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2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712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92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933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887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826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760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566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406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779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910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88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0102B-0C9C-4DAA-9167-2FB4A9E694B7}" type="datetimeFigureOut">
              <a:rPr lang="ru-RU" smtClean="0"/>
              <a:t>12.05.2020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17EAA-D9FB-45C3-AE00-FB572E3AF5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07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6" Type="http://schemas.openxmlformats.org/officeDocument/2006/relationships/image" Target="../media/image1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jp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smtClean="0"/>
              <a:t>НКО</a:t>
            </a:r>
          </a:p>
          <a:p>
            <a:r>
              <a:rPr lang="ru-RU" smtClean="0"/>
              <a:t>  Н</a:t>
            </a:r>
          </a:p>
          <a:p>
            <a:r>
              <a:rPr lang="ru-RU" smtClean="0"/>
              <a:t>  И</a:t>
            </a:r>
          </a:p>
          <a:p>
            <a:r>
              <a:rPr lang="ru-RU" smtClean="0"/>
              <a:t>  Ж</a:t>
            </a:r>
          </a:p>
          <a:p>
            <a:r>
              <a:rPr lang="ru-RU" smtClean="0"/>
              <a:t>  Н</a:t>
            </a:r>
          </a:p>
          <a:p>
            <a:r>
              <a:rPr lang="ru-RU" smtClean="0"/>
              <a:t>  Е</a:t>
            </a:r>
          </a:p>
          <a:p>
            <a:r>
              <a:rPr lang="ru-RU" smtClean="0"/>
              <a:t>  В</a:t>
            </a:r>
          </a:p>
          <a:p>
            <a:r>
              <a:rPr lang="ru-RU" smtClean="0"/>
              <a:t>  А</a:t>
            </a:r>
          </a:p>
          <a:p>
            <a:r>
              <a:rPr lang="ru-RU" smtClean="0"/>
              <a:t>  Р</a:t>
            </a:r>
          </a:p>
          <a:p>
            <a:r>
              <a:rPr lang="ru-RU" smtClean="0"/>
              <a:t>  Т</a:t>
            </a:r>
          </a:p>
          <a:p>
            <a:r>
              <a:rPr lang="ru-RU" smtClean="0"/>
              <a:t>  О</a:t>
            </a:r>
          </a:p>
          <a:p>
            <a:r>
              <a:rPr lang="ru-RU" smtClean="0"/>
              <a:t>  В</a:t>
            </a:r>
          </a:p>
          <a:p>
            <a:r>
              <a:rPr lang="ru-RU" smtClean="0"/>
              <a:t>  С</a:t>
            </a:r>
          </a:p>
          <a:p>
            <a:r>
              <a:rPr lang="ru-RU" smtClean="0"/>
              <a:t>  К</a:t>
            </a:r>
            <a:endParaRPr lang="ru-RU" dirty="0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765" y="4529540"/>
            <a:ext cx="2394258" cy="2627409"/>
          </a:xfrm>
        </p:spPr>
      </p:pic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" y="2858566"/>
            <a:ext cx="2826880" cy="4000933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250" y="-759"/>
            <a:ext cx="2995749" cy="163259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249" y="2858566"/>
            <a:ext cx="2995751" cy="399943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768" y="-83021"/>
            <a:ext cx="3603297" cy="298299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233" y="-52702"/>
            <a:ext cx="3920754" cy="267186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88" y="2505075"/>
            <a:ext cx="3322091" cy="442945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" y="0"/>
            <a:ext cx="2143924" cy="285856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143" y="1869252"/>
            <a:ext cx="2249107" cy="295773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794" y="4604657"/>
            <a:ext cx="1638544" cy="218472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677" y="3935204"/>
            <a:ext cx="2121287" cy="292279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520" y="2321916"/>
            <a:ext cx="1767041" cy="246884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1464" y="-83021"/>
            <a:ext cx="2148756" cy="296295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83040" y="8452"/>
            <a:ext cx="2836194" cy="179162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05" y="-759"/>
            <a:ext cx="2953251" cy="2347043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5545830" y="2047361"/>
            <a:ext cx="70718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НКО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Ж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Е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А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894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54</Words>
  <Application>Microsoft Office PowerPoint</Application>
  <PresentationFormat>Широкоэкранный</PresentationFormat>
  <Paragraphs>28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Стрельцова Ирина Ивановна</dc:creator>
  <cp:lastModifiedBy>Водолазская Юлия Валериевна</cp:lastModifiedBy>
  <cp:revision>5</cp:revision>
  <dcterms:created xsi:type="dcterms:W3CDTF">2020-05-12T07:11:38Z</dcterms:created>
  <dcterms:modified xsi:type="dcterms:W3CDTF">2020-05-12T08:05:19Z</dcterms:modified>
</cp:coreProperties>
</file>