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1" r:id="rId6"/>
    <p:sldId id="269" r:id="rId7"/>
    <p:sldId id="262" r:id="rId8"/>
    <p:sldId id="270" r:id="rId9"/>
    <p:sldId id="264" r:id="rId10"/>
    <p:sldId id="271" r:id="rId11"/>
    <p:sldId id="263" r:id="rId12"/>
    <p:sldId id="273" r:id="rId13"/>
    <p:sldId id="265" r:id="rId14"/>
    <p:sldId id="266" r:id="rId15"/>
    <p:sldId id="274" r:id="rId16"/>
    <p:sldId id="272" r:id="rId17"/>
    <p:sldId id="275" r:id="rId18"/>
    <p:sldId id="268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81DE8-33E7-4199-9531-08640615F60D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B555A-CAE3-471A-9D4C-EA04E90A68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87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B555A-CAE3-471A-9D4C-EA04E90A685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237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B40971-BB82-4349-B23B-74F13DF4C890}" type="datetimeFigureOut">
              <a:rPr lang="ru-RU" smtClean="0"/>
              <a:t>11.12.2015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0A400E-E354-4B6F-8E0C-9727A2D1A6DD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atp2-nv.ru/monitoring/" TargetMode="External"/><Relationship Id="rId2" Type="http://schemas.openxmlformats.org/officeDocument/2006/relationships/hyperlink" Target="http://www.patp1.ru/map/index.php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8" y="4365285"/>
            <a:ext cx="3470738" cy="20162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0418" y="1988840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6000" i="1" dirty="0" smtClean="0">
                <a:solidFill>
                  <a:schemeClr val="tx1"/>
                </a:solidFill>
              </a:rPr>
              <a:t>Доступный Нижневартовск</a:t>
            </a:r>
            <a:endParaRPr lang="ru-RU" sz="6000" i="1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232248" cy="245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0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56984" cy="5893264"/>
          </a:xfrm>
        </p:spPr>
        <p:txBody>
          <a:bodyPr anchor="t">
            <a:noAutofit/>
          </a:bodyPr>
          <a:lstStyle/>
          <a:p>
            <a:pPr algn="just"/>
            <a:r>
              <a:rPr lang="ru-RU" sz="3000" dirty="0" smtClean="0"/>
              <a:t>	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того, чтобы люди, имеющие инвалидность, имели </a:t>
            </a:r>
            <a:r>
              <a:rPr lang="ru-RU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возможностью вести независимый образ жизни, в городе Нижневартовске поэтапно реализуются мероприятия по  формированию доступной среды жизнедеятельности инвалидов, обеспечению доступа к 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муниципальным 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объектам социальной инфраструктуры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b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</a:t>
            </a:r>
            <a:r>
              <a:rPr lang="ru-RU" sz="3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созданию доступной среды в целях интеграции инвалидов в общественную жизнь города Нижневартовска осуществляется в соответствии с ФЗ «О социальной защите инвалидов» и предполагает широкий спектр </a:t>
            </a:r>
            <a:r>
              <a:rPr lang="ru-RU" sz="30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деятельности: </a:t>
            </a:r>
            <a:r>
              <a:rPr lang="ru-RU" sz="3700" b="1" dirty="0">
                <a:solidFill>
                  <a:schemeClr val="accent1"/>
                </a:solidFill>
              </a:rPr>
              <a:t/>
            </a:r>
            <a:br>
              <a:rPr lang="ru-RU" sz="3700" b="1" dirty="0">
                <a:solidFill>
                  <a:schemeClr val="accent1"/>
                </a:solidFill>
              </a:rPr>
            </a:br>
            <a:endParaRPr lang="ru-RU" sz="37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57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4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">
            <a:off x="1221883" y="688317"/>
            <a:ext cx="7329109" cy="5518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157192"/>
            <a:ext cx="6984776" cy="144016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ru-RU" sz="3000" dirty="0" smtClean="0">
                <a:solidFill>
                  <a:srgbClr val="C00000"/>
                </a:solidFill>
              </a:rPr>
              <a:t>в сфере образования, обеспечения инвалидов жильем, трудозанятости, </a:t>
            </a:r>
            <a:r>
              <a:rPr lang="ru-RU" sz="3000" dirty="0">
                <a:solidFill>
                  <a:srgbClr val="C00000"/>
                </a:solidFill>
              </a:rPr>
              <a:t>культуры, </a:t>
            </a:r>
            <a:r>
              <a:rPr lang="ru-RU" sz="3000" dirty="0" smtClean="0">
                <a:solidFill>
                  <a:srgbClr val="C00000"/>
                </a:solidFill>
              </a:rPr>
              <a:t>физической культуры и спорта, а так же дорожно-транспортной сети города.</a:t>
            </a:r>
            <a:endParaRPr lang="ru-RU" sz="3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24744"/>
            <a:ext cx="7851648" cy="1828800"/>
          </a:xfrm>
        </p:spPr>
        <p:txBody>
          <a:bodyPr anchor="t">
            <a:noAutofit/>
          </a:bodyPr>
          <a:lstStyle/>
          <a:p>
            <a:pPr algn="ctr"/>
            <a:r>
              <a:rPr lang="ru-RU" sz="4300" dirty="0" smtClean="0">
                <a:solidFill>
                  <a:schemeClr val="tx1"/>
                </a:solidFill>
              </a:rPr>
              <a:t>Особое внимание при формировании доступной среды в городе уделяется  обеспечению доступности для инвалидов и других маломобильных групп населения </a:t>
            </a:r>
            <a:r>
              <a:rPr lang="ru-RU" sz="4300" dirty="0" smtClean="0">
                <a:solidFill>
                  <a:schemeClr val="tx1"/>
                </a:solidFill>
              </a:rPr>
              <a:t>дорожно-транспортной сети города.</a:t>
            </a:r>
            <a:endParaRPr lang="ru-RU" sz="4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02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1700808"/>
            <a:ext cx="9036496" cy="3600400"/>
          </a:xfrm>
        </p:spPr>
        <p:txBody>
          <a:bodyPr>
            <a:normAutofit/>
          </a:bodyPr>
          <a:lstStyle/>
          <a:p>
            <a:pPr algn="just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При проведении ремонтных работ на улично-дорожной сети города выполнены работы по восстановлению существующих пандусов и устройству </a:t>
            </a:r>
            <a:r>
              <a:rPr lang="ru-RU" sz="36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58</a:t>
            </a:r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новыми специализированными съездами. </a:t>
            </a:r>
          </a:p>
        </p:txBody>
      </p:sp>
    </p:spTree>
    <p:extLst>
      <p:ext uri="{BB962C8B-B14F-4D97-AF65-F5344CB8AC3E}">
        <p14:creationId xmlns:p14="http://schemas.microsoft.com/office/powerpoint/2010/main" val="126982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3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2060848"/>
            <a:ext cx="8640960" cy="4320480"/>
          </a:xfrm>
        </p:spPr>
        <p:txBody>
          <a:bodyPr>
            <a:normAutofit/>
          </a:bodyPr>
          <a:lstStyle/>
          <a:p>
            <a:pPr algn="just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 улично-дорожной сети  Нижневартовска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расположено 14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светофорных объектов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оборудованных дублирующими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устройствами со звуковыми сигналами (устройства звукового сопровождения).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48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61" y="0"/>
            <a:ext cx="4085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878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700" dirty="0" smtClean="0"/>
              <a:t> </a:t>
            </a:r>
            <a:r>
              <a:rPr lang="ru-RU" sz="3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На официальном </a:t>
            </a:r>
            <a:r>
              <a:rPr lang="ru-RU" sz="37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сайте  </a:t>
            </a:r>
            <a:r>
              <a:rPr lang="ru-RU" sz="3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органов местного самоуправления г. Нижневартовска в разделе «Транспорт и связь» Вы можете найти</a:t>
            </a:r>
            <a:endParaRPr lang="ru-RU" sz="37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 algn="ctr">
              <a:buNone/>
            </a:pPr>
            <a:r>
              <a:rPr lang="ru-RU" sz="3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информацию </a:t>
            </a:r>
            <a:r>
              <a:rPr lang="ru-RU" sz="37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 маршрутах и </a:t>
            </a:r>
            <a:r>
              <a:rPr lang="ru-RU" sz="37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расписании их движения.</a:t>
            </a:r>
            <a:endParaRPr lang="ru-RU" sz="37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745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929"/>
            <a:ext cx="9144000" cy="651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4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851648" cy="2520280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chemeClr val="tx1"/>
                </a:solidFill>
                <a:effectLst/>
              </a:rPr>
              <a:t>Н</a:t>
            </a:r>
            <a:r>
              <a:rPr lang="ru-RU" sz="4400" dirty="0" smtClean="0">
                <a:solidFill>
                  <a:schemeClr val="tx1"/>
                </a:solidFill>
                <a:effectLst/>
              </a:rPr>
              <a:t>а городских автобусных маршрутах работает </a:t>
            </a:r>
            <a:r>
              <a:rPr lang="ru-RU" sz="4400" dirty="0" smtClean="0">
                <a:solidFill>
                  <a:schemeClr val="tx1"/>
                </a:solidFill>
                <a:effectLst/>
              </a:rPr>
              <a:t>30</a:t>
            </a:r>
            <a:r>
              <a:rPr lang="ru-RU" sz="4400" b="1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sz="4400" dirty="0" smtClean="0">
                <a:solidFill>
                  <a:schemeClr val="tx1"/>
                </a:solidFill>
                <a:effectLst/>
              </a:rPr>
              <a:t>специализированных  </a:t>
            </a:r>
            <a:r>
              <a:rPr lang="ru-RU" sz="4400" dirty="0" err="1" smtClean="0">
                <a:solidFill>
                  <a:schemeClr val="tx1"/>
                </a:solidFill>
                <a:effectLst/>
              </a:rPr>
              <a:t>низкопольных</a:t>
            </a:r>
            <a:r>
              <a:rPr lang="ru-RU" sz="4400" dirty="0" smtClean="0">
                <a:solidFill>
                  <a:schemeClr val="tx1"/>
                </a:solidFill>
                <a:effectLst/>
              </a:rPr>
              <a:t> автобусов, в которых предусмотрены места для расположения инвалидной коляски.</a:t>
            </a:r>
            <a:endParaRPr lang="ru-RU" sz="4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1717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Для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улучшения качества транспортного обслуживания разработаны интерактивные карты движения автобусных маршрутов, а так же приложение для мобильных телефонов, позволяющие отслеживать местонахождения автобусов, время прибытия на конкретный остановочный пункт. Воспользоваться ими вы можете по следующим интернет адресам: </a:t>
            </a:r>
            <a:endParaRPr lang="ru-RU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/>
            <a:r>
              <a:rPr lang="ru-RU" sz="3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/>
              </a:rPr>
              <a:t>http</a:t>
            </a:r>
            <a:r>
              <a:rPr lang="ru-RU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2"/>
              </a:rPr>
              <a:t>://www.patp1.ru/map/index.php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- карта автобусных маршрутов ООО «ПАТП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№1»; </a:t>
            </a:r>
          </a:p>
          <a:p>
            <a:pPr algn="just"/>
            <a:r>
              <a:rPr lang="ru-RU" sz="3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/>
              </a:rPr>
              <a:t>http</a:t>
            </a:r>
            <a:r>
              <a:rPr lang="ru-RU" sz="32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hlinkClick r:id="rId3"/>
              </a:rPr>
              <a:t>://patp2-nv.ru/monitoring/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- карта автобусных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маршрутов ОАО «ПАТП №2».</a:t>
            </a:r>
          </a:p>
          <a:p>
            <a:pPr algn="just"/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Также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можете скачать приложения «Умный Транспорт» (карта автобусных маршрутов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ООО «ПАТП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№1») в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AppStore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и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Google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Маркете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554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93"/>
            <a:ext cx="9144000" cy="672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06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293"/>
            <a:ext cx="9144000" cy="67294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4869160"/>
            <a:ext cx="828092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Имеется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возможность выбора необходимого маршрута, после нажатия на значок обозначения автобуса, на карте </a:t>
            </a:r>
            <a:r>
              <a:rPr lang="ru-RU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прорисовывыется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маршрут движения данного автобуса. </a:t>
            </a:r>
            <a:r>
              <a:rPr lang="ru-RU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Низкопольные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автобусы имеют обозначение- белый круг с красной 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окантовкой.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683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402"/>
            <a:ext cx="9144000" cy="673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1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402"/>
            <a:ext cx="9144000" cy="673159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27709" y="4941168"/>
            <a:ext cx="9144000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</a:t>
            </a:r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меется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возможность выбора необходимого маршрута, после выбора на карте отображается местоположение, тип автобуса и его маршрут движения. Автобусы оборудованные для маломобильных групп населения обозначаются красным цветом, при наведении на них курсора, появляется соответствующее информационное сообщение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213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8208912" cy="5112568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декабря 2015 года на официальном сайте органов местного самоуправления в разделе «Доступная среда»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тестовом режиме  размещена карта 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города с доступными объектами дорожно-транспортной сети города. Данная карта разработана для оптимизации в составлении маршрута инвалидами и маломобильными группами населения</a:t>
            </a:r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Работы по наполнению данной карты будут продолжаться по мере ввода в эксплуатацию новых объектов.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661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9252520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348648"/>
          </a:xfrm>
        </p:spPr>
        <p:txBody>
          <a:bodyPr>
            <a:no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4308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467</TotalTime>
  <Words>358</Words>
  <Application>Microsoft Office PowerPoint</Application>
  <PresentationFormat>Экран (4:3)</PresentationFormat>
  <Paragraphs>18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Доступный Нижневартовск</vt:lpstr>
      <vt:lpstr> Для того, чтобы люди, имеющие инвалидность, имели возможностью вести независимый образ жизни, в городе Нижневартовске поэтапно реализуются мероприятия по  формированию доступной среды жизнедеятельности инвалидов, обеспечению доступа к муниципальным объектам социальной инфраструктуры.   Работа по созданию доступной среды в целях интеграции инвалидов в общественную жизнь города Нижневартовска осуществляется в соответствии с ФЗ «О социальной защите инвалидов» и предполагает широкий спектр деятельности:  </vt:lpstr>
      <vt:lpstr>в сфере образования, обеспечения инвалидов жильем, трудозанятости, культуры, физической культуры и спорта, а так же дорожно-транспортной сети города.</vt:lpstr>
      <vt:lpstr>Особое внимание при формировании доступной среды в городе уделяется  обеспечению доступности для инвалидов и других маломобильных групп населения дорожно-транспортной сети города.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городских автобусных маршрутах работает 30 специализированных  низкопольных автобусов, в которых предусмотрены места для расположения инвалидной коляски.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декабря 2015 года на официальном сайте органов местного самоуправления в разделе «Доступная среда» в тестовом режиме  размещена карта города с доступными объектами дорожно-транспортной сети города. Данная карта разработана для оптимизации в составлении маршрута инвалидами и маломобильными группами населения. Работы по наполнению данной карты будут продолжаться по мере ввода в эксплуатацию новых объектов.</vt:lpstr>
      <vt:lpstr>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«Доступный Нижневартовск»</dc:title>
  <dc:creator>Приходько Ольга Александровна</dc:creator>
  <cp:lastModifiedBy>Лях Сергей Александрович</cp:lastModifiedBy>
  <cp:revision>30</cp:revision>
  <dcterms:created xsi:type="dcterms:W3CDTF">2015-12-09T06:03:37Z</dcterms:created>
  <dcterms:modified xsi:type="dcterms:W3CDTF">2015-12-11T10:52:08Z</dcterms:modified>
</cp:coreProperties>
</file>