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91" d="100"/>
          <a:sy n="91" d="100"/>
        </p:scale>
        <p:origin x="-341" y="-1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08FF1-7D9E-4410-BD84-8DF9236CDF6A}" type="datetimeFigureOut">
              <a:rPr lang="ru-RU" smtClean="0"/>
              <a:t>09.10.2023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BAD5D-33A9-4738-ACCE-C9EB96C2EB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2576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08FF1-7D9E-4410-BD84-8DF9236CDF6A}" type="datetimeFigureOut">
              <a:rPr lang="ru-RU" smtClean="0"/>
              <a:t>09.10.2023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BAD5D-33A9-4738-ACCE-C9EB96C2EB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6365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08FF1-7D9E-4410-BD84-8DF9236CDF6A}" type="datetimeFigureOut">
              <a:rPr lang="ru-RU" smtClean="0"/>
              <a:t>09.10.2023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BAD5D-33A9-4738-ACCE-C9EB96C2EB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40141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08FF1-7D9E-4410-BD84-8DF9236CDF6A}" type="datetimeFigureOut">
              <a:rPr lang="ru-RU" smtClean="0"/>
              <a:t>09.10.2023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BAD5D-33A9-4738-ACCE-C9EB96C2EB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90703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08FF1-7D9E-4410-BD84-8DF9236CDF6A}" type="datetimeFigureOut">
              <a:rPr lang="ru-RU" smtClean="0"/>
              <a:t>09.10.2023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BAD5D-33A9-4738-ACCE-C9EB96C2EB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07667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08FF1-7D9E-4410-BD84-8DF9236CDF6A}" type="datetimeFigureOut">
              <a:rPr lang="ru-RU" smtClean="0"/>
              <a:t>09.10.2023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BAD5D-33A9-4738-ACCE-C9EB96C2EB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01089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08FF1-7D9E-4410-BD84-8DF9236CDF6A}" type="datetimeFigureOut">
              <a:rPr lang="ru-RU" smtClean="0"/>
              <a:t>09.10.2023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BAD5D-33A9-4738-ACCE-C9EB96C2EB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56896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08FF1-7D9E-4410-BD84-8DF9236CDF6A}" type="datetimeFigureOut">
              <a:rPr lang="ru-RU" smtClean="0"/>
              <a:t>09.10.2023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BAD5D-33A9-4738-ACCE-C9EB96C2EB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3837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08FF1-7D9E-4410-BD84-8DF9236CDF6A}" type="datetimeFigureOut">
              <a:rPr lang="ru-RU" smtClean="0"/>
              <a:t>09.10.2023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BAD5D-33A9-4738-ACCE-C9EB96C2EB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70763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08FF1-7D9E-4410-BD84-8DF9236CDF6A}" type="datetimeFigureOut">
              <a:rPr lang="ru-RU" smtClean="0"/>
              <a:t>09.10.2023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BAD5D-33A9-4738-ACCE-C9EB96C2EB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49913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08FF1-7D9E-4410-BD84-8DF9236CDF6A}" type="datetimeFigureOut">
              <a:rPr lang="ru-RU" smtClean="0"/>
              <a:t>09.10.2023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BAD5D-33A9-4738-ACCE-C9EB96C2EB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55120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C08FF1-7D9E-4410-BD84-8DF9236CDF6A}" type="datetimeFigureOut">
              <a:rPr lang="ru-RU" smtClean="0"/>
              <a:t>09.10.2023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6BAD5D-33A9-4738-ACCE-C9EB96C2EB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6556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7986" y="149446"/>
            <a:ext cx="8801099" cy="637444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16878" y="149446"/>
            <a:ext cx="2807676" cy="59544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000" b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 01.03.2023 скармливание свиньям пищевых отходов ЗАПРЕЩЕНО!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20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Согласно Приказу 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Минсельхоза </a:t>
            </a:r>
            <a:r>
              <a:rPr lang="ru-RU" sz="16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России </a:t>
            </a:r>
            <a:r>
              <a:rPr lang="ru-RU" sz="160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60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60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 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06.09.2022 № </a:t>
            </a:r>
            <a:r>
              <a:rPr lang="ru-RU" sz="16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583 </a:t>
            </a:r>
            <a:r>
              <a:rPr lang="ru-RU" sz="160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60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60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ru-RU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 внесении </a:t>
            </a:r>
            <a:r>
              <a:rPr lang="ru-RU" sz="160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изменений </a:t>
            </a:r>
            <a:br>
              <a:rPr lang="ru-RU" sz="160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60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</a:t>
            </a:r>
            <a:r>
              <a:rPr lang="ru-RU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приказы Минсельхоза России от 21.11.2020 № </a:t>
            </a:r>
            <a:r>
              <a:rPr lang="ru-RU" sz="160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621 </a:t>
            </a:r>
            <a:br>
              <a:rPr lang="ru-RU" sz="160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60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</a:t>
            </a:r>
            <a:r>
              <a:rPr lang="ru-RU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 28.01.2021 №37) возможность 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скармливания свиньям пищевых отходов, подвергнутых термической </a:t>
            </a:r>
            <a:r>
              <a:rPr lang="ru-RU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обработке (</a:t>
            </a:r>
            <a:r>
              <a:rPr lang="ru-RU" sz="160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проварке </a:t>
            </a:r>
            <a:br>
              <a:rPr lang="ru-RU" sz="160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60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</a:t>
            </a:r>
            <a:r>
              <a:rPr lang="ru-RU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течении не менее 30 минут после закипания), 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будет исключена. 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899403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12</Words>
  <Application>Microsoft Office PowerPoint</Application>
  <PresentationFormat>Произвольный</PresentationFormat>
  <Paragraphs>2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Сабитова Эльвира Фирдависовна</dc:creator>
  <cp:lastModifiedBy>Князева Эльвира Владимировна</cp:lastModifiedBy>
  <cp:revision>4</cp:revision>
  <dcterms:created xsi:type="dcterms:W3CDTF">2022-10-27T06:01:03Z</dcterms:created>
  <dcterms:modified xsi:type="dcterms:W3CDTF">2023-10-09T05:52:36Z</dcterms:modified>
</cp:coreProperties>
</file>