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7" r:id="rId2"/>
    <p:sldId id="263" r:id="rId3"/>
    <p:sldId id="264" r:id="rId4"/>
    <p:sldId id="273" r:id="rId5"/>
    <p:sldId id="265" r:id="rId6"/>
    <p:sldId id="268" r:id="rId7"/>
    <p:sldId id="275" r:id="rId8"/>
    <p:sldId id="266" r:id="rId9"/>
    <p:sldId id="269" r:id="rId10"/>
    <p:sldId id="277" r:id="rId11"/>
    <p:sldId id="278" r:id="rId12"/>
    <p:sldId id="276" r:id="rId13"/>
    <p:sldId id="279" r:id="rId14"/>
    <p:sldId id="280" r:id="rId15"/>
    <p:sldId id="281" r:id="rId16"/>
    <p:sldId id="282" r:id="rId17"/>
    <p:sldId id="284" r:id="rId18"/>
    <p:sldId id="270" r:id="rId19"/>
    <p:sldId id="28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000092"/>
    <a:srgbClr val="6699FF"/>
    <a:srgbClr val="172FDF"/>
    <a:srgbClr val="CCCCFF"/>
    <a:srgbClr val="0000CC"/>
    <a:srgbClr val="FD4141"/>
    <a:srgbClr val="FF2D2D"/>
    <a:srgbClr val="33CCF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>
      <p:cViewPr varScale="1">
        <p:scale>
          <a:sx n="111" d="100"/>
          <a:sy n="111" d="100"/>
        </p:scale>
        <p:origin x="155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631660104986898"/>
          <c:y val="3.1250000000000036E-3"/>
          <c:w val="0.65093379708108989"/>
          <c:h val="0.99687510354599973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заключения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bubble3D val="0"/>
            <c:explosion val="6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33350" h="107950"/>
                <a:bevelB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F765-4C78-931A-705D7FF04BA6}"/>
              </c:ext>
            </c:extLst>
          </c:dPt>
          <c:dPt>
            <c:idx val="1"/>
            <c:bubble3D val="0"/>
            <c:explosion val="3"/>
            <c:spPr>
              <a:solidFill>
                <a:srgbClr val="6699FF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20650" h="1016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F765-4C78-931A-705D7FF04BA6}"/>
              </c:ext>
            </c:extLst>
          </c:dPt>
          <c:dPt>
            <c:idx val="2"/>
            <c:bubble3D val="0"/>
            <c:explosion val="11"/>
            <c:spPr>
              <a:gradFill flip="none" rotWithShape="1">
                <a:gsLst>
                  <a:gs pos="0">
                    <a:srgbClr val="CCCCFF">
                      <a:shade val="30000"/>
                      <a:satMod val="115000"/>
                    </a:srgbClr>
                  </a:gs>
                  <a:gs pos="50000">
                    <a:srgbClr val="CCCCFF">
                      <a:shade val="67500"/>
                      <a:satMod val="115000"/>
                    </a:srgbClr>
                  </a:gs>
                  <a:gs pos="100000">
                    <a:srgbClr val="CCCCFF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33350" h="1016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F765-4C78-931A-705D7FF04BA6}"/>
              </c:ext>
            </c:extLst>
          </c:dPt>
          <c:cat>
            <c:strRef>
              <c:f>Лист1!$A$2:$A$4</c:f>
              <c:strCache>
                <c:ptCount val="3"/>
                <c:pt idx="0">
                  <c:v>ОРВ</c:v>
                </c:pt>
                <c:pt idx="1">
                  <c:v>экспертиза</c:v>
                </c:pt>
                <c:pt idx="2">
                  <c:v>ОФВ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237</c:v>
                </c:pt>
                <c:pt idx="1">
                  <c:v>40</c:v>
                </c:pt>
                <c:pt idx="2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765-4C78-931A-705D7FF04B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46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71391402707912"/>
          <c:y val="3.9457159997818458E-2"/>
          <c:w val="0.86395645262439558"/>
          <c:h val="0.7822495318777605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положительные</c:v>
                </c:pt>
              </c:strCache>
            </c:strRef>
          </c:tx>
          <c:spPr>
            <a:gradFill flip="none" rotWithShape="1">
              <a:gsLst>
                <a:gs pos="0">
                  <a:schemeClr val="accent5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5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5">
                    <a:lumMod val="40000"/>
                    <a:lumOff val="60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65</c:v>
                </c:pt>
                <c:pt idx="1">
                  <c:v>69</c:v>
                </c:pt>
                <c:pt idx="2">
                  <c:v>76</c:v>
                </c:pt>
                <c:pt idx="3">
                  <c:v>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30-419A-99C6-76E849A609A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отрицательные</c:v>
                </c:pt>
              </c:strCache>
            </c:strRef>
          </c:tx>
          <c:spPr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82550" h="50800"/>
            </a:sp3d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21</c:v>
                </c:pt>
                <c:pt idx="1">
                  <c:v>7</c:v>
                </c:pt>
                <c:pt idx="2">
                  <c:v>20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E30-419A-99C6-76E849A609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3"/>
        <c:overlap val="100"/>
        <c:axId val="156171648"/>
        <c:axId val="159732864"/>
      </c:barChart>
      <c:catAx>
        <c:axId val="156171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31750" cap="flat" cmpd="sng" algn="ctr">
            <a:solidFill>
              <a:srgbClr val="4A4154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732864"/>
        <c:crosses val="autoZero"/>
        <c:auto val="1"/>
        <c:lblAlgn val="ctr"/>
        <c:lblOffset val="100"/>
        <c:noMultiLvlLbl val="0"/>
      </c:catAx>
      <c:valAx>
        <c:axId val="159732864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rgbClr val="4A4154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6171648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>
        <a:lumMod val="75000"/>
        <a:alpha val="44000"/>
      </a:schemeClr>
    </a:solidFill>
    <a:ln w="12700">
      <a:solidFill>
        <a:srgbClr val="4A4154"/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136304674855937"/>
          <c:y val="9.1902636995625453E-2"/>
          <c:w val="0.79602566681780162"/>
          <c:h val="0.73173094940690153"/>
        </c:manualLayout>
      </c:layout>
      <c:area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ОТЗЫВОВ </c:v>
                </c:pt>
              </c:strCache>
            </c:strRef>
          </c:tx>
          <c:spPr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cat>
            <c:numRef>
              <c:f>Лист1!$A$2:$A$5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31</c:v>
                </c:pt>
                <c:pt idx="1">
                  <c:v>31</c:v>
                </c:pt>
                <c:pt idx="2">
                  <c:v>278</c:v>
                </c:pt>
                <c:pt idx="3">
                  <c:v>234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A1F-4C7A-AFD7-49374E2F69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0852480"/>
        <c:axId val="120855552"/>
      </c:areaChart>
      <c:catAx>
        <c:axId val="120852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31750" cap="flat" cmpd="sng" algn="ctr">
            <a:solidFill>
              <a:srgbClr val="4A4154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0092"/>
                </a:solidFill>
                <a:effectLst/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0855552"/>
        <c:crosses val="autoZero"/>
        <c:auto val="1"/>
        <c:lblAlgn val="ctr"/>
        <c:lblOffset val="100"/>
        <c:noMultiLvlLbl val="0"/>
      </c:catAx>
      <c:valAx>
        <c:axId val="120855552"/>
        <c:scaling>
          <c:orientation val="minMax"/>
          <c:max val="28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rgbClr val="4A4154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0852480"/>
        <c:crosses val="autoZero"/>
        <c:crossBetween val="midCat"/>
        <c:majorUnit val="50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solidFill>
      <a:schemeClr val="bg1">
        <a:lumMod val="85000"/>
        <a:alpha val="57000"/>
      </a:schemeClr>
    </a:solidFill>
    <a:ln w="12700">
      <a:solidFill>
        <a:srgbClr val="4A4154"/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859845481676332"/>
          <c:y val="9.1522962689575285E-2"/>
          <c:w val="0.80858974325850164"/>
          <c:h val="0.73901739016418999"/>
        </c:manualLayout>
      </c:layout>
      <c:area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ПРЕДЛОЖЕНИЯ2</c:v>
                </c:pt>
              </c:strCache>
            </c:strRef>
          </c:tx>
          <c:spPr>
            <a:gradFill flip="none" rotWithShape="1">
              <a:gsLst>
                <a:gs pos="0">
                  <a:srgbClr val="6699FF">
                    <a:shade val="30000"/>
                    <a:satMod val="115000"/>
                  </a:srgbClr>
                </a:gs>
                <a:gs pos="50000">
                  <a:srgbClr val="6699FF">
                    <a:shade val="67500"/>
                    <a:satMod val="115000"/>
                  </a:srgbClr>
                </a:gs>
                <a:gs pos="100000">
                  <a:srgbClr val="6699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cat>
            <c:numRef>
              <c:f>Лист1!$A$2:$A$5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</c:v>
                </c:pt>
                <c:pt idx="1">
                  <c:v>4</c:v>
                </c:pt>
                <c:pt idx="2">
                  <c:v>27</c:v>
                </c:pt>
                <c:pt idx="3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4B9-4C37-A155-3371060038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9816320"/>
        <c:axId val="159687040"/>
      </c:areaChart>
      <c:catAx>
        <c:axId val="159816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31750" cap="flat" cmpd="sng" algn="ctr">
            <a:solidFill>
              <a:srgbClr val="4A4154"/>
            </a:solidFill>
            <a:round/>
          </a:ln>
          <a:effectLst/>
        </c:spPr>
        <c:txPr>
          <a:bodyPr rot="-60000000" vert="horz"/>
          <a:lstStyle/>
          <a:p>
            <a:pPr>
              <a:defRPr sz="1600" b="1">
                <a:solidFill>
                  <a:srgbClr val="000092"/>
                </a:solidFill>
              </a:defRPr>
            </a:pPr>
            <a:endParaRPr lang="ru-RU"/>
          </a:p>
        </c:txPr>
        <c:crossAx val="159687040"/>
        <c:crosses val="autoZero"/>
        <c:auto val="1"/>
        <c:lblAlgn val="ctr"/>
        <c:lblOffset val="100"/>
        <c:noMultiLvlLbl val="0"/>
      </c:catAx>
      <c:valAx>
        <c:axId val="159687040"/>
        <c:scaling>
          <c:orientation val="minMax"/>
          <c:max val="3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ru-RU"/>
          </a:p>
        </c:txPr>
        <c:crossAx val="159816320"/>
        <c:crosses val="autoZero"/>
        <c:crossBetween val="midCat"/>
        <c:majorUnit val="10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solidFill>
      <a:schemeClr val="bg1">
        <a:lumMod val="85000"/>
        <a:alpha val="57000"/>
      </a:schemeClr>
    </a:solidFill>
    <a:ln w="12700">
      <a:solidFill>
        <a:srgbClr val="4A4154"/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4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99BA08-4DC4-478E-A113-25B5990006EF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C3AC7-B28E-43F5-99F2-8B3ED099C5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468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C3AC7-B28E-43F5-99F2-8B3ED099C5BC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3818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652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110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341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534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2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368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77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44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131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328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DA816-AAAC-4520-804B-DFAD8AAF6B0F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86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3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3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3.jpeg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microsoft.com/office/2007/relationships/hdphoto" Target="../media/hdphoto1.wdp"/><Relationship Id="rId7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22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chart" Target="../charts/char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3.xml"/><Relationship Id="rId5" Type="http://schemas.openxmlformats.org/officeDocument/2006/relationships/image" Target="../media/image25.pn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microsoft.com/office/2007/relationships/hdphoto" Target="../media/hdphoto1.wdp"/><Relationship Id="rId7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3.jpeg"/><Relationship Id="rId9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1.wdp"/><Relationship Id="rId7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microsoft.com/office/2007/relationships/hdphoto" Target="../media/hdphoto1.wdp"/><Relationship Id="rId7" Type="http://schemas.openxmlformats.org/officeDocument/2006/relationships/image" Target="../media/image4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microsoft.com/office/2007/relationships/hdphoto" Target="../media/hdphoto1.wdp"/><Relationship Id="rId7" Type="http://schemas.microsoft.com/office/2007/relationships/hdphoto" Target="../media/hdphoto5.wdp"/><Relationship Id="rId12" Type="http://schemas.openxmlformats.org/officeDocument/2006/relationships/image" Target="../media/image4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image" Target="../media/image46.png"/><Relationship Id="rId5" Type="http://schemas.openxmlformats.org/officeDocument/2006/relationships/image" Target="../media/image34.jpeg"/><Relationship Id="rId10" Type="http://schemas.openxmlformats.org/officeDocument/2006/relationships/image" Target="../media/image45.jpeg"/><Relationship Id="rId4" Type="http://schemas.openxmlformats.org/officeDocument/2006/relationships/image" Target="../media/image3.jpeg"/><Relationship Id="rId9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617508"/>
            <a:ext cx="9144000" cy="2963620"/>
          </a:xfrm>
          <a:prstGeom prst="rect">
            <a:avLst/>
          </a:prstGeom>
          <a:solidFill>
            <a:srgbClr val="00009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Проведение </a:t>
            </a:r>
          </a:p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оценки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регулирующего воздействия </a:t>
            </a:r>
            <a:endParaRPr lang="ru-RU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администрации города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Нижневартовска. </a:t>
            </a:r>
          </a:p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Опыт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перспективы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-8347" y="436510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8348" y="184482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203848" y="5132588"/>
            <a:ext cx="5832648" cy="707886"/>
          </a:xfrm>
          <a:prstGeom prst="rect">
            <a:avLst/>
          </a:prstGeom>
          <a:noFill/>
          <a:effectLst>
            <a:outerShdw blurRad="50800" dist="38100" dir="906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0092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Заместитель главы города Нижневартовска </a:t>
            </a:r>
          </a:p>
          <a:p>
            <a:r>
              <a:rPr lang="ru-RU" sz="2000" b="1" dirty="0" smtClean="0">
                <a:solidFill>
                  <a:srgbClr val="000092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экономике и финансам Д.А. Кощенко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2018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ПРЕИМУЩЕСТВА</a:t>
            </a:r>
            <a:r>
              <a:rPr lang="ru-RU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</a:t>
            </a: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ОРВ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46" name="Group 4"/>
          <p:cNvGrpSpPr>
            <a:grpSpLocks/>
          </p:cNvGrpSpPr>
          <p:nvPr/>
        </p:nvGrpSpPr>
        <p:grpSpPr bwMode="auto">
          <a:xfrm>
            <a:off x="2858237" y="1237494"/>
            <a:ext cx="3218596" cy="2730174"/>
            <a:chOff x="2057" y="862"/>
            <a:chExt cx="1549" cy="1351"/>
          </a:xfrm>
        </p:grpSpPr>
        <p:sp>
          <p:nvSpPr>
            <p:cNvPr id="63" name="AutoShape 5"/>
            <p:cNvSpPr>
              <a:spLocks noChangeArrowheads="1"/>
            </p:cNvSpPr>
            <p:nvPr/>
          </p:nvSpPr>
          <p:spPr bwMode="gray">
            <a:xfrm>
              <a:off x="2070" y="885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AutoShape 6"/>
            <p:cNvSpPr>
              <a:spLocks noChangeArrowheads="1"/>
            </p:cNvSpPr>
            <p:nvPr/>
          </p:nvSpPr>
          <p:spPr bwMode="gray">
            <a:xfrm>
              <a:off x="2057" y="862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AutoShape 7"/>
            <p:cNvSpPr>
              <a:spLocks noChangeArrowheads="1"/>
            </p:cNvSpPr>
            <p:nvPr/>
          </p:nvSpPr>
          <p:spPr bwMode="gray">
            <a:xfrm>
              <a:off x="2147" y="942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7" name="Group 8"/>
          <p:cNvGrpSpPr>
            <a:grpSpLocks/>
          </p:cNvGrpSpPr>
          <p:nvPr/>
        </p:nvGrpSpPr>
        <p:grpSpPr bwMode="auto">
          <a:xfrm>
            <a:off x="444831" y="2597108"/>
            <a:ext cx="3220760" cy="2730174"/>
            <a:chOff x="1110" y="2656"/>
            <a:chExt cx="1549" cy="1351"/>
          </a:xfrm>
        </p:grpSpPr>
        <p:sp>
          <p:nvSpPr>
            <p:cNvPr id="60" name="AutoShape 9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10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11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flip="none" rotWithShape="1">
              <a:gsLst>
                <a:gs pos="0">
                  <a:schemeClr val="accent1">
                    <a:lumMod val="75000"/>
                    <a:shade val="30000"/>
                    <a:satMod val="115000"/>
                  </a:schemeClr>
                </a:gs>
                <a:gs pos="50000">
                  <a:schemeClr val="accent1">
                    <a:lumMod val="75000"/>
                    <a:shade val="67500"/>
                    <a:satMod val="115000"/>
                  </a:schemeClr>
                </a:gs>
                <a:gs pos="100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0" name="Group 14"/>
          <p:cNvGrpSpPr>
            <a:grpSpLocks/>
          </p:cNvGrpSpPr>
          <p:nvPr/>
        </p:nvGrpSpPr>
        <p:grpSpPr bwMode="auto">
          <a:xfrm>
            <a:off x="5310603" y="2601486"/>
            <a:ext cx="3218596" cy="2732363"/>
            <a:chOff x="3175" y="2655"/>
            <a:chExt cx="1548" cy="1352"/>
          </a:xfrm>
        </p:grpSpPr>
        <p:sp>
          <p:nvSpPr>
            <p:cNvPr id="57" name="AutoShape 15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6"/>
            <p:cNvSpPr>
              <a:spLocks noChangeArrowheads="1"/>
            </p:cNvSpPr>
            <p:nvPr/>
          </p:nvSpPr>
          <p:spPr bwMode="gray">
            <a:xfrm>
              <a:off x="3175" y="2655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AutoShape 17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flip="none" rotWithShape="1">
              <a:gsLst>
                <a:gs pos="0">
                  <a:srgbClr val="6699FF">
                    <a:shade val="30000"/>
                    <a:satMod val="115000"/>
                  </a:srgbClr>
                </a:gs>
                <a:gs pos="50000">
                  <a:srgbClr val="6699FF">
                    <a:shade val="67500"/>
                    <a:satMod val="115000"/>
                  </a:srgbClr>
                </a:gs>
                <a:gs pos="100000">
                  <a:srgbClr val="6699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2" name="Group 19"/>
          <p:cNvGrpSpPr>
            <a:grpSpLocks/>
          </p:cNvGrpSpPr>
          <p:nvPr/>
        </p:nvGrpSpPr>
        <p:grpSpPr bwMode="auto">
          <a:xfrm>
            <a:off x="2879882" y="3950153"/>
            <a:ext cx="3220760" cy="2730174"/>
            <a:chOff x="3174" y="2656"/>
            <a:chExt cx="1549" cy="1351"/>
          </a:xfrm>
        </p:grpSpPr>
        <p:sp>
          <p:nvSpPr>
            <p:cNvPr id="54" name="AutoShape 20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AutoShape 21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AutoShape 22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flip="none" rotWithShape="1">
              <a:gsLst>
                <a:gs pos="0">
                  <a:srgbClr val="0033CC">
                    <a:shade val="30000"/>
                    <a:satMod val="115000"/>
                  </a:srgbClr>
                </a:gs>
                <a:gs pos="50000">
                  <a:srgbClr val="0033CC">
                    <a:shade val="67500"/>
                    <a:satMod val="115000"/>
                  </a:srgbClr>
                </a:gs>
                <a:gs pos="100000">
                  <a:srgbClr val="0033CC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6" name="Text Box 35"/>
          <p:cNvSpPr txBox="1">
            <a:spLocks noChangeArrowheads="1"/>
          </p:cNvSpPr>
          <p:nvPr/>
        </p:nvSpPr>
        <p:spPr bwMode="gray">
          <a:xfrm>
            <a:off x="2580708" y="1680960"/>
            <a:ext cx="3734173" cy="1476950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Формирование благоприятного инвестиционного и предпринимательского климата</a:t>
            </a:r>
            <a:endParaRPr lang="en-US" altLang="ru-RU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Text Box 35"/>
          <p:cNvSpPr txBox="1">
            <a:spLocks noChangeArrowheads="1"/>
          </p:cNvSpPr>
          <p:nvPr/>
        </p:nvSpPr>
        <p:spPr bwMode="gray">
          <a:xfrm>
            <a:off x="5031979" y="3175808"/>
            <a:ext cx="3734173" cy="1477328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</a:t>
            </a:r>
          </a:p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качества </a:t>
            </a:r>
          </a:p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разрабатываемых </a:t>
            </a:r>
          </a:p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проектов </a:t>
            </a:r>
          </a:p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НПА</a:t>
            </a:r>
            <a:endParaRPr lang="en-US" altLang="ru-RU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Text Box 35"/>
          <p:cNvSpPr txBox="1">
            <a:spLocks noChangeArrowheads="1"/>
          </p:cNvSpPr>
          <p:nvPr/>
        </p:nvSpPr>
        <p:spPr bwMode="gray">
          <a:xfrm>
            <a:off x="2627784" y="4554994"/>
            <a:ext cx="3734173" cy="1754326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Исключение </a:t>
            </a:r>
          </a:p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необоснованных </a:t>
            </a:r>
          </a:p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расходов </a:t>
            </a:r>
          </a:p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бизнеса </a:t>
            </a:r>
          </a:p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бюджетов </a:t>
            </a:r>
          </a:p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всех уровней</a:t>
            </a:r>
            <a:endParaRPr lang="en-US" altLang="ru-RU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 Box 35"/>
          <p:cNvSpPr txBox="1">
            <a:spLocks noChangeArrowheads="1"/>
          </p:cNvSpPr>
          <p:nvPr/>
        </p:nvSpPr>
        <p:spPr bwMode="gray">
          <a:xfrm>
            <a:off x="179512" y="2828718"/>
            <a:ext cx="3734173" cy="1754983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Устранение </a:t>
            </a:r>
          </a:p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избыточных </a:t>
            </a:r>
          </a:p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обязанностей </a:t>
            </a:r>
          </a:p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ограничений </a:t>
            </a:r>
          </a:p>
          <a:p>
            <a:pPr algn="ctr"/>
            <a:r>
              <a:rPr lang="ru-RU" altLang="ru-RU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деятельности предпринимателей</a:t>
            </a:r>
            <a:endParaRPr lang="en-US" altLang="ru-RU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" name="Рисунок 7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" t="5308" r="4725" b="5211"/>
          <a:stretch/>
        </p:blipFill>
        <p:spPr>
          <a:xfrm>
            <a:off x="3187064" y="2986141"/>
            <a:ext cx="2664894" cy="1829170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softEdge rad="241300"/>
          </a:effectLst>
        </p:spPr>
      </p:pic>
    </p:spTree>
    <p:extLst>
      <p:ext uri="{BB962C8B-B14F-4D97-AF65-F5344CB8AC3E}">
        <p14:creationId xmlns:p14="http://schemas.microsoft.com/office/powerpoint/2010/main" val="340603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6" grpId="2"/>
      <p:bldP spid="67" grpId="0"/>
      <p:bldP spid="68" grpId="0"/>
      <p:bldP spid="6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0"/>
            <a:ext cx="9144001" cy="6858024"/>
          </a:xfrm>
          <a:prstGeom prst="rect">
            <a:avLst/>
          </a:prstGeom>
          <a:gradFill>
            <a:gsLst>
              <a:gs pos="0">
                <a:srgbClr val="B9DAD3">
                  <a:shade val="30000"/>
                  <a:satMod val="115000"/>
                </a:srgbClr>
              </a:gs>
              <a:gs pos="50000">
                <a:srgbClr val="B9DAD3">
                  <a:shade val="67500"/>
                  <a:satMod val="115000"/>
                </a:srgbClr>
              </a:gs>
              <a:gs pos="100000">
                <a:srgbClr val="B9DAD3">
                  <a:shade val="100000"/>
                  <a:satMod val="115000"/>
                </a:srgbClr>
              </a:gs>
            </a:gsLst>
            <a:lin ang="0" scaled="1"/>
          </a:gradFill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Нормативно-правовая база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5" name="Группа 14"/>
          <p:cNvGrpSpPr/>
          <p:nvPr/>
        </p:nvGrpSpPr>
        <p:grpSpPr>
          <a:xfrm>
            <a:off x="755576" y="2010541"/>
            <a:ext cx="2123318" cy="4425951"/>
            <a:chOff x="1260470" y="2060848"/>
            <a:chExt cx="2123318" cy="4425951"/>
          </a:xfrm>
        </p:grpSpPr>
        <p:sp>
          <p:nvSpPr>
            <p:cNvPr id="33" name="Rectangle 36"/>
            <p:cNvSpPr>
              <a:spLocks noChangeArrowheads="1"/>
            </p:cNvSpPr>
            <p:nvPr/>
          </p:nvSpPr>
          <p:spPr bwMode="gray">
            <a:xfrm>
              <a:off x="3253513" y="2064023"/>
              <a:ext cx="130275" cy="4389438"/>
            </a:xfrm>
            <a:prstGeom prst="rect">
              <a:avLst/>
            </a:prstGeom>
            <a:gradFill rotWithShape="1">
              <a:gsLst>
                <a:gs pos="0">
                  <a:srgbClr val="969696"/>
                </a:gs>
                <a:gs pos="50000">
                  <a:srgbClr val="969696">
                    <a:gamma/>
                    <a:tint val="39216"/>
                    <a:invGamma/>
                  </a:srgbClr>
                </a:gs>
                <a:gs pos="100000">
                  <a:srgbClr val="969696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Rectangle 35"/>
            <p:cNvSpPr>
              <a:spLocks noChangeArrowheads="1"/>
            </p:cNvSpPr>
            <p:nvPr/>
          </p:nvSpPr>
          <p:spPr bwMode="gray">
            <a:xfrm>
              <a:off x="1260470" y="2060848"/>
              <a:ext cx="120835" cy="4425951"/>
            </a:xfrm>
            <a:prstGeom prst="rect">
              <a:avLst/>
            </a:prstGeom>
            <a:gradFill rotWithShape="1">
              <a:gsLst>
                <a:gs pos="0">
                  <a:srgbClr val="969696"/>
                </a:gs>
                <a:gs pos="50000">
                  <a:srgbClr val="969696">
                    <a:gamma/>
                    <a:tint val="39216"/>
                    <a:invGamma/>
                  </a:srgbClr>
                </a:gs>
                <a:gs pos="100000">
                  <a:srgbClr val="969696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31884" y="1203153"/>
            <a:ext cx="2771964" cy="842908"/>
            <a:chOff x="1032084" y="1265303"/>
            <a:chExt cx="2865602" cy="842908"/>
          </a:xfrm>
        </p:grpSpPr>
        <p:sp>
          <p:nvSpPr>
            <p:cNvPr id="71" name="Freeform 10"/>
            <p:cNvSpPr>
              <a:spLocks/>
            </p:cNvSpPr>
            <p:nvPr/>
          </p:nvSpPr>
          <p:spPr bwMode="gray">
            <a:xfrm>
              <a:off x="1110154" y="1820705"/>
              <a:ext cx="2661517" cy="287506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Rectangle 11"/>
            <p:cNvSpPr>
              <a:spLocks noChangeArrowheads="1"/>
            </p:cNvSpPr>
            <p:nvPr/>
          </p:nvSpPr>
          <p:spPr bwMode="gray">
            <a:xfrm>
              <a:off x="1032084" y="1265303"/>
              <a:ext cx="2865602" cy="745041"/>
            </a:xfrm>
            <a:prstGeom prst="rect">
              <a:avLst/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 extrusionH="76200">
              <a:bevelT/>
              <a:bevelB/>
              <a:extrusionClr>
                <a:schemeClr val="bg1"/>
              </a:extrusionClr>
            </a:sp3d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Федеральные НПА</a:t>
              </a:r>
              <a:endParaRPr lang="ru-RU" sz="2000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251520" y="2121453"/>
            <a:ext cx="3040667" cy="601205"/>
            <a:chOff x="251520" y="2121453"/>
            <a:chExt cx="3447600" cy="601205"/>
          </a:xfrm>
        </p:grpSpPr>
        <p:sp>
          <p:nvSpPr>
            <p:cNvPr id="35" name="AutoShape 5"/>
            <p:cNvSpPr>
              <a:spLocks noChangeArrowheads="1"/>
            </p:cNvSpPr>
            <p:nvPr/>
          </p:nvSpPr>
          <p:spPr bwMode="gray">
            <a:xfrm>
              <a:off x="336615" y="2121453"/>
              <a:ext cx="3362505" cy="58977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28575" cap="rnd">
                  <a:solidFill>
                    <a:schemeClr val="bg2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8F8F8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endParaRPr kumimoji="0" lang="en-US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51520" y="2122494"/>
              <a:ext cx="3305376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100" b="1" dirty="0" smtClean="0">
                  <a:solidFill>
                    <a:schemeClr val="bg1"/>
                  </a:solidFill>
                </a:rPr>
                <a:t>Федеральный </a:t>
              </a:r>
              <a:r>
                <a:rPr lang="ru-RU" sz="1100" b="1" dirty="0">
                  <a:solidFill>
                    <a:schemeClr val="bg1"/>
                  </a:solidFill>
                </a:rPr>
                <a:t>закон от 06.10.2003 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№131-ФЗ </a:t>
              </a:r>
              <a:r>
                <a:rPr lang="ru-RU" sz="1100" dirty="0">
                  <a:solidFill>
                    <a:schemeClr val="bg1"/>
                  </a:solidFill>
                </a:rPr>
                <a:t>"Об общих принципах организации местного самоуправления в Российской </a:t>
              </a:r>
              <a:r>
                <a:rPr lang="ru-RU" sz="1100" dirty="0" smtClean="0">
                  <a:solidFill>
                    <a:schemeClr val="bg1"/>
                  </a:solidFill>
                </a:rPr>
                <a:t>Федерации»</a:t>
              </a:r>
              <a:endParaRPr lang="ru-RU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289764" y="5575069"/>
            <a:ext cx="3034081" cy="950275"/>
            <a:chOff x="287866" y="5694779"/>
            <a:chExt cx="3440133" cy="887117"/>
          </a:xfrm>
        </p:grpSpPr>
        <p:sp>
          <p:nvSpPr>
            <p:cNvPr id="79" name="AutoShape 5"/>
            <p:cNvSpPr>
              <a:spLocks noChangeArrowheads="1"/>
            </p:cNvSpPr>
            <p:nvPr/>
          </p:nvSpPr>
          <p:spPr bwMode="gray">
            <a:xfrm>
              <a:off x="343306" y="5707611"/>
              <a:ext cx="3384693" cy="87428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28575" cap="rnd">
                  <a:solidFill>
                    <a:schemeClr val="bg2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8F8F8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endParaRPr kumimoji="0" lang="en-US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80" name="Прямоугольник 79"/>
            <p:cNvSpPr/>
            <p:nvPr/>
          </p:nvSpPr>
          <p:spPr>
            <a:xfrm>
              <a:off x="287866" y="5694779"/>
              <a:ext cx="3368186" cy="876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100" b="1" dirty="0">
                  <a:solidFill>
                    <a:schemeClr val="bg1"/>
                  </a:solidFill>
                </a:rPr>
                <a:t>Приказ Минэкономразвития России 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                                от 22.09.2015 №669 </a:t>
              </a:r>
              <a:r>
                <a:rPr lang="ru-RU" sz="1100" dirty="0">
                  <a:solidFill>
                    <a:schemeClr val="bg1"/>
                  </a:solidFill>
                </a:rPr>
                <a:t>«Об утверждении Методики оценки стандартных издержек субъектов предпринимательской и иной экономической </a:t>
              </a:r>
              <a:r>
                <a:rPr lang="ru-RU" sz="1100" dirty="0" smtClean="0">
                  <a:solidFill>
                    <a:schemeClr val="bg1"/>
                  </a:solidFill>
                </a:rPr>
                <a:t>деятельности…»</a:t>
              </a:r>
              <a:endParaRPr lang="ru-RU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3834000" y="2184341"/>
            <a:ext cx="1993381" cy="4449470"/>
            <a:chOff x="787321" y="2008181"/>
            <a:chExt cx="1993381" cy="4449470"/>
          </a:xfrm>
        </p:grpSpPr>
        <p:sp>
          <p:nvSpPr>
            <p:cNvPr id="38" name="Rectangle 36"/>
            <p:cNvSpPr>
              <a:spLocks noChangeArrowheads="1"/>
            </p:cNvSpPr>
            <p:nvPr/>
          </p:nvSpPr>
          <p:spPr bwMode="gray">
            <a:xfrm>
              <a:off x="2650427" y="2008181"/>
              <a:ext cx="130275" cy="4389438"/>
            </a:xfrm>
            <a:prstGeom prst="rect">
              <a:avLst/>
            </a:prstGeom>
            <a:gradFill rotWithShape="1">
              <a:gsLst>
                <a:gs pos="0">
                  <a:srgbClr val="969696"/>
                </a:gs>
                <a:gs pos="50000">
                  <a:srgbClr val="969696">
                    <a:gamma/>
                    <a:tint val="39216"/>
                    <a:invGamma/>
                  </a:srgbClr>
                </a:gs>
                <a:gs pos="100000">
                  <a:srgbClr val="969696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Rectangle 35"/>
            <p:cNvSpPr>
              <a:spLocks noChangeArrowheads="1"/>
            </p:cNvSpPr>
            <p:nvPr/>
          </p:nvSpPr>
          <p:spPr bwMode="gray">
            <a:xfrm>
              <a:off x="787321" y="2031700"/>
              <a:ext cx="120835" cy="4425951"/>
            </a:xfrm>
            <a:prstGeom prst="rect">
              <a:avLst/>
            </a:prstGeom>
            <a:gradFill rotWithShape="1">
              <a:gsLst>
                <a:gs pos="0">
                  <a:srgbClr val="969696"/>
                </a:gs>
                <a:gs pos="50000">
                  <a:srgbClr val="969696">
                    <a:gamma/>
                    <a:tint val="39216"/>
                    <a:invGamma/>
                  </a:srgbClr>
                </a:gs>
                <a:gs pos="100000">
                  <a:srgbClr val="969696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3491880" y="1412776"/>
            <a:ext cx="2722837" cy="849309"/>
            <a:chOff x="754569" y="1258902"/>
            <a:chExt cx="3435169" cy="849309"/>
          </a:xfrm>
        </p:grpSpPr>
        <p:sp>
          <p:nvSpPr>
            <p:cNvPr id="44" name="Freeform 10"/>
            <p:cNvSpPr>
              <a:spLocks/>
            </p:cNvSpPr>
            <p:nvPr/>
          </p:nvSpPr>
          <p:spPr bwMode="gray">
            <a:xfrm>
              <a:off x="944790" y="1748013"/>
              <a:ext cx="3030110" cy="360198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Rectangle 11"/>
            <p:cNvSpPr>
              <a:spLocks noChangeArrowheads="1"/>
            </p:cNvSpPr>
            <p:nvPr/>
          </p:nvSpPr>
          <p:spPr bwMode="gray">
            <a:xfrm>
              <a:off x="754569" y="1258902"/>
              <a:ext cx="3435169" cy="74504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 extrusionH="76200">
              <a:bevelT/>
              <a:bevelB/>
              <a:extrusionClr>
                <a:schemeClr val="bg1"/>
              </a:extrusionClr>
            </a:sp3d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НПА ХМАО-Югры</a:t>
              </a:r>
              <a:endParaRPr lang="ru-RU" sz="2000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3419872" y="2345281"/>
            <a:ext cx="2805167" cy="616601"/>
            <a:chOff x="3469907" y="2345281"/>
            <a:chExt cx="2805167" cy="616601"/>
          </a:xfrm>
        </p:grpSpPr>
        <p:sp>
          <p:nvSpPr>
            <p:cNvPr id="47" name="AutoShape 5"/>
            <p:cNvSpPr>
              <a:spLocks noChangeArrowheads="1"/>
            </p:cNvSpPr>
            <p:nvPr/>
          </p:nvSpPr>
          <p:spPr bwMode="gray">
            <a:xfrm>
              <a:off x="3489859" y="2351689"/>
              <a:ext cx="2785214" cy="610193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wrap="none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8F8F8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endParaRPr kumimoji="0" lang="en-US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3469907" y="2345281"/>
              <a:ext cx="2805167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100" b="1" dirty="0">
                  <a:solidFill>
                    <a:schemeClr val="bg1"/>
                  </a:solidFill>
                </a:rPr>
                <a:t>Закон 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ХМАО-Югры </a:t>
              </a:r>
              <a:r>
                <a:rPr lang="ru-RU" sz="1100" b="1" dirty="0">
                  <a:solidFill>
                    <a:schemeClr val="bg1"/>
                  </a:solidFill>
                </a:rPr>
                <a:t>от 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25.02.2003 №14-оз </a:t>
              </a:r>
              <a:r>
                <a:rPr lang="ru-RU" sz="1100" dirty="0">
                  <a:solidFill>
                    <a:schemeClr val="bg1"/>
                  </a:solidFill>
                </a:rPr>
                <a:t>«О нормативных правовых актах Ханты-Мансийского автономного округа – Югры»</a:t>
              </a:r>
              <a:endParaRPr lang="ru-RU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2" name="Группа 61"/>
          <p:cNvGrpSpPr/>
          <p:nvPr/>
        </p:nvGrpSpPr>
        <p:grpSpPr>
          <a:xfrm>
            <a:off x="251521" y="2752259"/>
            <a:ext cx="3067638" cy="964773"/>
            <a:chOff x="680621" y="2063895"/>
            <a:chExt cx="3813042" cy="817450"/>
          </a:xfrm>
        </p:grpSpPr>
        <p:sp>
          <p:nvSpPr>
            <p:cNvPr id="63" name="AutoShape 5"/>
            <p:cNvSpPr>
              <a:spLocks noChangeArrowheads="1"/>
            </p:cNvSpPr>
            <p:nvPr/>
          </p:nvSpPr>
          <p:spPr bwMode="gray">
            <a:xfrm>
              <a:off x="774667" y="2091053"/>
              <a:ext cx="3694898" cy="79029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28575" cap="rnd">
                  <a:solidFill>
                    <a:schemeClr val="bg2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8F8F8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endParaRPr kumimoji="0" lang="en-US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680621" y="2063895"/>
              <a:ext cx="3813042" cy="7341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100" b="1" dirty="0">
                  <a:solidFill>
                    <a:schemeClr val="bg1"/>
                  </a:solidFill>
                </a:rPr>
                <a:t>Федеральный закон от 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06.10.1999 </a:t>
              </a:r>
              <a:r>
                <a:rPr lang="ru-RU" sz="1100" b="1" dirty="0">
                  <a:solidFill>
                    <a:schemeClr val="bg1"/>
                  </a:solidFill>
                </a:rPr>
                <a:t>года 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№184-ФЗ </a:t>
              </a:r>
              <a:r>
                <a:rPr lang="ru-RU" sz="1100" dirty="0">
                  <a:solidFill>
                    <a:schemeClr val="bg1"/>
                  </a:solidFill>
                </a:rPr>
                <a:t>«Об общих принципах организации законодательных (представительных) и исполнительных органов государственной власти субъектов Российской Федерации»</a:t>
              </a: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289765" y="3739679"/>
            <a:ext cx="3032408" cy="786074"/>
            <a:chOff x="289764" y="3739679"/>
            <a:chExt cx="3438236" cy="699291"/>
          </a:xfrm>
        </p:grpSpPr>
        <p:sp>
          <p:nvSpPr>
            <p:cNvPr id="69" name="AutoShape 5"/>
            <p:cNvSpPr>
              <a:spLocks noChangeArrowheads="1"/>
            </p:cNvSpPr>
            <p:nvPr/>
          </p:nvSpPr>
          <p:spPr bwMode="gray">
            <a:xfrm>
              <a:off x="337471" y="3787408"/>
              <a:ext cx="3361649" cy="65156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28575" cap="rnd">
                  <a:solidFill>
                    <a:schemeClr val="bg2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8F8F8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endParaRPr kumimoji="0" lang="en-US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70" name="Прямоугольник 69"/>
            <p:cNvSpPr/>
            <p:nvPr/>
          </p:nvSpPr>
          <p:spPr>
            <a:xfrm>
              <a:off x="289764" y="3739679"/>
              <a:ext cx="3438236" cy="6992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100" b="1" dirty="0">
                  <a:solidFill>
                    <a:schemeClr val="bg1"/>
                  </a:solidFill>
                </a:rPr>
                <a:t>Указ Президента Российской Федерации 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                     от 07.05.2012 </a:t>
              </a:r>
              <a:r>
                <a:rPr lang="ru-RU" sz="1100" b="1" dirty="0">
                  <a:solidFill>
                    <a:schemeClr val="bg1"/>
                  </a:solidFill>
                </a:rPr>
                <a:t>№ 601 </a:t>
              </a:r>
              <a:r>
                <a:rPr lang="ru-RU" sz="1100" dirty="0">
                  <a:solidFill>
                    <a:schemeClr val="bg1"/>
                  </a:solidFill>
                </a:rPr>
                <a:t>«Об основных направлениях совершенствования системы государственного управления</a:t>
              </a:r>
              <a:r>
                <a:rPr lang="ru-RU" sz="1100" dirty="0" smtClean="0">
                  <a:solidFill>
                    <a:schemeClr val="bg1"/>
                  </a:solidFill>
                </a:rPr>
                <a:t>»</a:t>
              </a:r>
              <a:endParaRPr lang="ru-RU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299177" y="4589597"/>
            <a:ext cx="3024105" cy="927635"/>
            <a:chOff x="299177" y="4509120"/>
            <a:chExt cx="3405733" cy="927635"/>
          </a:xfrm>
        </p:grpSpPr>
        <p:sp>
          <p:nvSpPr>
            <p:cNvPr id="77" name="AutoShape 5"/>
            <p:cNvSpPr>
              <a:spLocks noChangeArrowheads="1"/>
            </p:cNvSpPr>
            <p:nvPr/>
          </p:nvSpPr>
          <p:spPr bwMode="gray">
            <a:xfrm>
              <a:off x="328671" y="4509120"/>
              <a:ext cx="3347303" cy="92763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28575" cap="rnd">
                  <a:solidFill>
                    <a:schemeClr val="bg2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8F8F8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endParaRPr kumimoji="0" lang="en-US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78" name="Прямоугольник 77"/>
            <p:cNvSpPr/>
            <p:nvPr/>
          </p:nvSpPr>
          <p:spPr>
            <a:xfrm>
              <a:off x="299177" y="4509120"/>
              <a:ext cx="3405733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100" b="1" dirty="0">
                  <a:solidFill>
                    <a:schemeClr val="bg1"/>
                  </a:solidFill>
                </a:rPr>
                <a:t>Приказ Минэкономразвития России 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                                от 26.03.2014 №159 </a:t>
              </a:r>
              <a:r>
                <a:rPr lang="ru-RU" sz="1100" dirty="0">
                  <a:solidFill>
                    <a:schemeClr val="bg1"/>
                  </a:solidFill>
                </a:rPr>
                <a:t>«Об утверждении Методических рекомендаций по организации и проведению процедуры оценки регулирующего </a:t>
              </a:r>
              <a:r>
                <a:rPr lang="ru-RU" sz="1100" dirty="0" smtClean="0">
                  <a:solidFill>
                    <a:schemeClr val="bg1"/>
                  </a:solidFill>
                </a:rPr>
                <a:t>воздействия…»</a:t>
              </a:r>
              <a:endParaRPr lang="ru-RU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3419872" y="3027551"/>
            <a:ext cx="2805167" cy="1074738"/>
            <a:chOff x="3467560" y="3027551"/>
            <a:chExt cx="2805167" cy="1074738"/>
          </a:xfrm>
        </p:grpSpPr>
        <p:sp>
          <p:nvSpPr>
            <p:cNvPr id="83" name="AutoShape 5"/>
            <p:cNvSpPr>
              <a:spLocks noChangeArrowheads="1"/>
            </p:cNvSpPr>
            <p:nvPr/>
          </p:nvSpPr>
          <p:spPr bwMode="gray">
            <a:xfrm>
              <a:off x="3487512" y="3032112"/>
              <a:ext cx="2785214" cy="1070177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wrap="none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8F8F8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endParaRPr kumimoji="0" lang="en-US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88" name="Прямоугольник 87"/>
            <p:cNvSpPr/>
            <p:nvPr/>
          </p:nvSpPr>
          <p:spPr>
            <a:xfrm>
              <a:off x="3467560" y="3027551"/>
              <a:ext cx="2805167" cy="10181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100" b="1" dirty="0" smtClean="0">
                  <a:solidFill>
                    <a:schemeClr val="bg1"/>
                  </a:solidFill>
                </a:rPr>
                <a:t>Закон ХМАО–Югры </a:t>
              </a:r>
              <a:r>
                <a:rPr lang="ru-RU" sz="1100" b="1" dirty="0">
                  <a:solidFill>
                    <a:schemeClr val="bg1"/>
                  </a:solidFill>
                </a:rPr>
                <a:t>от 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29.05.2014 </a:t>
              </a:r>
              <a:r>
                <a:rPr lang="ru-RU" sz="1100" b="1" dirty="0">
                  <a:solidFill>
                    <a:schemeClr val="bg1"/>
                  </a:solidFill>
                </a:rPr>
                <a:t>№ 42-оз </a:t>
              </a:r>
              <a:r>
                <a:rPr lang="ru-RU" sz="1100" dirty="0">
                  <a:solidFill>
                    <a:schemeClr val="bg1"/>
                  </a:solidFill>
                </a:rPr>
                <a:t>«Об отдельных вопросах организации оценки регулирующего воздействия проектов нормативных правовых актов и экспертизы нормативных правовых актов в Ханты-Мансийском автономном </a:t>
              </a:r>
              <a:r>
                <a:rPr lang="ru-RU" sz="1100" dirty="0" smtClean="0">
                  <a:solidFill>
                    <a:schemeClr val="bg1"/>
                  </a:solidFill>
                </a:rPr>
                <a:t>округе…»</a:t>
              </a:r>
              <a:endParaRPr lang="ru-RU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3419872" y="4203528"/>
            <a:ext cx="2819215" cy="1235295"/>
            <a:chOff x="3471835" y="4203528"/>
            <a:chExt cx="2819215" cy="1235295"/>
          </a:xfrm>
        </p:grpSpPr>
        <p:sp>
          <p:nvSpPr>
            <p:cNvPr id="98" name="AutoShape 5"/>
            <p:cNvSpPr>
              <a:spLocks noChangeArrowheads="1"/>
            </p:cNvSpPr>
            <p:nvPr/>
          </p:nvSpPr>
          <p:spPr bwMode="gray">
            <a:xfrm>
              <a:off x="3471835" y="4208632"/>
              <a:ext cx="2819214" cy="123019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wrap="none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8F8F8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endParaRPr kumimoji="0" lang="en-US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99" name="Прямоугольник 98"/>
            <p:cNvSpPr/>
            <p:nvPr/>
          </p:nvSpPr>
          <p:spPr>
            <a:xfrm>
              <a:off x="3485883" y="4203528"/>
              <a:ext cx="2805167" cy="10174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100" b="1" dirty="0">
                  <a:solidFill>
                    <a:schemeClr val="bg1"/>
                  </a:solidFill>
                </a:rPr>
                <a:t>Постановление 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Думы ХМАО–Югры                         от </a:t>
              </a:r>
              <a:r>
                <a:rPr lang="ru-RU" sz="1100" b="1" dirty="0">
                  <a:solidFill>
                    <a:schemeClr val="bg1"/>
                  </a:solidFill>
                </a:rPr>
                <a:t>14.10.2014 №1483 </a:t>
              </a:r>
              <a:r>
                <a:rPr lang="ru-RU" sz="1100" dirty="0">
                  <a:solidFill>
                    <a:schemeClr val="bg1"/>
                  </a:solidFill>
                </a:rPr>
                <a:t>«Об утверждении порядка проведения оценки регулирующего воздействия проектов нормативных правовых актов Ханты-Мансийского автономного округа – </a:t>
              </a:r>
              <a:r>
                <a:rPr lang="ru-RU" sz="1100" dirty="0" smtClean="0">
                  <a:solidFill>
                    <a:schemeClr val="bg1"/>
                  </a:solidFill>
                </a:rPr>
                <a:t>Югры…»</a:t>
              </a:r>
              <a:endParaRPr lang="ru-RU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3419872" y="5475751"/>
            <a:ext cx="2823489" cy="1277273"/>
            <a:chOff x="3467560" y="5475751"/>
            <a:chExt cx="2823489" cy="1277273"/>
          </a:xfrm>
        </p:grpSpPr>
        <p:sp>
          <p:nvSpPr>
            <p:cNvPr id="104" name="AutoShape 5"/>
            <p:cNvSpPr>
              <a:spLocks noChangeArrowheads="1"/>
            </p:cNvSpPr>
            <p:nvPr/>
          </p:nvSpPr>
          <p:spPr bwMode="gray">
            <a:xfrm>
              <a:off x="3487643" y="5525794"/>
              <a:ext cx="2803406" cy="1205794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wrap="none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8F8F8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endParaRPr kumimoji="0" lang="en-US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05" name="Прямоугольник 104"/>
            <p:cNvSpPr/>
            <p:nvPr/>
          </p:nvSpPr>
          <p:spPr>
            <a:xfrm>
              <a:off x="3467560" y="5475751"/>
              <a:ext cx="2823489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100" b="1" dirty="0">
                  <a:solidFill>
                    <a:schemeClr val="bg1"/>
                  </a:solidFill>
                </a:rPr>
                <a:t>Приказ Департамента экономического развития 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ХМАО–Югры </a:t>
              </a:r>
              <a:r>
                <a:rPr lang="ru-RU" sz="1100" b="1" dirty="0">
                  <a:solidFill>
                    <a:schemeClr val="bg1"/>
                  </a:solidFill>
                </a:rPr>
                <a:t>от 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30.09.2013 №155 </a:t>
              </a:r>
              <a:r>
                <a:rPr lang="ru-RU" sz="1100" dirty="0">
                  <a:solidFill>
                    <a:schemeClr val="bg1"/>
                  </a:solidFill>
                </a:rPr>
                <a:t>«Об утверждении методических рекомендаций по проведению оценки регулирующего воздействия проектов нормативных правовых актов и экспертизы нормативных правовых </a:t>
              </a:r>
              <a:r>
                <a:rPr lang="ru-RU" sz="1100" dirty="0" smtClean="0">
                  <a:solidFill>
                    <a:schemeClr val="bg1"/>
                  </a:solidFill>
                </a:rPr>
                <a:t>актов…»</a:t>
              </a:r>
              <a:endParaRPr lang="ru-RU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6" name="Группа 105"/>
          <p:cNvGrpSpPr/>
          <p:nvPr/>
        </p:nvGrpSpPr>
        <p:grpSpPr>
          <a:xfrm>
            <a:off x="6679647" y="2463718"/>
            <a:ext cx="1993381" cy="2538730"/>
            <a:chOff x="787321" y="2008181"/>
            <a:chExt cx="1993381" cy="4449470"/>
          </a:xfrm>
        </p:grpSpPr>
        <p:sp>
          <p:nvSpPr>
            <p:cNvPr id="107" name="Rectangle 36"/>
            <p:cNvSpPr>
              <a:spLocks noChangeArrowheads="1"/>
            </p:cNvSpPr>
            <p:nvPr/>
          </p:nvSpPr>
          <p:spPr bwMode="gray">
            <a:xfrm>
              <a:off x="2650427" y="2008181"/>
              <a:ext cx="130275" cy="4389438"/>
            </a:xfrm>
            <a:prstGeom prst="rect">
              <a:avLst/>
            </a:prstGeom>
            <a:gradFill rotWithShape="1">
              <a:gsLst>
                <a:gs pos="0">
                  <a:srgbClr val="969696"/>
                </a:gs>
                <a:gs pos="50000">
                  <a:srgbClr val="969696">
                    <a:gamma/>
                    <a:tint val="39216"/>
                    <a:invGamma/>
                  </a:srgbClr>
                </a:gs>
                <a:gs pos="100000">
                  <a:srgbClr val="969696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8" name="Rectangle 35"/>
            <p:cNvSpPr>
              <a:spLocks noChangeArrowheads="1"/>
            </p:cNvSpPr>
            <p:nvPr/>
          </p:nvSpPr>
          <p:spPr bwMode="gray">
            <a:xfrm>
              <a:off x="787321" y="2031700"/>
              <a:ext cx="120835" cy="4425951"/>
            </a:xfrm>
            <a:prstGeom prst="rect">
              <a:avLst/>
            </a:prstGeom>
            <a:gradFill rotWithShape="1">
              <a:gsLst>
                <a:gs pos="0">
                  <a:srgbClr val="969696"/>
                </a:gs>
                <a:gs pos="50000">
                  <a:srgbClr val="969696">
                    <a:gamma/>
                    <a:tint val="39216"/>
                    <a:invGamma/>
                  </a:srgbClr>
                </a:gs>
                <a:gs pos="100000">
                  <a:srgbClr val="969696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09" name="Группа 108"/>
          <p:cNvGrpSpPr/>
          <p:nvPr/>
        </p:nvGrpSpPr>
        <p:grpSpPr>
          <a:xfrm>
            <a:off x="6335574" y="1692153"/>
            <a:ext cx="2700922" cy="849309"/>
            <a:chOff x="754569" y="1258902"/>
            <a:chExt cx="3435169" cy="849309"/>
          </a:xfrm>
        </p:grpSpPr>
        <p:sp>
          <p:nvSpPr>
            <p:cNvPr id="110" name="Freeform 10"/>
            <p:cNvSpPr>
              <a:spLocks/>
            </p:cNvSpPr>
            <p:nvPr/>
          </p:nvSpPr>
          <p:spPr bwMode="gray">
            <a:xfrm>
              <a:off x="944790" y="1748013"/>
              <a:ext cx="3030110" cy="360198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1" name="Rectangle 11"/>
            <p:cNvSpPr>
              <a:spLocks noChangeArrowheads="1"/>
            </p:cNvSpPr>
            <p:nvPr/>
          </p:nvSpPr>
          <p:spPr bwMode="gray">
            <a:xfrm>
              <a:off x="754569" y="1258902"/>
              <a:ext cx="3435169" cy="745041"/>
            </a:xfrm>
            <a:prstGeom prst="rect">
              <a:avLst/>
            </a:prstGeom>
            <a:gradFill flip="none" rotWithShape="1">
              <a:gsLst>
                <a:gs pos="0">
                  <a:srgbClr val="6699FF">
                    <a:shade val="30000"/>
                    <a:satMod val="115000"/>
                  </a:srgbClr>
                </a:gs>
                <a:gs pos="50000">
                  <a:srgbClr val="6699FF">
                    <a:shade val="67500"/>
                    <a:satMod val="115000"/>
                  </a:srgbClr>
                </a:gs>
                <a:gs pos="100000">
                  <a:srgbClr val="6699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 extrusionH="76200">
              <a:bevelT/>
              <a:bevelB/>
              <a:extrusionClr>
                <a:schemeClr val="bg1"/>
              </a:extrusionClr>
            </a:sp3d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НПА г. Нижневартовска</a:t>
              </a:r>
              <a:endParaRPr lang="ru-RU" sz="2000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112" name="Группа 111"/>
          <p:cNvGrpSpPr/>
          <p:nvPr/>
        </p:nvGrpSpPr>
        <p:grpSpPr>
          <a:xfrm>
            <a:off x="6458310" y="2605755"/>
            <a:ext cx="2506178" cy="1452637"/>
            <a:chOff x="709079" y="2251898"/>
            <a:chExt cx="3090405" cy="2292263"/>
          </a:xfrm>
        </p:grpSpPr>
        <p:sp>
          <p:nvSpPr>
            <p:cNvPr id="113" name="AutoShape 5"/>
            <p:cNvSpPr>
              <a:spLocks noChangeArrowheads="1"/>
            </p:cNvSpPr>
            <p:nvPr/>
          </p:nvSpPr>
          <p:spPr bwMode="gray">
            <a:xfrm>
              <a:off x="731061" y="2272986"/>
              <a:ext cx="3068423" cy="2271175"/>
            </a:xfrm>
            <a:prstGeom prst="rect">
              <a:avLst/>
            </a:prstGeom>
            <a:gradFill flip="none" rotWithShape="1">
              <a:gsLst>
                <a:gs pos="0">
                  <a:srgbClr val="6699FF">
                    <a:shade val="30000"/>
                    <a:satMod val="115000"/>
                  </a:srgbClr>
                </a:gs>
                <a:gs pos="50000">
                  <a:srgbClr val="6699FF">
                    <a:shade val="67500"/>
                    <a:satMod val="115000"/>
                  </a:srgbClr>
                </a:gs>
                <a:gs pos="100000">
                  <a:srgbClr val="6699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28575" cap="rnd">
                  <a:solidFill>
                    <a:schemeClr val="bg2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8F8F8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endParaRPr kumimoji="0" lang="en-US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14" name="Прямоугольник 113"/>
            <p:cNvSpPr/>
            <p:nvPr/>
          </p:nvSpPr>
          <p:spPr>
            <a:xfrm>
              <a:off x="709079" y="2251898"/>
              <a:ext cx="3090405" cy="228265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/>
              <a:r>
                <a:rPr lang="ru-RU" sz="1100" b="1" dirty="0">
                  <a:solidFill>
                    <a:schemeClr val="bg1"/>
                  </a:solidFill>
                </a:rPr>
                <a:t>Постановление администрации города от 29.10.2015 №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1935 </a:t>
              </a:r>
              <a:r>
                <a:rPr lang="ru-RU" sz="1100" dirty="0" smtClean="0">
                  <a:solidFill>
                    <a:schemeClr val="bg1"/>
                  </a:solidFill>
                </a:rPr>
                <a:t>"Об организации оценки регулирующего воздействия проектов муниципальных нормативных правовых актов, экспертизы и оценки фактического воздействия муниципальных нормативных правовых актов…"</a:t>
              </a:r>
              <a:endParaRPr lang="ru-RU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5" name="Группа 114"/>
          <p:cNvGrpSpPr/>
          <p:nvPr/>
        </p:nvGrpSpPr>
        <p:grpSpPr>
          <a:xfrm>
            <a:off x="6436437" y="4167520"/>
            <a:ext cx="2519669" cy="974037"/>
            <a:chOff x="589579" y="2251898"/>
            <a:chExt cx="3090404" cy="1181949"/>
          </a:xfrm>
        </p:grpSpPr>
        <p:sp>
          <p:nvSpPr>
            <p:cNvPr id="116" name="AutoShape 5"/>
            <p:cNvSpPr>
              <a:spLocks noChangeArrowheads="1"/>
            </p:cNvSpPr>
            <p:nvPr/>
          </p:nvSpPr>
          <p:spPr bwMode="gray">
            <a:xfrm>
              <a:off x="611560" y="2259286"/>
              <a:ext cx="3068422" cy="1174561"/>
            </a:xfrm>
            <a:prstGeom prst="rect">
              <a:avLst/>
            </a:prstGeom>
            <a:gradFill flip="none" rotWithShape="1">
              <a:gsLst>
                <a:gs pos="0">
                  <a:srgbClr val="6699FF">
                    <a:shade val="30000"/>
                    <a:satMod val="115000"/>
                  </a:srgbClr>
                </a:gs>
                <a:gs pos="50000">
                  <a:srgbClr val="6699FF">
                    <a:shade val="67500"/>
                    <a:satMod val="115000"/>
                  </a:srgbClr>
                </a:gs>
                <a:gs pos="100000">
                  <a:srgbClr val="6699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28575" cap="rnd">
                  <a:solidFill>
                    <a:schemeClr val="bg2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8F8F8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endParaRPr kumimoji="0" lang="en-US" alt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17" name="Прямоугольник 116"/>
            <p:cNvSpPr/>
            <p:nvPr/>
          </p:nvSpPr>
          <p:spPr>
            <a:xfrm>
              <a:off x="589579" y="2251898"/>
              <a:ext cx="3090404" cy="11390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100" b="1" dirty="0">
                  <a:solidFill>
                    <a:schemeClr val="bg1"/>
                  </a:solidFill>
                </a:rPr>
                <a:t>Решение Думы города от 24.06.2016 </a:t>
              </a:r>
              <a:r>
                <a:rPr lang="ru-RU" sz="1100" b="1" dirty="0" smtClean="0">
                  <a:solidFill>
                    <a:schemeClr val="bg1"/>
                  </a:solidFill>
                </a:rPr>
                <a:t>№1050 </a:t>
              </a:r>
              <a:r>
                <a:rPr lang="ru-RU" sz="1100" dirty="0">
                  <a:solidFill>
                    <a:schemeClr val="bg1"/>
                  </a:solidFill>
                </a:rPr>
                <a:t>"О Порядке проведения оценки регулирующего воздействия проектов нормативных правовых актов Думы города </a:t>
              </a:r>
              <a:r>
                <a:rPr lang="ru-RU" sz="1100" dirty="0" smtClean="0">
                  <a:solidFill>
                    <a:schemeClr val="bg1"/>
                  </a:solidFill>
                </a:rPr>
                <a:t>Нижневартовска…"</a:t>
              </a:r>
              <a:endParaRPr lang="ru-RU" sz="1050" dirty="0">
                <a:solidFill>
                  <a:schemeClr val="bg1"/>
                </a:solidFill>
              </a:endParaRPr>
            </a:p>
          </p:txBody>
        </p:sp>
      </p:grpSp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969" y="5295013"/>
            <a:ext cx="1524132" cy="152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693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479923"/>
            <a:ext cx="6858000" cy="1655762"/>
          </a:xfrm>
        </p:spPr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СОГЛАШЕНИЯ 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С БИЗНЕС-СООБЩЕСТВОМ И ЭКСПЕРТАМИ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3" name="AutoShape 29"/>
          <p:cNvSpPr>
            <a:spLocks noChangeArrowheads="1"/>
          </p:cNvSpPr>
          <p:nvPr/>
        </p:nvSpPr>
        <p:spPr bwMode="gray">
          <a:xfrm>
            <a:off x="1034303" y="2154757"/>
            <a:ext cx="7138097" cy="458482"/>
          </a:xfrm>
          <a:prstGeom prst="rect">
            <a:avLst/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  <a:bevelB/>
          </a:sp3d>
          <a:extLst/>
        </p:spPr>
        <p:txBody>
          <a:bodyPr wrap="none" anchor="ctr"/>
          <a:lstStyle/>
          <a:p>
            <a:pPr marL="228600" indent="-228600">
              <a:buAutoNum type="arabicPeriod"/>
            </a:pPr>
            <a:r>
              <a:rPr lang="ru-RU" b="1" dirty="0" err="1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Нижневартовская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Торгово-промышленная палата </a:t>
            </a:r>
            <a:endParaRPr lang="ru-RU" dirty="0"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6" name="AutoShape 29"/>
          <p:cNvSpPr>
            <a:spLocks noChangeArrowheads="1"/>
          </p:cNvSpPr>
          <p:nvPr/>
        </p:nvSpPr>
        <p:spPr bwMode="gray">
          <a:xfrm>
            <a:off x="1038653" y="2722295"/>
            <a:ext cx="7114097" cy="465159"/>
          </a:xfrm>
          <a:prstGeom prst="rect">
            <a:avLst/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  <a:bevelB/>
          </a:sp3d>
          <a:extLst/>
        </p:spPr>
        <p:txBody>
          <a:bodyPr wrap="none" anchor="ctr"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r>
              <a:rPr lang="ru-RU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. Ассоциация крестьянских (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фермерских) хозяйств </a:t>
            </a:r>
            <a:r>
              <a:rPr lang="ru-RU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и кооперативов </a:t>
            </a:r>
            <a:endParaRPr lang="ru-RU" dirty="0"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2" name="AutoShape 29"/>
          <p:cNvSpPr>
            <a:spLocks noChangeArrowheads="1"/>
          </p:cNvSpPr>
          <p:nvPr/>
        </p:nvSpPr>
        <p:spPr bwMode="gray">
          <a:xfrm>
            <a:off x="1026630" y="3303187"/>
            <a:ext cx="7120902" cy="402017"/>
          </a:xfrm>
          <a:prstGeom prst="rect">
            <a:avLst/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  <a:bevelB/>
          </a:sp3d>
          <a:extLst/>
        </p:spPr>
        <p:txBody>
          <a:bodyPr wrap="none" anchor="ctr"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r>
              <a:rPr lang="ru-RU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. Западно-Сибирская ассоциация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строителей</a:t>
            </a:r>
          </a:p>
        </p:txBody>
      </p:sp>
      <p:sp>
        <p:nvSpPr>
          <p:cNvPr id="84" name="AutoShape 29"/>
          <p:cNvSpPr>
            <a:spLocks noChangeArrowheads="1"/>
          </p:cNvSpPr>
          <p:nvPr/>
        </p:nvSpPr>
        <p:spPr bwMode="gray">
          <a:xfrm>
            <a:off x="1034303" y="3797279"/>
            <a:ext cx="7131958" cy="571989"/>
          </a:xfrm>
          <a:prstGeom prst="rect">
            <a:avLst/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  <a:bevelB/>
          </a:sp3d>
          <a:extLst/>
        </p:spPr>
        <p:txBody>
          <a:bodyPr wrap="none" anchor="ctr"/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4. Общероссийская общественная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организация «Союз архитекторов</a:t>
            </a:r>
          </a:p>
          <a:p>
            <a:r>
              <a:rPr lang="ru-RU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России»</a:t>
            </a:r>
          </a:p>
        </p:txBody>
      </p:sp>
      <p:sp>
        <p:nvSpPr>
          <p:cNvPr id="85" name="AutoShape 29"/>
          <p:cNvSpPr>
            <a:spLocks noChangeArrowheads="1"/>
          </p:cNvSpPr>
          <p:nvPr/>
        </p:nvSpPr>
        <p:spPr bwMode="gray">
          <a:xfrm>
            <a:off x="1034303" y="4459013"/>
            <a:ext cx="7124588" cy="794631"/>
          </a:xfrm>
          <a:prstGeom prst="rect">
            <a:avLst/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  <a:bevelB/>
          </a:sp3d>
          <a:extLst/>
        </p:spPr>
        <p:txBody>
          <a:bodyPr wrap="none" anchor="ctr"/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5. Ханты-Мансийское региональное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отделение Общероссийской </a:t>
            </a:r>
          </a:p>
          <a:p>
            <a:r>
              <a:rPr lang="ru-RU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общественной организации малого </a:t>
            </a:r>
            <a:r>
              <a:rPr lang="ru-RU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и среднего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предпринимательства</a:t>
            </a:r>
          </a:p>
          <a:p>
            <a:r>
              <a:rPr lang="ru-RU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«</a:t>
            </a:r>
            <a:r>
              <a:rPr lang="ru-RU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Опора России» </a:t>
            </a:r>
            <a:endParaRPr lang="ru-RU" dirty="0"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6" name="AutoShape 29"/>
          <p:cNvSpPr>
            <a:spLocks noChangeArrowheads="1"/>
          </p:cNvSpPr>
          <p:nvPr/>
        </p:nvSpPr>
        <p:spPr bwMode="gray">
          <a:xfrm>
            <a:off x="1034303" y="5393458"/>
            <a:ext cx="7120902" cy="649731"/>
          </a:xfrm>
          <a:prstGeom prst="rect">
            <a:avLst/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  <a:bevelB/>
          </a:sp3d>
          <a:extLst/>
        </p:spPr>
        <p:txBody>
          <a:bodyPr wrap="none" anchor="ctr"/>
          <a:lstStyle/>
          <a:p>
            <a:r>
              <a:rPr lang="ru-RU" b="1" dirty="0">
                <a:solidFill>
                  <a:schemeClr val="bg1"/>
                </a:solidFill>
              </a:rPr>
              <a:t>6. </a:t>
            </a:r>
            <a:r>
              <a:rPr lang="ru-RU" b="1" dirty="0" smtClean="0">
                <a:solidFill>
                  <a:schemeClr val="bg1"/>
                </a:solidFill>
              </a:rPr>
              <a:t>ФГАОУ ВО «Южно-Уральский государственный университет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(</a:t>
            </a:r>
            <a:r>
              <a:rPr lang="ru-RU" b="1" dirty="0">
                <a:solidFill>
                  <a:schemeClr val="bg1"/>
                </a:solidFill>
              </a:rPr>
              <a:t>национальный </a:t>
            </a:r>
            <a:r>
              <a:rPr lang="ru-RU" b="1" dirty="0" smtClean="0">
                <a:solidFill>
                  <a:schemeClr val="bg1"/>
                </a:solidFill>
              </a:rPr>
              <a:t>исследовательский университет)»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7" name="AutoShape 29"/>
          <p:cNvSpPr>
            <a:spLocks noChangeArrowheads="1"/>
          </p:cNvSpPr>
          <p:nvPr/>
        </p:nvSpPr>
        <p:spPr bwMode="gray">
          <a:xfrm>
            <a:off x="1034303" y="6100679"/>
            <a:ext cx="7120902" cy="518574"/>
          </a:xfrm>
          <a:prstGeom prst="rect">
            <a:avLst/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  <a:bevelB/>
          </a:sp3d>
          <a:extLst/>
        </p:spPr>
        <p:txBody>
          <a:bodyPr wrap="none" anchor="ctr"/>
          <a:lstStyle/>
          <a:p>
            <a:r>
              <a:rPr lang="ru-RU" b="1" dirty="0" smtClean="0">
                <a:solidFill>
                  <a:schemeClr val="bg1"/>
                </a:solidFill>
              </a:rPr>
              <a:t>7. </a:t>
            </a:r>
            <a:r>
              <a:rPr lang="ru-RU" b="1" dirty="0">
                <a:solidFill>
                  <a:schemeClr val="bg1"/>
                </a:solidFill>
              </a:rPr>
              <a:t>ФГАОУ ВО «Тюменский </a:t>
            </a:r>
            <a:r>
              <a:rPr lang="ru-RU" b="1" dirty="0" smtClean="0">
                <a:solidFill>
                  <a:schemeClr val="bg1"/>
                </a:solidFill>
              </a:rPr>
              <a:t>государственный университет</a:t>
            </a:r>
            <a:r>
              <a:rPr lang="ru-RU" b="1" dirty="0">
                <a:solidFill>
                  <a:schemeClr val="bg1"/>
                </a:solidFill>
              </a:rPr>
              <a:t>»  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467544" y="1257456"/>
            <a:ext cx="8215808" cy="819181"/>
            <a:chOff x="467544" y="1257456"/>
            <a:chExt cx="8215808" cy="819181"/>
          </a:xfrm>
          <a:solidFill>
            <a:srgbClr val="002060"/>
          </a:solidFill>
        </p:grpSpPr>
        <p:sp>
          <p:nvSpPr>
            <p:cNvPr id="74" name="Rectangle 11"/>
            <p:cNvSpPr>
              <a:spLocks noChangeArrowheads="1"/>
            </p:cNvSpPr>
            <p:nvPr/>
          </p:nvSpPr>
          <p:spPr bwMode="gray">
            <a:xfrm>
              <a:off x="467544" y="1281227"/>
              <a:ext cx="8215808" cy="775003"/>
            </a:xfrm>
            <a:prstGeom prst="rect">
              <a:avLst/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  <a:bevelB/>
            </a:sp3d>
            <a:extLst/>
          </p:spPr>
          <p:txBody>
            <a:bodyPr wrap="none" anchor="ctr"/>
            <a:lstStyle/>
            <a:p>
              <a:r>
                <a:rPr lang="ru-RU" sz="2800" b="1" dirty="0" smtClean="0">
                  <a:solidFill>
                    <a:schemeClr val="bg1"/>
                  </a:solidFill>
                  <a:effectLst>
                    <a:outerShdw blurRad="50800" dist="38100" dir="8100000" algn="tr" rotWithShape="0">
                      <a:schemeClr val="bg1">
                        <a:lumMod val="95000"/>
                        <a:alpha val="40000"/>
                      </a:schemeClr>
                    </a:outerShdw>
                  </a:effectLst>
                </a:rPr>
                <a:t>АДМИНИСТРАЦИЯ ГОРОДА НИЖНЕВАРТОВСКА</a:t>
              </a:r>
              <a:endParaRPr lang="ru-RU" sz="2800" b="1" dirty="0">
                <a:solidFill>
                  <a:schemeClr val="bg1"/>
                </a:solidFill>
                <a:effectLst>
                  <a:outerShdw blurRad="50800" dist="38100" dir="8100000" algn="tr" rotWithShape="0">
                    <a:schemeClr val="bg1">
                      <a:lumMod val="95000"/>
                      <a:alpha val="40000"/>
                    </a:schemeClr>
                  </a:outerShdw>
                </a:effectLst>
              </a:endParaRPr>
            </a:p>
          </p:txBody>
        </p:sp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4361" y="1257456"/>
              <a:ext cx="819181" cy="819181"/>
            </a:xfrm>
            <a:prstGeom prst="rect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</p:grpSp>
      <p:grpSp>
        <p:nvGrpSpPr>
          <p:cNvPr id="616" name="Group 5"/>
          <p:cNvGrpSpPr>
            <a:grpSpLocks/>
          </p:cNvGrpSpPr>
          <p:nvPr/>
        </p:nvGrpSpPr>
        <p:grpSpPr bwMode="auto">
          <a:xfrm rot="17176774">
            <a:off x="373122" y="2133663"/>
            <a:ext cx="635000" cy="444500"/>
            <a:chOff x="1043" y="2596"/>
            <a:chExt cx="142" cy="99"/>
          </a:xfrm>
        </p:grpSpPr>
        <p:sp>
          <p:nvSpPr>
            <p:cNvPr id="617" name="Freeform 6"/>
            <p:cNvSpPr>
              <a:spLocks/>
            </p:cNvSpPr>
            <p:nvPr/>
          </p:nvSpPr>
          <p:spPr bwMode="auto">
            <a:xfrm>
              <a:off x="1149" y="2693"/>
              <a:ext cx="12" cy="2"/>
            </a:xfrm>
            <a:custGeom>
              <a:avLst/>
              <a:gdLst>
                <a:gd name="T0" fmla="*/ 63 w 63"/>
                <a:gd name="T1" fmla="*/ 14 h 14"/>
                <a:gd name="T2" fmla="*/ 55 w 63"/>
                <a:gd name="T3" fmla="*/ 14 h 14"/>
                <a:gd name="T4" fmla="*/ 48 w 63"/>
                <a:gd name="T5" fmla="*/ 14 h 14"/>
                <a:gd name="T6" fmla="*/ 40 w 63"/>
                <a:gd name="T7" fmla="*/ 14 h 14"/>
                <a:gd name="T8" fmla="*/ 31 w 63"/>
                <a:gd name="T9" fmla="*/ 11 h 14"/>
                <a:gd name="T10" fmla="*/ 23 w 63"/>
                <a:gd name="T11" fmla="*/ 10 h 14"/>
                <a:gd name="T12" fmla="*/ 16 w 63"/>
                <a:gd name="T13" fmla="*/ 8 h 14"/>
                <a:gd name="T14" fmla="*/ 8 w 63"/>
                <a:gd name="T15" fmla="*/ 4 h 14"/>
                <a:gd name="T16" fmla="*/ 0 w 63"/>
                <a:gd name="T17" fmla="*/ 0 h 14"/>
                <a:gd name="T18" fmla="*/ 8 w 63"/>
                <a:gd name="T19" fmla="*/ 3 h 14"/>
                <a:gd name="T20" fmla="*/ 15 w 63"/>
                <a:gd name="T21" fmla="*/ 6 h 14"/>
                <a:gd name="T22" fmla="*/ 23 w 63"/>
                <a:gd name="T23" fmla="*/ 8 h 14"/>
                <a:gd name="T24" fmla="*/ 30 w 63"/>
                <a:gd name="T25" fmla="*/ 10 h 14"/>
                <a:gd name="T26" fmla="*/ 39 w 63"/>
                <a:gd name="T27" fmla="*/ 11 h 14"/>
                <a:gd name="T28" fmla="*/ 47 w 63"/>
                <a:gd name="T29" fmla="*/ 12 h 14"/>
                <a:gd name="T30" fmla="*/ 55 w 63"/>
                <a:gd name="T31" fmla="*/ 14 h 14"/>
                <a:gd name="T32" fmla="*/ 63 w 63"/>
                <a:gd name="T3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14">
                  <a:moveTo>
                    <a:pt x="63" y="14"/>
                  </a:moveTo>
                  <a:lnTo>
                    <a:pt x="55" y="14"/>
                  </a:lnTo>
                  <a:lnTo>
                    <a:pt x="48" y="14"/>
                  </a:lnTo>
                  <a:lnTo>
                    <a:pt x="40" y="14"/>
                  </a:lnTo>
                  <a:lnTo>
                    <a:pt x="31" y="11"/>
                  </a:lnTo>
                  <a:lnTo>
                    <a:pt x="23" y="10"/>
                  </a:lnTo>
                  <a:lnTo>
                    <a:pt x="16" y="8"/>
                  </a:lnTo>
                  <a:lnTo>
                    <a:pt x="8" y="4"/>
                  </a:lnTo>
                  <a:lnTo>
                    <a:pt x="0" y="0"/>
                  </a:lnTo>
                  <a:lnTo>
                    <a:pt x="8" y="3"/>
                  </a:lnTo>
                  <a:lnTo>
                    <a:pt x="15" y="6"/>
                  </a:lnTo>
                  <a:lnTo>
                    <a:pt x="23" y="8"/>
                  </a:lnTo>
                  <a:lnTo>
                    <a:pt x="30" y="10"/>
                  </a:lnTo>
                  <a:lnTo>
                    <a:pt x="39" y="11"/>
                  </a:lnTo>
                  <a:lnTo>
                    <a:pt x="47" y="12"/>
                  </a:lnTo>
                  <a:lnTo>
                    <a:pt x="55" y="14"/>
                  </a:lnTo>
                  <a:lnTo>
                    <a:pt x="63" y="14"/>
                  </a:lnTo>
                  <a:close/>
                </a:path>
              </a:pathLst>
            </a:custGeom>
            <a:solidFill>
              <a:srgbClr val="F0A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8" name="Freeform 7"/>
            <p:cNvSpPr>
              <a:spLocks/>
            </p:cNvSpPr>
            <p:nvPr/>
          </p:nvSpPr>
          <p:spPr bwMode="auto">
            <a:xfrm>
              <a:off x="1143" y="2689"/>
              <a:ext cx="26" cy="6"/>
            </a:xfrm>
            <a:custGeom>
              <a:avLst/>
              <a:gdLst>
                <a:gd name="T0" fmla="*/ 129 w 129"/>
                <a:gd name="T1" fmla="*/ 28 h 38"/>
                <a:gd name="T2" fmla="*/ 116 w 129"/>
                <a:gd name="T3" fmla="*/ 33 h 38"/>
                <a:gd name="T4" fmla="*/ 102 w 129"/>
                <a:gd name="T5" fmla="*/ 36 h 38"/>
                <a:gd name="T6" fmla="*/ 89 w 129"/>
                <a:gd name="T7" fmla="*/ 38 h 38"/>
                <a:gd name="T8" fmla="*/ 75 w 129"/>
                <a:gd name="T9" fmla="*/ 38 h 38"/>
                <a:gd name="T10" fmla="*/ 60 w 129"/>
                <a:gd name="T11" fmla="*/ 35 h 38"/>
                <a:gd name="T12" fmla="*/ 47 w 129"/>
                <a:gd name="T13" fmla="*/ 32 h 38"/>
                <a:gd name="T14" fmla="*/ 33 w 129"/>
                <a:gd name="T15" fmla="*/ 26 h 38"/>
                <a:gd name="T16" fmla="*/ 20 w 129"/>
                <a:gd name="T17" fmla="*/ 18 h 38"/>
                <a:gd name="T18" fmla="*/ 18 w 129"/>
                <a:gd name="T19" fmla="*/ 16 h 38"/>
                <a:gd name="T20" fmla="*/ 15 w 129"/>
                <a:gd name="T21" fmla="*/ 14 h 38"/>
                <a:gd name="T22" fmla="*/ 12 w 129"/>
                <a:gd name="T23" fmla="*/ 11 h 38"/>
                <a:gd name="T24" fmla="*/ 10 w 129"/>
                <a:gd name="T25" fmla="*/ 10 h 38"/>
                <a:gd name="T26" fmla="*/ 7 w 129"/>
                <a:gd name="T27" fmla="*/ 8 h 38"/>
                <a:gd name="T28" fmla="*/ 5 w 129"/>
                <a:gd name="T29" fmla="*/ 5 h 38"/>
                <a:gd name="T30" fmla="*/ 2 w 129"/>
                <a:gd name="T31" fmla="*/ 3 h 38"/>
                <a:gd name="T32" fmla="*/ 0 w 129"/>
                <a:gd name="T33" fmla="*/ 0 h 38"/>
                <a:gd name="T34" fmla="*/ 10 w 129"/>
                <a:gd name="T35" fmla="*/ 8 h 38"/>
                <a:gd name="T36" fmla="*/ 21 w 129"/>
                <a:gd name="T37" fmla="*/ 14 h 38"/>
                <a:gd name="T38" fmla="*/ 32 w 129"/>
                <a:gd name="T39" fmla="*/ 20 h 38"/>
                <a:gd name="T40" fmla="*/ 44 w 129"/>
                <a:gd name="T41" fmla="*/ 23 h 38"/>
                <a:gd name="T42" fmla="*/ 56 w 129"/>
                <a:gd name="T43" fmla="*/ 27 h 38"/>
                <a:gd name="T44" fmla="*/ 69 w 129"/>
                <a:gd name="T45" fmla="*/ 30 h 38"/>
                <a:gd name="T46" fmla="*/ 81 w 129"/>
                <a:gd name="T47" fmla="*/ 32 h 38"/>
                <a:gd name="T48" fmla="*/ 94 w 129"/>
                <a:gd name="T49" fmla="*/ 33 h 38"/>
                <a:gd name="T50" fmla="*/ 99 w 129"/>
                <a:gd name="T51" fmla="*/ 32 h 38"/>
                <a:gd name="T52" fmla="*/ 103 w 129"/>
                <a:gd name="T53" fmla="*/ 32 h 38"/>
                <a:gd name="T54" fmla="*/ 107 w 129"/>
                <a:gd name="T55" fmla="*/ 32 h 38"/>
                <a:gd name="T56" fmla="*/ 112 w 129"/>
                <a:gd name="T57" fmla="*/ 32 h 38"/>
                <a:gd name="T58" fmla="*/ 116 w 129"/>
                <a:gd name="T59" fmla="*/ 30 h 38"/>
                <a:gd name="T60" fmla="*/ 120 w 129"/>
                <a:gd name="T61" fmla="*/ 30 h 38"/>
                <a:gd name="T62" fmla="*/ 124 w 129"/>
                <a:gd name="T63" fmla="*/ 29 h 38"/>
                <a:gd name="T64" fmla="*/ 129 w 129"/>
                <a:gd name="T65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" h="38">
                  <a:moveTo>
                    <a:pt x="129" y="28"/>
                  </a:moveTo>
                  <a:lnTo>
                    <a:pt x="116" y="33"/>
                  </a:lnTo>
                  <a:lnTo>
                    <a:pt x="102" y="36"/>
                  </a:lnTo>
                  <a:lnTo>
                    <a:pt x="89" y="38"/>
                  </a:lnTo>
                  <a:lnTo>
                    <a:pt x="75" y="38"/>
                  </a:lnTo>
                  <a:lnTo>
                    <a:pt x="60" y="35"/>
                  </a:lnTo>
                  <a:lnTo>
                    <a:pt x="47" y="32"/>
                  </a:lnTo>
                  <a:lnTo>
                    <a:pt x="33" y="26"/>
                  </a:lnTo>
                  <a:lnTo>
                    <a:pt x="20" y="18"/>
                  </a:lnTo>
                  <a:lnTo>
                    <a:pt x="18" y="16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0" y="10"/>
                  </a:lnTo>
                  <a:lnTo>
                    <a:pt x="7" y="8"/>
                  </a:lnTo>
                  <a:lnTo>
                    <a:pt x="5" y="5"/>
                  </a:lnTo>
                  <a:lnTo>
                    <a:pt x="2" y="3"/>
                  </a:lnTo>
                  <a:lnTo>
                    <a:pt x="0" y="0"/>
                  </a:lnTo>
                  <a:lnTo>
                    <a:pt x="10" y="8"/>
                  </a:lnTo>
                  <a:lnTo>
                    <a:pt x="21" y="14"/>
                  </a:lnTo>
                  <a:lnTo>
                    <a:pt x="32" y="20"/>
                  </a:lnTo>
                  <a:lnTo>
                    <a:pt x="44" y="23"/>
                  </a:lnTo>
                  <a:lnTo>
                    <a:pt x="56" y="27"/>
                  </a:lnTo>
                  <a:lnTo>
                    <a:pt x="69" y="30"/>
                  </a:lnTo>
                  <a:lnTo>
                    <a:pt x="81" y="32"/>
                  </a:lnTo>
                  <a:lnTo>
                    <a:pt x="94" y="33"/>
                  </a:lnTo>
                  <a:lnTo>
                    <a:pt x="99" y="32"/>
                  </a:lnTo>
                  <a:lnTo>
                    <a:pt x="103" y="32"/>
                  </a:lnTo>
                  <a:lnTo>
                    <a:pt x="107" y="32"/>
                  </a:lnTo>
                  <a:lnTo>
                    <a:pt x="112" y="32"/>
                  </a:lnTo>
                  <a:lnTo>
                    <a:pt x="116" y="30"/>
                  </a:lnTo>
                  <a:lnTo>
                    <a:pt x="120" y="30"/>
                  </a:lnTo>
                  <a:lnTo>
                    <a:pt x="124" y="29"/>
                  </a:lnTo>
                  <a:lnTo>
                    <a:pt x="129" y="28"/>
                  </a:lnTo>
                  <a:close/>
                </a:path>
              </a:pathLst>
            </a:custGeom>
            <a:solidFill>
              <a:srgbClr val="F1A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9" name="Freeform 8"/>
            <p:cNvSpPr>
              <a:spLocks/>
            </p:cNvSpPr>
            <p:nvPr/>
          </p:nvSpPr>
          <p:spPr bwMode="auto">
            <a:xfrm>
              <a:off x="1140" y="2685"/>
              <a:ext cx="33" cy="10"/>
            </a:xfrm>
            <a:custGeom>
              <a:avLst/>
              <a:gdLst>
                <a:gd name="T0" fmla="*/ 47 w 166"/>
                <a:gd name="T1" fmla="*/ 45 h 59"/>
                <a:gd name="T2" fmla="*/ 54 w 166"/>
                <a:gd name="T3" fmla="*/ 48 h 59"/>
                <a:gd name="T4" fmla="*/ 61 w 166"/>
                <a:gd name="T5" fmla="*/ 51 h 59"/>
                <a:gd name="T6" fmla="*/ 69 w 166"/>
                <a:gd name="T7" fmla="*/ 53 h 59"/>
                <a:gd name="T8" fmla="*/ 76 w 166"/>
                <a:gd name="T9" fmla="*/ 55 h 59"/>
                <a:gd name="T10" fmla="*/ 85 w 166"/>
                <a:gd name="T11" fmla="*/ 56 h 59"/>
                <a:gd name="T12" fmla="*/ 93 w 166"/>
                <a:gd name="T13" fmla="*/ 57 h 59"/>
                <a:gd name="T14" fmla="*/ 101 w 166"/>
                <a:gd name="T15" fmla="*/ 59 h 59"/>
                <a:gd name="T16" fmla="*/ 109 w 166"/>
                <a:gd name="T17" fmla="*/ 59 h 59"/>
                <a:gd name="T18" fmla="*/ 117 w 166"/>
                <a:gd name="T19" fmla="*/ 57 h 59"/>
                <a:gd name="T20" fmla="*/ 124 w 166"/>
                <a:gd name="T21" fmla="*/ 56 h 59"/>
                <a:gd name="T22" fmla="*/ 131 w 166"/>
                <a:gd name="T23" fmla="*/ 54 h 59"/>
                <a:gd name="T24" fmla="*/ 139 w 166"/>
                <a:gd name="T25" fmla="*/ 51 h 59"/>
                <a:gd name="T26" fmla="*/ 146 w 166"/>
                <a:gd name="T27" fmla="*/ 49 h 59"/>
                <a:gd name="T28" fmla="*/ 153 w 166"/>
                <a:gd name="T29" fmla="*/ 45 h 59"/>
                <a:gd name="T30" fmla="*/ 159 w 166"/>
                <a:gd name="T31" fmla="*/ 41 h 59"/>
                <a:gd name="T32" fmla="*/ 166 w 166"/>
                <a:gd name="T33" fmla="*/ 37 h 59"/>
                <a:gd name="T34" fmla="*/ 159 w 166"/>
                <a:gd name="T35" fmla="*/ 39 h 59"/>
                <a:gd name="T36" fmla="*/ 152 w 166"/>
                <a:gd name="T37" fmla="*/ 42 h 59"/>
                <a:gd name="T38" fmla="*/ 146 w 166"/>
                <a:gd name="T39" fmla="*/ 43 h 59"/>
                <a:gd name="T40" fmla="*/ 139 w 166"/>
                <a:gd name="T41" fmla="*/ 45 h 59"/>
                <a:gd name="T42" fmla="*/ 132 w 166"/>
                <a:gd name="T43" fmla="*/ 47 h 59"/>
                <a:gd name="T44" fmla="*/ 125 w 166"/>
                <a:gd name="T45" fmla="*/ 47 h 59"/>
                <a:gd name="T46" fmla="*/ 117 w 166"/>
                <a:gd name="T47" fmla="*/ 48 h 59"/>
                <a:gd name="T48" fmla="*/ 110 w 166"/>
                <a:gd name="T49" fmla="*/ 48 h 59"/>
                <a:gd name="T50" fmla="*/ 95 w 166"/>
                <a:gd name="T51" fmla="*/ 47 h 59"/>
                <a:gd name="T52" fmla="*/ 79 w 166"/>
                <a:gd name="T53" fmla="*/ 44 h 59"/>
                <a:gd name="T54" fmla="*/ 64 w 166"/>
                <a:gd name="T55" fmla="*/ 41 h 59"/>
                <a:gd name="T56" fmla="*/ 50 w 166"/>
                <a:gd name="T57" fmla="*/ 36 h 59"/>
                <a:gd name="T58" fmla="*/ 36 w 166"/>
                <a:gd name="T59" fmla="*/ 29 h 59"/>
                <a:gd name="T60" fmla="*/ 24 w 166"/>
                <a:gd name="T61" fmla="*/ 20 h 59"/>
                <a:gd name="T62" fmla="*/ 11 w 166"/>
                <a:gd name="T63" fmla="*/ 11 h 59"/>
                <a:gd name="T64" fmla="*/ 0 w 166"/>
                <a:gd name="T65" fmla="*/ 0 h 59"/>
                <a:gd name="T66" fmla="*/ 4 w 166"/>
                <a:gd name="T67" fmla="*/ 6 h 59"/>
                <a:gd name="T68" fmla="*/ 8 w 166"/>
                <a:gd name="T69" fmla="*/ 12 h 59"/>
                <a:gd name="T70" fmla="*/ 12 w 166"/>
                <a:gd name="T71" fmla="*/ 17 h 59"/>
                <a:gd name="T72" fmla="*/ 16 w 166"/>
                <a:gd name="T73" fmla="*/ 21 h 59"/>
                <a:gd name="T74" fmla="*/ 21 w 166"/>
                <a:gd name="T75" fmla="*/ 26 h 59"/>
                <a:gd name="T76" fmla="*/ 26 w 166"/>
                <a:gd name="T77" fmla="*/ 31 h 59"/>
                <a:gd name="T78" fmla="*/ 31 w 166"/>
                <a:gd name="T79" fmla="*/ 35 h 59"/>
                <a:gd name="T80" fmla="*/ 36 w 166"/>
                <a:gd name="T81" fmla="*/ 39 h 59"/>
                <a:gd name="T82" fmla="*/ 38 w 166"/>
                <a:gd name="T83" fmla="*/ 39 h 59"/>
                <a:gd name="T84" fmla="*/ 39 w 166"/>
                <a:gd name="T85" fmla="*/ 41 h 59"/>
                <a:gd name="T86" fmla="*/ 40 w 166"/>
                <a:gd name="T87" fmla="*/ 42 h 59"/>
                <a:gd name="T88" fmla="*/ 41 w 166"/>
                <a:gd name="T89" fmla="*/ 42 h 59"/>
                <a:gd name="T90" fmla="*/ 43 w 166"/>
                <a:gd name="T91" fmla="*/ 43 h 59"/>
                <a:gd name="T92" fmla="*/ 44 w 166"/>
                <a:gd name="T93" fmla="*/ 44 h 59"/>
                <a:gd name="T94" fmla="*/ 45 w 166"/>
                <a:gd name="T95" fmla="*/ 44 h 59"/>
                <a:gd name="T96" fmla="*/ 47 w 166"/>
                <a:gd name="T97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6" h="59">
                  <a:moveTo>
                    <a:pt x="47" y="45"/>
                  </a:moveTo>
                  <a:lnTo>
                    <a:pt x="54" y="48"/>
                  </a:lnTo>
                  <a:lnTo>
                    <a:pt x="61" y="51"/>
                  </a:lnTo>
                  <a:lnTo>
                    <a:pt x="69" y="53"/>
                  </a:lnTo>
                  <a:lnTo>
                    <a:pt x="76" y="55"/>
                  </a:lnTo>
                  <a:lnTo>
                    <a:pt x="85" y="56"/>
                  </a:lnTo>
                  <a:lnTo>
                    <a:pt x="93" y="57"/>
                  </a:lnTo>
                  <a:lnTo>
                    <a:pt x="101" y="59"/>
                  </a:lnTo>
                  <a:lnTo>
                    <a:pt x="109" y="59"/>
                  </a:lnTo>
                  <a:lnTo>
                    <a:pt x="117" y="57"/>
                  </a:lnTo>
                  <a:lnTo>
                    <a:pt x="124" y="56"/>
                  </a:lnTo>
                  <a:lnTo>
                    <a:pt x="131" y="54"/>
                  </a:lnTo>
                  <a:lnTo>
                    <a:pt x="139" y="51"/>
                  </a:lnTo>
                  <a:lnTo>
                    <a:pt x="146" y="49"/>
                  </a:lnTo>
                  <a:lnTo>
                    <a:pt x="153" y="45"/>
                  </a:lnTo>
                  <a:lnTo>
                    <a:pt x="159" y="41"/>
                  </a:lnTo>
                  <a:lnTo>
                    <a:pt x="166" y="37"/>
                  </a:lnTo>
                  <a:lnTo>
                    <a:pt x="159" y="39"/>
                  </a:lnTo>
                  <a:lnTo>
                    <a:pt x="152" y="42"/>
                  </a:lnTo>
                  <a:lnTo>
                    <a:pt x="146" y="43"/>
                  </a:lnTo>
                  <a:lnTo>
                    <a:pt x="139" y="45"/>
                  </a:lnTo>
                  <a:lnTo>
                    <a:pt x="132" y="47"/>
                  </a:lnTo>
                  <a:lnTo>
                    <a:pt x="125" y="47"/>
                  </a:lnTo>
                  <a:lnTo>
                    <a:pt x="117" y="48"/>
                  </a:lnTo>
                  <a:lnTo>
                    <a:pt x="110" y="48"/>
                  </a:lnTo>
                  <a:lnTo>
                    <a:pt x="95" y="47"/>
                  </a:lnTo>
                  <a:lnTo>
                    <a:pt x="79" y="44"/>
                  </a:lnTo>
                  <a:lnTo>
                    <a:pt x="64" y="41"/>
                  </a:lnTo>
                  <a:lnTo>
                    <a:pt x="50" y="36"/>
                  </a:lnTo>
                  <a:lnTo>
                    <a:pt x="36" y="29"/>
                  </a:lnTo>
                  <a:lnTo>
                    <a:pt x="24" y="20"/>
                  </a:lnTo>
                  <a:lnTo>
                    <a:pt x="11" y="11"/>
                  </a:lnTo>
                  <a:lnTo>
                    <a:pt x="0" y="0"/>
                  </a:lnTo>
                  <a:lnTo>
                    <a:pt x="4" y="6"/>
                  </a:lnTo>
                  <a:lnTo>
                    <a:pt x="8" y="12"/>
                  </a:lnTo>
                  <a:lnTo>
                    <a:pt x="12" y="17"/>
                  </a:lnTo>
                  <a:lnTo>
                    <a:pt x="16" y="21"/>
                  </a:lnTo>
                  <a:lnTo>
                    <a:pt x="21" y="26"/>
                  </a:lnTo>
                  <a:lnTo>
                    <a:pt x="26" y="31"/>
                  </a:lnTo>
                  <a:lnTo>
                    <a:pt x="31" y="35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3" y="43"/>
                  </a:lnTo>
                  <a:lnTo>
                    <a:pt x="44" y="44"/>
                  </a:lnTo>
                  <a:lnTo>
                    <a:pt x="45" y="44"/>
                  </a:lnTo>
                  <a:lnTo>
                    <a:pt x="47" y="45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0" name="Freeform 9"/>
            <p:cNvSpPr>
              <a:spLocks/>
            </p:cNvSpPr>
            <p:nvPr/>
          </p:nvSpPr>
          <p:spPr bwMode="auto">
            <a:xfrm>
              <a:off x="1138" y="2682"/>
              <a:ext cx="38" cy="12"/>
            </a:xfrm>
            <a:custGeom>
              <a:avLst/>
              <a:gdLst>
                <a:gd name="T0" fmla="*/ 26 w 191"/>
                <a:gd name="T1" fmla="*/ 39 h 72"/>
                <a:gd name="T2" fmla="*/ 36 w 191"/>
                <a:gd name="T3" fmla="*/ 47 h 72"/>
                <a:gd name="T4" fmla="*/ 47 w 191"/>
                <a:gd name="T5" fmla="*/ 53 h 72"/>
                <a:gd name="T6" fmla="*/ 58 w 191"/>
                <a:gd name="T7" fmla="*/ 59 h 72"/>
                <a:gd name="T8" fmla="*/ 70 w 191"/>
                <a:gd name="T9" fmla="*/ 62 h 72"/>
                <a:gd name="T10" fmla="*/ 82 w 191"/>
                <a:gd name="T11" fmla="*/ 66 h 72"/>
                <a:gd name="T12" fmla="*/ 95 w 191"/>
                <a:gd name="T13" fmla="*/ 69 h 72"/>
                <a:gd name="T14" fmla="*/ 107 w 191"/>
                <a:gd name="T15" fmla="*/ 71 h 72"/>
                <a:gd name="T16" fmla="*/ 120 w 191"/>
                <a:gd name="T17" fmla="*/ 72 h 72"/>
                <a:gd name="T18" fmla="*/ 125 w 191"/>
                <a:gd name="T19" fmla="*/ 71 h 72"/>
                <a:gd name="T20" fmla="*/ 129 w 191"/>
                <a:gd name="T21" fmla="*/ 71 h 72"/>
                <a:gd name="T22" fmla="*/ 133 w 191"/>
                <a:gd name="T23" fmla="*/ 71 h 72"/>
                <a:gd name="T24" fmla="*/ 138 w 191"/>
                <a:gd name="T25" fmla="*/ 71 h 72"/>
                <a:gd name="T26" fmla="*/ 142 w 191"/>
                <a:gd name="T27" fmla="*/ 69 h 72"/>
                <a:gd name="T28" fmla="*/ 146 w 191"/>
                <a:gd name="T29" fmla="*/ 69 h 72"/>
                <a:gd name="T30" fmla="*/ 150 w 191"/>
                <a:gd name="T31" fmla="*/ 68 h 72"/>
                <a:gd name="T32" fmla="*/ 155 w 191"/>
                <a:gd name="T33" fmla="*/ 67 h 72"/>
                <a:gd name="T34" fmla="*/ 160 w 191"/>
                <a:gd name="T35" fmla="*/ 65 h 72"/>
                <a:gd name="T36" fmla="*/ 164 w 191"/>
                <a:gd name="T37" fmla="*/ 62 h 72"/>
                <a:gd name="T38" fmla="*/ 169 w 191"/>
                <a:gd name="T39" fmla="*/ 60 h 72"/>
                <a:gd name="T40" fmla="*/ 174 w 191"/>
                <a:gd name="T41" fmla="*/ 56 h 72"/>
                <a:gd name="T42" fmla="*/ 178 w 191"/>
                <a:gd name="T43" fmla="*/ 53 h 72"/>
                <a:gd name="T44" fmla="*/ 183 w 191"/>
                <a:gd name="T45" fmla="*/ 49 h 72"/>
                <a:gd name="T46" fmla="*/ 187 w 191"/>
                <a:gd name="T47" fmla="*/ 45 h 72"/>
                <a:gd name="T48" fmla="*/ 191 w 191"/>
                <a:gd name="T49" fmla="*/ 42 h 72"/>
                <a:gd name="T50" fmla="*/ 183 w 191"/>
                <a:gd name="T51" fmla="*/ 45 h 72"/>
                <a:gd name="T52" fmla="*/ 175 w 191"/>
                <a:gd name="T53" fmla="*/ 49 h 72"/>
                <a:gd name="T54" fmla="*/ 166 w 191"/>
                <a:gd name="T55" fmla="*/ 53 h 72"/>
                <a:gd name="T56" fmla="*/ 157 w 191"/>
                <a:gd name="T57" fmla="*/ 55 h 72"/>
                <a:gd name="T58" fmla="*/ 148 w 191"/>
                <a:gd name="T59" fmla="*/ 57 h 72"/>
                <a:gd name="T60" fmla="*/ 139 w 191"/>
                <a:gd name="T61" fmla="*/ 59 h 72"/>
                <a:gd name="T62" fmla="*/ 130 w 191"/>
                <a:gd name="T63" fmla="*/ 60 h 72"/>
                <a:gd name="T64" fmla="*/ 120 w 191"/>
                <a:gd name="T65" fmla="*/ 60 h 72"/>
                <a:gd name="T66" fmla="*/ 103 w 191"/>
                <a:gd name="T67" fmla="*/ 60 h 72"/>
                <a:gd name="T68" fmla="*/ 85 w 191"/>
                <a:gd name="T69" fmla="*/ 56 h 72"/>
                <a:gd name="T70" fmla="*/ 69 w 191"/>
                <a:gd name="T71" fmla="*/ 51 h 72"/>
                <a:gd name="T72" fmla="*/ 53 w 191"/>
                <a:gd name="T73" fmla="*/ 44 h 72"/>
                <a:gd name="T74" fmla="*/ 38 w 191"/>
                <a:gd name="T75" fmla="*/ 36 h 72"/>
                <a:gd name="T76" fmla="*/ 24 w 191"/>
                <a:gd name="T77" fmla="*/ 25 h 72"/>
                <a:gd name="T78" fmla="*/ 12 w 191"/>
                <a:gd name="T79" fmla="*/ 13 h 72"/>
                <a:gd name="T80" fmla="*/ 0 w 191"/>
                <a:gd name="T81" fmla="*/ 0 h 72"/>
                <a:gd name="T82" fmla="*/ 2 w 191"/>
                <a:gd name="T83" fmla="*/ 5 h 72"/>
                <a:gd name="T84" fmla="*/ 5 w 191"/>
                <a:gd name="T85" fmla="*/ 11 h 72"/>
                <a:gd name="T86" fmla="*/ 8 w 191"/>
                <a:gd name="T87" fmla="*/ 15 h 72"/>
                <a:gd name="T88" fmla="*/ 11 w 191"/>
                <a:gd name="T89" fmla="*/ 20 h 72"/>
                <a:gd name="T90" fmla="*/ 15 w 191"/>
                <a:gd name="T91" fmla="*/ 25 h 72"/>
                <a:gd name="T92" fmla="*/ 18 w 191"/>
                <a:gd name="T93" fmla="*/ 30 h 72"/>
                <a:gd name="T94" fmla="*/ 22 w 191"/>
                <a:gd name="T95" fmla="*/ 35 h 72"/>
                <a:gd name="T96" fmla="*/ 26 w 191"/>
                <a:gd name="T97" fmla="*/ 3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1" h="72">
                  <a:moveTo>
                    <a:pt x="26" y="39"/>
                  </a:moveTo>
                  <a:lnTo>
                    <a:pt x="36" y="47"/>
                  </a:lnTo>
                  <a:lnTo>
                    <a:pt x="47" y="53"/>
                  </a:lnTo>
                  <a:lnTo>
                    <a:pt x="58" y="59"/>
                  </a:lnTo>
                  <a:lnTo>
                    <a:pt x="70" y="62"/>
                  </a:lnTo>
                  <a:lnTo>
                    <a:pt x="82" y="66"/>
                  </a:lnTo>
                  <a:lnTo>
                    <a:pt x="95" y="69"/>
                  </a:lnTo>
                  <a:lnTo>
                    <a:pt x="107" y="71"/>
                  </a:lnTo>
                  <a:lnTo>
                    <a:pt x="120" y="72"/>
                  </a:lnTo>
                  <a:lnTo>
                    <a:pt x="125" y="71"/>
                  </a:lnTo>
                  <a:lnTo>
                    <a:pt x="129" y="71"/>
                  </a:lnTo>
                  <a:lnTo>
                    <a:pt x="133" y="71"/>
                  </a:lnTo>
                  <a:lnTo>
                    <a:pt x="138" y="71"/>
                  </a:lnTo>
                  <a:lnTo>
                    <a:pt x="142" y="69"/>
                  </a:lnTo>
                  <a:lnTo>
                    <a:pt x="146" y="69"/>
                  </a:lnTo>
                  <a:lnTo>
                    <a:pt x="150" y="68"/>
                  </a:lnTo>
                  <a:lnTo>
                    <a:pt x="155" y="67"/>
                  </a:lnTo>
                  <a:lnTo>
                    <a:pt x="160" y="65"/>
                  </a:lnTo>
                  <a:lnTo>
                    <a:pt x="164" y="62"/>
                  </a:lnTo>
                  <a:lnTo>
                    <a:pt x="169" y="60"/>
                  </a:lnTo>
                  <a:lnTo>
                    <a:pt x="174" y="56"/>
                  </a:lnTo>
                  <a:lnTo>
                    <a:pt x="178" y="53"/>
                  </a:lnTo>
                  <a:lnTo>
                    <a:pt x="183" y="49"/>
                  </a:lnTo>
                  <a:lnTo>
                    <a:pt x="187" y="45"/>
                  </a:lnTo>
                  <a:lnTo>
                    <a:pt x="191" y="42"/>
                  </a:lnTo>
                  <a:lnTo>
                    <a:pt x="183" y="45"/>
                  </a:lnTo>
                  <a:lnTo>
                    <a:pt x="175" y="49"/>
                  </a:lnTo>
                  <a:lnTo>
                    <a:pt x="166" y="53"/>
                  </a:lnTo>
                  <a:lnTo>
                    <a:pt x="157" y="55"/>
                  </a:lnTo>
                  <a:lnTo>
                    <a:pt x="148" y="57"/>
                  </a:lnTo>
                  <a:lnTo>
                    <a:pt x="139" y="59"/>
                  </a:lnTo>
                  <a:lnTo>
                    <a:pt x="130" y="60"/>
                  </a:lnTo>
                  <a:lnTo>
                    <a:pt x="120" y="60"/>
                  </a:lnTo>
                  <a:lnTo>
                    <a:pt x="103" y="60"/>
                  </a:lnTo>
                  <a:lnTo>
                    <a:pt x="85" y="56"/>
                  </a:lnTo>
                  <a:lnTo>
                    <a:pt x="69" y="51"/>
                  </a:lnTo>
                  <a:lnTo>
                    <a:pt x="53" y="44"/>
                  </a:lnTo>
                  <a:lnTo>
                    <a:pt x="38" y="36"/>
                  </a:lnTo>
                  <a:lnTo>
                    <a:pt x="24" y="25"/>
                  </a:lnTo>
                  <a:lnTo>
                    <a:pt x="12" y="13"/>
                  </a:lnTo>
                  <a:lnTo>
                    <a:pt x="0" y="0"/>
                  </a:lnTo>
                  <a:lnTo>
                    <a:pt x="2" y="5"/>
                  </a:lnTo>
                  <a:lnTo>
                    <a:pt x="5" y="11"/>
                  </a:lnTo>
                  <a:lnTo>
                    <a:pt x="8" y="15"/>
                  </a:lnTo>
                  <a:lnTo>
                    <a:pt x="11" y="20"/>
                  </a:lnTo>
                  <a:lnTo>
                    <a:pt x="15" y="25"/>
                  </a:lnTo>
                  <a:lnTo>
                    <a:pt x="18" y="30"/>
                  </a:lnTo>
                  <a:lnTo>
                    <a:pt x="22" y="35"/>
                  </a:lnTo>
                  <a:lnTo>
                    <a:pt x="26" y="39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1" name="Freeform 10"/>
            <p:cNvSpPr>
              <a:spLocks/>
            </p:cNvSpPr>
            <p:nvPr/>
          </p:nvSpPr>
          <p:spPr bwMode="auto">
            <a:xfrm>
              <a:off x="1136" y="2679"/>
              <a:ext cx="42" cy="14"/>
            </a:xfrm>
            <a:custGeom>
              <a:avLst/>
              <a:gdLst>
                <a:gd name="T0" fmla="*/ 17 w 210"/>
                <a:gd name="T1" fmla="*/ 36 h 84"/>
                <a:gd name="T2" fmla="*/ 28 w 210"/>
                <a:gd name="T3" fmla="*/ 47 h 84"/>
                <a:gd name="T4" fmla="*/ 41 w 210"/>
                <a:gd name="T5" fmla="*/ 56 h 84"/>
                <a:gd name="T6" fmla="*/ 53 w 210"/>
                <a:gd name="T7" fmla="*/ 65 h 84"/>
                <a:gd name="T8" fmla="*/ 67 w 210"/>
                <a:gd name="T9" fmla="*/ 71 h 84"/>
                <a:gd name="T10" fmla="*/ 81 w 210"/>
                <a:gd name="T11" fmla="*/ 77 h 84"/>
                <a:gd name="T12" fmla="*/ 96 w 210"/>
                <a:gd name="T13" fmla="*/ 80 h 84"/>
                <a:gd name="T14" fmla="*/ 112 w 210"/>
                <a:gd name="T15" fmla="*/ 83 h 84"/>
                <a:gd name="T16" fmla="*/ 127 w 210"/>
                <a:gd name="T17" fmla="*/ 84 h 84"/>
                <a:gd name="T18" fmla="*/ 134 w 210"/>
                <a:gd name="T19" fmla="*/ 84 h 84"/>
                <a:gd name="T20" fmla="*/ 142 w 210"/>
                <a:gd name="T21" fmla="*/ 83 h 84"/>
                <a:gd name="T22" fmla="*/ 149 w 210"/>
                <a:gd name="T23" fmla="*/ 83 h 84"/>
                <a:gd name="T24" fmla="*/ 156 w 210"/>
                <a:gd name="T25" fmla="*/ 81 h 84"/>
                <a:gd name="T26" fmla="*/ 163 w 210"/>
                <a:gd name="T27" fmla="*/ 79 h 84"/>
                <a:gd name="T28" fmla="*/ 170 w 210"/>
                <a:gd name="T29" fmla="*/ 78 h 84"/>
                <a:gd name="T30" fmla="*/ 176 w 210"/>
                <a:gd name="T31" fmla="*/ 75 h 84"/>
                <a:gd name="T32" fmla="*/ 183 w 210"/>
                <a:gd name="T33" fmla="*/ 73 h 84"/>
                <a:gd name="T34" fmla="*/ 187 w 210"/>
                <a:gd name="T35" fmla="*/ 69 h 84"/>
                <a:gd name="T36" fmla="*/ 190 w 210"/>
                <a:gd name="T37" fmla="*/ 67 h 84"/>
                <a:gd name="T38" fmla="*/ 194 w 210"/>
                <a:gd name="T39" fmla="*/ 63 h 84"/>
                <a:gd name="T40" fmla="*/ 197 w 210"/>
                <a:gd name="T41" fmla="*/ 61 h 84"/>
                <a:gd name="T42" fmla="*/ 200 w 210"/>
                <a:gd name="T43" fmla="*/ 57 h 84"/>
                <a:gd name="T44" fmla="*/ 204 w 210"/>
                <a:gd name="T45" fmla="*/ 54 h 84"/>
                <a:gd name="T46" fmla="*/ 207 w 210"/>
                <a:gd name="T47" fmla="*/ 50 h 84"/>
                <a:gd name="T48" fmla="*/ 210 w 210"/>
                <a:gd name="T49" fmla="*/ 45 h 84"/>
                <a:gd name="T50" fmla="*/ 201 w 210"/>
                <a:gd name="T51" fmla="*/ 51 h 84"/>
                <a:gd name="T52" fmla="*/ 191 w 210"/>
                <a:gd name="T53" fmla="*/ 57 h 84"/>
                <a:gd name="T54" fmla="*/ 181 w 210"/>
                <a:gd name="T55" fmla="*/ 62 h 84"/>
                <a:gd name="T56" fmla="*/ 171 w 210"/>
                <a:gd name="T57" fmla="*/ 66 h 84"/>
                <a:gd name="T58" fmla="*/ 160 w 210"/>
                <a:gd name="T59" fmla="*/ 69 h 84"/>
                <a:gd name="T60" fmla="*/ 149 w 210"/>
                <a:gd name="T61" fmla="*/ 71 h 84"/>
                <a:gd name="T62" fmla="*/ 138 w 210"/>
                <a:gd name="T63" fmla="*/ 73 h 84"/>
                <a:gd name="T64" fmla="*/ 127 w 210"/>
                <a:gd name="T65" fmla="*/ 73 h 84"/>
                <a:gd name="T66" fmla="*/ 118 w 210"/>
                <a:gd name="T67" fmla="*/ 73 h 84"/>
                <a:gd name="T68" fmla="*/ 108 w 210"/>
                <a:gd name="T69" fmla="*/ 72 h 84"/>
                <a:gd name="T70" fmla="*/ 99 w 210"/>
                <a:gd name="T71" fmla="*/ 71 h 84"/>
                <a:gd name="T72" fmla="*/ 89 w 210"/>
                <a:gd name="T73" fmla="*/ 68 h 84"/>
                <a:gd name="T74" fmla="*/ 80 w 210"/>
                <a:gd name="T75" fmla="*/ 65 h 84"/>
                <a:gd name="T76" fmla="*/ 71 w 210"/>
                <a:gd name="T77" fmla="*/ 62 h 84"/>
                <a:gd name="T78" fmla="*/ 63 w 210"/>
                <a:gd name="T79" fmla="*/ 57 h 84"/>
                <a:gd name="T80" fmla="*/ 55 w 210"/>
                <a:gd name="T81" fmla="*/ 54 h 84"/>
                <a:gd name="T82" fmla="*/ 39 w 210"/>
                <a:gd name="T83" fmla="*/ 43 h 84"/>
                <a:gd name="T84" fmla="*/ 25 w 210"/>
                <a:gd name="T85" fmla="*/ 30 h 84"/>
                <a:gd name="T86" fmla="*/ 12 w 210"/>
                <a:gd name="T87" fmla="*/ 17 h 84"/>
                <a:gd name="T88" fmla="*/ 0 w 210"/>
                <a:gd name="T89" fmla="*/ 0 h 84"/>
                <a:gd name="T90" fmla="*/ 1 w 210"/>
                <a:gd name="T91" fmla="*/ 5 h 84"/>
                <a:gd name="T92" fmla="*/ 3 w 210"/>
                <a:gd name="T93" fmla="*/ 9 h 84"/>
                <a:gd name="T94" fmla="*/ 5 w 210"/>
                <a:gd name="T95" fmla="*/ 14 h 84"/>
                <a:gd name="T96" fmla="*/ 7 w 210"/>
                <a:gd name="T97" fmla="*/ 19 h 84"/>
                <a:gd name="T98" fmla="*/ 9 w 210"/>
                <a:gd name="T99" fmla="*/ 24 h 84"/>
                <a:gd name="T100" fmla="*/ 12 w 210"/>
                <a:gd name="T101" fmla="*/ 27 h 84"/>
                <a:gd name="T102" fmla="*/ 14 w 210"/>
                <a:gd name="T103" fmla="*/ 32 h 84"/>
                <a:gd name="T104" fmla="*/ 17 w 210"/>
                <a:gd name="T105" fmla="*/ 3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0" h="84">
                  <a:moveTo>
                    <a:pt x="17" y="36"/>
                  </a:moveTo>
                  <a:lnTo>
                    <a:pt x="28" y="47"/>
                  </a:lnTo>
                  <a:lnTo>
                    <a:pt x="41" y="56"/>
                  </a:lnTo>
                  <a:lnTo>
                    <a:pt x="53" y="65"/>
                  </a:lnTo>
                  <a:lnTo>
                    <a:pt x="67" y="71"/>
                  </a:lnTo>
                  <a:lnTo>
                    <a:pt x="81" y="77"/>
                  </a:lnTo>
                  <a:lnTo>
                    <a:pt x="96" y="80"/>
                  </a:lnTo>
                  <a:lnTo>
                    <a:pt x="112" y="83"/>
                  </a:lnTo>
                  <a:lnTo>
                    <a:pt x="127" y="84"/>
                  </a:lnTo>
                  <a:lnTo>
                    <a:pt x="134" y="84"/>
                  </a:lnTo>
                  <a:lnTo>
                    <a:pt x="142" y="83"/>
                  </a:lnTo>
                  <a:lnTo>
                    <a:pt x="149" y="83"/>
                  </a:lnTo>
                  <a:lnTo>
                    <a:pt x="156" y="81"/>
                  </a:lnTo>
                  <a:lnTo>
                    <a:pt x="163" y="79"/>
                  </a:lnTo>
                  <a:lnTo>
                    <a:pt x="170" y="78"/>
                  </a:lnTo>
                  <a:lnTo>
                    <a:pt x="176" y="75"/>
                  </a:lnTo>
                  <a:lnTo>
                    <a:pt x="183" y="73"/>
                  </a:lnTo>
                  <a:lnTo>
                    <a:pt x="187" y="69"/>
                  </a:lnTo>
                  <a:lnTo>
                    <a:pt x="190" y="67"/>
                  </a:lnTo>
                  <a:lnTo>
                    <a:pt x="194" y="63"/>
                  </a:lnTo>
                  <a:lnTo>
                    <a:pt x="197" y="61"/>
                  </a:lnTo>
                  <a:lnTo>
                    <a:pt x="200" y="57"/>
                  </a:lnTo>
                  <a:lnTo>
                    <a:pt x="204" y="54"/>
                  </a:lnTo>
                  <a:lnTo>
                    <a:pt x="207" y="50"/>
                  </a:lnTo>
                  <a:lnTo>
                    <a:pt x="210" y="45"/>
                  </a:lnTo>
                  <a:lnTo>
                    <a:pt x="201" y="51"/>
                  </a:lnTo>
                  <a:lnTo>
                    <a:pt x="191" y="57"/>
                  </a:lnTo>
                  <a:lnTo>
                    <a:pt x="181" y="62"/>
                  </a:lnTo>
                  <a:lnTo>
                    <a:pt x="171" y="66"/>
                  </a:lnTo>
                  <a:lnTo>
                    <a:pt x="160" y="69"/>
                  </a:lnTo>
                  <a:lnTo>
                    <a:pt x="149" y="71"/>
                  </a:lnTo>
                  <a:lnTo>
                    <a:pt x="138" y="73"/>
                  </a:lnTo>
                  <a:lnTo>
                    <a:pt x="127" y="73"/>
                  </a:lnTo>
                  <a:lnTo>
                    <a:pt x="118" y="73"/>
                  </a:lnTo>
                  <a:lnTo>
                    <a:pt x="108" y="72"/>
                  </a:lnTo>
                  <a:lnTo>
                    <a:pt x="99" y="71"/>
                  </a:lnTo>
                  <a:lnTo>
                    <a:pt x="89" y="68"/>
                  </a:lnTo>
                  <a:lnTo>
                    <a:pt x="80" y="65"/>
                  </a:lnTo>
                  <a:lnTo>
                    <a:pt x="71" y="62"/>
                  </a:lnTo>
                  <a:lnTo>
                    <a:pt x="63" y="57"/>
                  </a:lnTo>
                  <a:lnTo>
                    <a:pt x="55" y="54"/>
                  </a:lnTo>
                  <a:lnTo>
                    <a:pt x="39" y="43"/>
                  </a:lnTo>
                  <a:lnTo>
                    <a:pt x="25" y="30"/>
                  </a:lnTo>
                  <a:lnTo>
                    <a:pt x="12" y="17"/>
                  </a:lnTo>
                  <a:lnTo>
                    <a:pt x="0" y="0"/>
                  </a:lnTo>
                  <a:lnTo>
                    <a:pt x="1" y="5"/>
                  </a:lnTo>
                  <a:lnTo>
                    <a:pt x="3" y="9"/>
                  </a:lnTo>
                  <a:lnTo>
                    <a:pt x="5" y="14"/>
                  </a:lnTo>
                  <a:lnTo>
                    <a:pt x="7" y="19"/>
                  </a:lnTo>
                  <a:lnTo>
                    <a:pt x="9" y="24"/>
                  </a:lnTo>
                  <a:lnTo>
                    <a:pt x="12" y="27"/>
                  </a:lnTo>
                  <a:lnTo>
                    <a:pt x="14" y="32"/>
                  </a:lnTo>
                  <a:lnTo>
                    <a:pt x="17" y="36"/>
                  </a:lnTo>
                  <a:close/>
                </a:path>
              </a:pathLst>
            </a:custGeom>
            <a:solidFill>
              <a:srgbClr val="F1A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2" name="Freeform 11"/>
            <p:cNvSpPr>
              <a:spLocks/>
            </p:cNvSpPr>
            <p:nvPr/>
          </p:nvSpPr>
          <p:spPr bwMode="auto">
            <a:xfrm>
              <a:off x="1135" y="2677"/>
              <a:ext cx="45" cy="15"/>
            </a:xfrm>
            <a:custGeom>
              <a:avLst/>
              <a:gdLst>
                <a:gd name="T0" fmla="*/ 12 w 224"/>
                <a:gd name="T1" fmla="*/ 35 h 95"/>
                <a:gd name="T2" fmla="*/ 24 w 224"/>
                <a:gd name="T3" fmla="*/ 48 h 95"/>
                <a:gd name="T4" fmla="*/ 37 w 224"/>
                <a:gd name="T5" fmla="*/ 60 h 95"/>
                <a:gd name="T6" fmla="*/ 50 w 224"/>
                <a:gd name="T7" fmla="*/ 71 h 95"/>
                <a:gd name="T8" fmla="*/ 65 w 224"/>
                <a:gd name="T9" fmla="*/ 79 h 95"/>
                <a:gd name="T10" fmla="*/ 81 w 224"/>
                <a:gd name="T11" fmla="*/ 86 h 95"/>
                <a:gd name="T12" fmla="*/ 97 w 224"/>
                <a:gd name="T13" fmla="*/ 91 h 95"/>
                <a:gd name="T14" fmla="*/ 115 w 224"/>
                <a:gd name="T15" fmla="*/ 95 h 95"/>
                <a:gd name="T16" fmla="*/ 132 w 224"/>
                <a:gd name="T17" fmla="*/ 95 h 95"/>
                <a:gd name="T18" fmla="*/ 142 w 224"/>
                <a:gd name="T19" fmla="*/ 95 h 95"/>
                <a:gd name="T20" fmla="*/ 151 w 224"/>
                <a:gd name="T21" fmla="*/ 94 h 95"/>
                <a:gd name="T22" fmla="*/ 160 w 224"/>
                <a:gd name="T23" fmla="*/ 92 h 95"/>
                <a:gd name="T24" fmla="*/ 169 w 224"/>
                <a:gd name="T25" fmla="*/ 90 h 95"/>
                <a:gd name="T26" fmla="*/ 178 w 224"/>
                <a:gd name="T27" fmla="*/ 88 h 95"/>
                <a:gd name="T28" fmla="*/ 187 w 224"/>
                <a:gd name="T29" fmla="*/ 84 h 95"/>
                <a:gd name="T30" fmla="*/ 195 w 224"/>
                <a:gd name="T31" fmla="*/ 80 h 95"/>
                <a:gd name="T32" fmla="*/ 203 w 224"/>
                <a:gd name="T33" fmla="*/ 77 h 95"/>
                <a:gd name="T34" fmla="*/ 206 w 224"/>
                <a:gd name="T35" fmla="*/ 73 h 95"/>
                <a:gd name="T36" fmla="*/ 209 w 224"/>
                <a:gd name="T37" fmla="*/ 70 h 95"/>
                <a:gd name="T38" fmla="*/ 212 w 224"/>
                <a:gd name="T39" fmla="*/ 67 h 95"/>
                <a:gd name="T40" fmla="*/ 214 w 224"/>
                <a:gd name="T41" fmla="*/ 64 h 95"/>
                <a:gd name="T42" fmla="*/ 217 w 224"/>
                <a:gd name="T43" fmla="*/ 60 h 95"/>
                <a:gd name="T44" fmla="*/ 219 w 224"/>
                <a:gd name="T45" fmla="*/ 56 h 95"/>
                <a:gd name="T46" fmla="*/ 222 w 224"/>
                <a:gd name="T47" fmla="*/ 53 h 95"/>
                <a:gd name="T48" fmla="*/ 224 w 224"/>
                <a:gd name="T49" fmla="*/ 49 h 95"/>
                <a:gd name="T50" fmla="*/ 214 w 224"/>
                <a:gd name="T51" fmla="*/ 56 h 95"/>
                <a:gd name="T52" fmla="*/ 204 w 224"/>
                <a:gd name="T53" fmla="*/ 64 h 95"/>
                <a:gd name="T54" fmla="*/ 193 w 224"/>
                <a:gd name="T55" fmla="*/ 70 h 95"/>
                <a:gd name="T56" fmla="*/ 181 w 224"/>
                <a:gd name="T57" fmla="*/ 76 h 95"/>
                <a:gd name="T58" fmla="*/ 170 w 224"/>
                <a:gd name="T59" fmla="*/ 79 h 95"/>
                <a:gd name="T60" fmla="*/ 157 w 224"/>
                <a:gd name="T61" fmla="*/ 82 h 95"/>
                <a:gd name="T62" fmla="*/ 145 w 224"/>
                <a:gd name="T63" fmla="*/ 84 h 95"/>
                <a:gd name="T64" fmla="*/ 132 w 224"/>
                <a:gd name="T65" fmla="*/ 84 h 95"/>
                <a:gd name="T66" fmla="*/ 122 w 224"/>
                <a:gd name="T67" fmla="*/ 84 h 95"/>
                <a:gd name="T68" fmla="*/ 112 w 224"/>
                <a:gd name="T69" fmla="*/ 83 h 95"/>
                <a:gd name="T70" fmla="*/ 101 w 224"/>
                <a:gd name="T71" fmla="*/ 82 h 95"/>
                <a:gd name="T72" fmla="*/ 92 w 224"/>
                <a:gd name="T73" fmla="*/ 78 h 95"/>
                <a:gd name="T74" fmla="*/ 82 w 224"/>
                <a:gd name="T75" fmla="*/ 76 h 95"/>
                <a:gd name="T76" fmla="*/ 73 w 224"/>
                <a:gd name="T77" fmla="*/ 71 h 95"/>
                <a:gd name="T78" fmla="*/ 64 w 224"/>
                <a:gd name="T79" fmla="*/ 67 h 95"/>
                <a:gd name="T80" fmla="*/ 56 w 224"/>
                <a:gd name="T81" fmla="*/ 61 h 95"/>
                <a:gd name="T82" fmla="*/ 47 w 224"/>
                <a:gd name="T83" fmla="*/ 55 h 95"/>
                <a:gd name="T84" fmla="*/ 40 w 224"/>
                <a:gd name="T85" fmla="*/ 49 h 95"/>
                <a:gd name="T86" fmla="*/ 32 w 224"/>
                <a:gd name="T87" fmla="*/ 42 h 95"/>
                <a:gd name="T88" fmla="*/ 25 w 224"/>
                <a:gd name="T89" fmla="*/ 35 h 95"/>
                <a:gd name="T90" fmla="*/ 18 w 224"/>
                <a:gd name="T91" fmla="*/ 28 h 95"/>
                <a:gd name="T92" fmla="*/ 12 w 224"/>
                <a:gd name="T93" fmla="*/ 19 h 95"/>
                <a:gd name="T94" fmla="*/ 6 w 224"/>
                <a:gd name="T95" fmla="*/ 10 h 95"/>
                <a:gd name="T96" fmla="*/ 0 w 224"/>
                <a:gd name="T97" fmla="*/ 0 h 95"/>
                <a:gd name="T98" fmla="*/ 1 w 224"/>
                <a:gd name="T99" fmla="*/ 5 h 95"/>
                <a:gd name="T100" fmla="*/ 2 w 224"/>
                <a:gd name="T101" fmla="*/ 10 h 95"/>
                <a:gd name="T102" fmla="*/ 4 w 224"/>
                <a:gd name="T103" fmla="*/ 13 h 95"/>
                <a:gd name="T104" fmla="*/ 5 w 224"/>
                <a:gd name="T105" fmla="*/ 18 h 95"/>
                <a:gd name="T106" fmla="*/ 7 w 224"/>
                <a:gd name="T107" fmla="*/ 23 h 95"/>
                <a:gd name="T108" fmla="*/ 8 w 224"/>
                <a:gd name="T109" fmla="*/ 26 h 95"/>
                <a:gd name="T110" fmla="*/ 10 w 224"/>
                <a:gd name="T111" fmla="*/ 30 h 95"/>
                <a:gd name="T112" fmla="*/ 12 w 224"/>
                <a:gd name="T113" fmla="*/ 3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4" h="95">
                  <a:moveTo>
                    <a:pt x="12" y="35"/>
                  </a:moveTo>
                  <a:lnTo>
                    <a:pt x="24" y="48"/>
                  </a:lnTo>
                  <a:lnTo>
                    <a:pt x="37" y="60"/>
                  </a:lnTo>
                  <a:lnTo>
                    <a:pt x="50" y="71"/>
                  </a:lnTo>
                  <a:lnTo>
                    <a:pt x="65" y="79"/>
                  </a:lnTo>
                  <a:lnTo>
                    <a:pt x="81" y="86"/>
                  </a:lnTo>
                  <a:lnTo>
                    <a:pt x="97" y="91"/>
                  </a:lnTo>
                  <a:lnTo>
                    <a:pt x="115" y="95"/>
                  </a:lnTo>
                  <a:lnTo>
                    <a:pt x="132" y="95"/>
                  </a:lnTo>
                  <a:lnTo>
                    <a:pt x="142" y="95"/>
                  </a:lnTo>
                  <a:lnTo>
                    <a:pt x="151" y="94"/>
                  </a:lnTo>
                  <a:lnTo>
                    <a:pt x="160" y="92"/>
                  </a:lnTo>
                  <a:lnTo>
                    <a:pt x="169" y="90"/>
                  </a:lnTo>
                  <a:lnTo>
                    <a:pt x="178" y="88"/>
                  </a:lnTo>
                  <a:lnTo>
                    <a:pt x="187" y="84"/>
                  </a:lnTo>
                  <a:lnTo>
                    <a:pt x="195" y="80"/>
                  </a:lnTo>
                  <a:lnTo>
                    <a:pt x="203" y="77"/>
                  </a:lnTo>
                  <a:lnTo>
                    <a:pt x="206" y="73"/>
                  </a:lnTo>
                  <a:lnTo>
                    <a:pt x="209" y="70"/>
                  </a:lnTo>
                  <a:lnTo>
                    <a:pt x="212" y="67"/>
                  </a:lnTo>
                  <a:lnTo>
                    <a:pt x="214" y="64"/>
                  </a:lnTo>
                  <a:lnTo>
                    <a:pt x="217" y="60"/>
                  </a:lnTo>
                  <a:lnTo>
                    <a:pt x="219" y="56"/>
                  </a:lnTo>
                  <a:lnTo>
                    <a:pt x="222" y="53"/>
                  </a:lnTo>
                  <a:lnTo>
                    <a:pt x="224" y="49"/>
                  </a:lnTo>
                  <a:lnTo>
                    <a:pt x="214" y="56"/>
                  </a:lnTo>
                  <a:lnTo>
                    <a:pt x="204" y="64"/>
                  </a:lnTo>
                  <a:lnTo>
                    <a:pt x="193" y="70"/>
                  </a:lnTo>
                  <a:lnTo>
                    <a:pt x="181" y="76"/>
                  </a:lnTo>
                  <a:lnTo>
                    <a:pt x="170" y="79"/>
                  </a:lnTo>
                  <a:lnTo>
                    <a:pt x="157" y="82"/>
                  </a:lnTo>
                  <a:lnTo>
                    <a:pt x="145" y="84"/>
                  </a:lnTo>
                  <a:lnTo>
                    <a:pt x="132" y="84"/>
                  </a:lnTo>
                  <a:lnTo>
                    <a:pt x="122" y="84"/>
                  </a:lnTo>
                  <a:lnTo>
                    <a:pt x="112" y="83"/>
                  </a:lnTo>
                  <a:lnTo>
                    <a:pt x="101" y="82"/>
                  </a:lnTo>
                  <a:lnTo>
                    <a:pt x="92" y="78"/>
                  </a:lnTo>
                  <a:lnTo>
                    <a:pt x="82" y="76"/>
                  </a:lnTo>
                  <a:lnTo>
                    <a:pt x="73" y="71"/>
                  </a:lnTo>
                  <a:lnTo>
                    <a:pt x="64" y="67"/>
                  </a:lnTo>
                  <a:lnTo>
                    <a:pt x="56" y="61"/>
                  </a:lnTo>
                  <a:lnTo>
                    <a:pt x="47" y="55"/>
                  </a:lnTo>
                  <a:lnTo>
                    <a:pt x="40" y="49"/>
                  </a:lnTo>
                  <a:lnTo>
                    <a:pt x="32" y="42"/>
                  </a:lnTo>
                  <a:lnTo>
                    <a:pt x="25" y="35"/>
                  </a:lnTo>
                  <a:lnTo>
                    <a:pt x="18" y="28"/>
                  </a:lnTo>
                  <a:lnTo>
                    <a:pt x="12" y="19"/>
                  </a:lnTo>
                  <a:lnTo>
                    <a:pt x="6" y="10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10"/>
                  </a:lnTo>
                  <a:lnTo>
                    <a:pt x="4" y="13"/>
                  </a:lnTo>
                  <a:lnTo>
                    <a:pt x="5" y="18"/>
                  </a:lnTo>
                  <a:lnTo>
                    <a:pt x="7" y="23"/>
                  </a:lnTo>
                  <a:lnTo>
                    <a:pt x="8" y="26"/>
                  </a:lnTo>
                  <a:lnTo>
                    <a:pt x="10" y="30"/>
                  </a:lnTo>
                  <a:lnTo>
                    <a:pt x="12" y="35"/>
                  </a:lnTo>
                  <a:close/>
                </a:path>
              </a:pathLst>
            </a:custGeom>
            <a:solidFill>
              <a:srgbClr val="F2A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3" name="Freeform 12"/>
            <p:cNvSpPr>
              <a:spLocks/>
            </p:cNvSpPr>
            <p:nvPr/>
          </p:nvSpPr>
          <p:spPr bwMode="auto">
            <a:xfrm>
              <a:off x="1135" y="2674"/>
              <a:ext cx="47" cy="18"/>
            </a:xfrm>
            <a:custGeom>
              <a:avLst/>
              <a:gdLst>
                <a:gd name="T0" fmla="*/ 20 w 235"/>
                <a:gd name="T1" fmla="*/ 50 h 106"/>
                <a:gd name="T2" fmla="*/ 47 w 235"/>
                <a:gd name="T3" fmla="*/ 76 h 106"/>
                <a:gd name="T4" fmla="*/ 71 w 235"/>
                <a:gd name="T5" fmla="*/ 90 h 106"/>
                <a:gd name="T6" fmla="*/ 88 w 235"/>
                <a:gd name="T7" fmla="*/ 98 h 106"/>
                <a:gd name="T8" fmla="*/ 107 w 235"/>
                <a:gd name="T9" fmla="*/ 104 h 106"/>
                <a:gd name="T10" fmla="*/ 126 w 235"/>
                <a:gd name="T11" fmla="*/ 106 h 106"/>
                <a:gd name="T12" fmla="*/ 146 w 235"/>
                <a:gd name="T13" fmla="*/ 106 h 106"/>
                <a:gd name="T14" fmla="*/ 168 w 235"/>
                <a:gd name="T15" fmla="*/ 102 h 106"/>
                <a:gd name="T16" fmla="*/ 189 w 235"/>
                <a:gd name="T17" fmla="*/ 95 h 106"/>
                <a:gd name="T18" fmla="*/ 209 w 235"/>
                <a:gd name="T19" fmla="*/ 84 h 106"/>
                <a:gd name="T20" fmla="*/ 220 w 235"/>
                <a:gd name="T21" fmla="*/ 76 h 106"/>
                <a:gd name="T22" fmla="*/ 224 w 235"/>
                <a:gd name="T23" fmla="*/ 70 h 106"/>
                <a:gd name="T24" fmla="*/ 228 w 235"/>
                <a:gd name="T25" fmla="*/ 63 h 106"/>
                <a:gd name="T26" fmla="*/ 233 w 235"/>
                <a:gd name="T27" fmla="*/ 57 h 106"/>
                <a:gd name="T28" fmla="*/ 235 w 235"/>
                <a:gd name="T29" fmla="*/ 53 h 106"/>
                <a:gd name="T30" fmla="*/ 235 w 235"/>
                <a:gd name="T31" fmla="*/ 52 h 106"/>
                <a:gd name="T32" fmla="*/ 235 w 235"/>
                <a:gd name="T33" fmla="*/ 52 h 106"/>
                <a:gd name="T34" fmla="*/ 235 w 235"/>
                <a:gd name="T35" fmla="*/ 52 h 106"/>
                <a:gd name="T36" fmla="*/ 224 w 235"/>
                <a:gd name="T37" fmla="*/ 62 h 106"/>
                <a:gd name="T38" fmla="*/ 201 w 235"/>
                <a:gd name="T39" fmla="*/ 77 h 106"/>
                <a:gd name="T40" fmla="*/ 176 w 235"/>
                <a:gd name="T41" fmla="*/ 88 h 106"/>
                <a:gd name="T42" fmla="*/ 149 w 235"/>
                <a:gd name="T43" fmla="*/ 94 h 106"/>
                <a:gd name="T44" fmla="*/ 124 w 235"/>
                <a:gd name="T45" fmla="*/ 95 h 106"/>
                <a:gd name="T46" fmla="*/ 103 w 235"/>
                <a:gd name="T47" fmla="*/ 92 h 106"/>
                <a:gd name="T48" fmla="*/ 83 w 235"/>
                <a:gd name="T49" fmla="*/ 84 h 106"/>
                <a:gd name="T50" fmla="*/ 64 w 235"/>
                <a:gd name="T51" fmla="*/ 75 h 106"/>
                <a:gd name="T52" fmla="*/ 47 w 235"/>
                <a:gd name="T53" fmla="*/ 63 h 106"/>
                <a:gd name="T54" fmla="*/ 31 w 235"/>
                <a:gd name="T55" fmla="*/ 47 h 106"/>
                <a:gd name="T56" fmla="*/ 17 w 235"/>
                <a:gd name="T57" fmla="*/ 30 h 106"/>
                <a:gd name="T58" fmla="*/ 6 w 235"/>
                <a:gd name="T59" fmla="*/ 11 h 106"/>
                <a:gd name="T60" fmla="*/ 1 w 235"/>
                <a:gd name="T61" fmla="*/ 5 h 106"/>
                <a:gd name="T62" fmla="*/ 2 w 235"/>
                <a:gd name="T63" fmla="*/ 14 h 106"/>
                <a:gd name="T64" fmla="*/ 4 w 235"/>
                <a:gd name="T65" fmla="*/ 21 h 106"/>
                <a:gd name="T66" fmla="*/ 7 w 235"/>
                <a:gd name="T67" fmla="*/ 2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5" h="106">
                  <a:moveTo>
                    <a:pt x="8" y="33"/>
                  </a:moveTo>
                  <a:lnTo>
                    <a:pt x="20" y="50"/>
                  </a:lnTo>
                  <a:lnTo>
                    <a:pt x="33" y="63"/>
                  </a:lnTo>
                  <a:lnTo>
                    <a:pt x="47" y="76"/>
                  </a:lnTo>
                  <a:lnTo>
                    <a:pt x="63" y="87"/>
                  </a:lnTo>
                  <a:lnTo>
                    <a:pt x="71" y="90"/>
                  </a:lnTo>
                  <a:lnTo>
                    <a:pt x="79" y="95"/>
                  </a:lnTo>
                  <a:lnTo>
                    <a:pt x="88" y="98"/>
                  </a:lnTo>
                  <a:lnTo>
                    <a:pt x="97" y="101"/>
                  </a:lnTo>
                  <a:lnTo>
                    <a:pt x="107" y="104"/>
                  </a:lnTo>
                  <a:lnTo>
                    <a:pt x="116" y="105"/>
                  </a:lnTo>
                  <a:lnTo>
                    <a:pt x="126" y="106"/>
                  </a:lnTo>
                  <a:lnTo>
                    <a:pt x="135" y="106"/>
                  </a:lnTo>
                  <a:lnTo>
                    <a:pt x="146" y="106"/>
                  </a:lnTo>
                  <a:lnTo>
                    <a:pt x="157" y="104"/>
                  </a:lnTo>
                  <a:lnTo>
                    <a:pt x="168" y="102"/>
                  </a:lnTo>
                  <a:lnTo>
                    <a:pt x="179" y="99"/>
                  </a:lnTo>
                  <a:lnTo>
                    <a:pt x="189" y="95"/>
                  </a:lnTo>
                  <a:lnTo>
                    <a:pt x="199" y="90"/>
                  </a:lnTo>
                  <a:lnTo>
                    <a:pt x="209" y="84"/>
                  </a:lnTo>
                  <a:lnTo>
                    <a:pt x="218" y="78"/>
                  </a:lnTo>
                  <a:lnTo>
                    <a:pt x="220" y="76"/>
                  </a:lnTo>
                  <a:lnTo>
                    <a:pt x="222" y="72"/>
                  </a:lnTo>
                  <a:lnTo>
                    <a:pt x="224" y="70"/>
                  </a:lnTo>
                  <a:lnTo>
                    <a:pt x="226" y="66"/>
                  </a:lnTo>
                  <a:lnTo>
                    <a:pt x="228" y="63"/>
                  </a:lnTo>
                  <a:lnTo>
                    <a:pt x="231" y="59"/>
                  </a:lnTo>
                  <a:lnTo>
                    <a:pt x="233" y="57"/>
                  </a:lnTo>
                  <a:lnTo>
                    <a:pt x="235" y="53"/>
                  </a:lnTo>
                  <a:lnTo>
                    <a:pt x="235" y="53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1"/>
                  </a:lnTo>
                  <a:lnTo>
                    <a:pt x="224" y="62"/>
                  </a:lnTo>
                  <a:lnTo>
                    <a:pt x="213" y="70"/>
                  </a:lnTo>
                  <a:lnTo>
                    <a:pt x="201" y="77"/>
                  </a:lnTo>
                  <a:lnTo>
                    <a:pt x="189" y="83"/>
                  </a:lnTo>
                  <a:lnTo>
                    <a:pt x="176" y="88"/>
                  </a:lnTo>
                  <a:lnTo>
                    <a:pt x="163" y="92"/>
                  </a:lnTo>
                  <a:lnTo>
                    <a:pt x="149" y="94"/>
                  </a:lnTo>
                  <a:lnTo>
                    <a:pt x="135" y="95"/>
                  </a:lnTo>
                  <a:lnTo>
                    <a:pt x="124" y="95"/>
                  </a:lnTo>
                  <a:lnTo>
                    <a:pt x="114" y="94"/>
                  </a:lnTo>
                  <a:lnTo>
                    <a:pt x="103" y="92"/>
                  </a:lnTo>
                  <a:lnTo>
                    <a:pt x="93" y="88"/>
                  </a:lnTo>
                  <a:lnTo>
                    <a:pt x="83" y="84"/>
                  </a:lnTo>
                  <a:lnTo>
                    <a:pt x="73" y="80"/>
                  </a:lnTo>
                  <a:lnTo>
                    <a:pt x="64" y="75"/>
                  </a:lnTo>
                  <a:lnTo>
                    <a:pt x="55" y="69"/>
                  </a:lnTo>
                  <a:lnTo>
                    <a:pt x="47" y="63"/>
                  </a:lnTo>
                  <a:lnTo>
                    <a:pt x="39" y="56"/>
                  </a:lnTo>
                  <a:lnTo>
                    <a:pt x="31" y="47"/>
                  </a:lnTo>
                  <a:lnTo>
                    <a:pt x="24" y="39"/>
                  </a:lnTo>
                  <a:lnTo>
                    <a:pt x="17" y="30"/>
                  </a:lnTo>
                  <a:lnTo>
                    <a:pt x="11" y="21"/>
                  </a:lnTo>
                  <a:lnTo>
                    <a:pt x="6" y="11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9"/>
                  </a:lnTo>
                  <a:lnTo>
                    <a:pt x="2" y="14"/>
                  </a:lnTo>
                  <a:lnTo>
                    <a:pt x="3" y="17"/>
                  </a:lnTo>
                  <a:lnTo>
                    <a:pt x="4" y="21"/>
                  </a:lnTo>
                  <a:lnTo>
                    <a:pt x="5" y="26"/>
                  </a:lnTo>
                  <a:lnTo>
                    <a:pt x="7" y="29"/>
                  </a:lnTo>
                  <a:lnTo>
                    <a:pt x="8" y="33"/>
                  </a:lnTo>
                  <a:close/>
                </a:path>
              </a:pathLst>
            </a:custGeom>
            <a:solidFill>
              <a:srgbClr val="F2B1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4" name="Freeform 13"/>
            <p:cNvSpPr>
              <a:spLocks/>
            </p:cNvSpPr>
            <p:nvPr/>
          </p:nvSpPr>
          <p:spPr bwMode="auto">
            <a:xfrm>
              <a:off x="1134" y="2672"/>
              <a:ext cx="49" cy="19"/>
            </a:xfrm>
            <a:custGeom>
              <a:avLst/>
              <a:gdLst>
                <a:gd name="T0" fmla="*/ 10 w 242"/>
                <a:gd name="T1" fmla="*/ 40 h 114"/>
                <a:gd name="T2" fmla="*/ 22 w 242"/>
                <a:gd name="T3" fmla="*/ 58 h 114"/>
                <a:gd name="T4" fmla="*/ 36 w 242"/>
                <a:gd name="T5" fmla="*/ 72 h 114"/>
                <a:gd name="T6" fmla="*/ 51 w 242"/>
                <a:gd name="T7" fmla="*/ 85 h 114"/>
                <a:gd name="T8" fmla="*/ 68 w 242"/>
                <a:gd name="T9" fmla="*/ 97 h 114"/>
                <a:gd name="T10" fmla="*/ 86 w 242"/>
                <a:gd name="T11" fmla="*/ 106 h 114"/>
                <a:gd name="T12" fmla="*/ 105 w 242"/>
                <a:gd name="T13" fmla="*/ 112 h 114"/>
                <a:gd name="T14" fmla="*/ 126 w 242"/>
                <a:gd name="T15" fmla="*/ 114 h 114"/>
                <a:gd name="T16" fmla="*/ 149 w 242"/>
                <a:gd name="T17" fmla="*/ 114 h 114"/>
                <a:gd name="T18" fmla="*/ 174 w 242"/>
                <a:gd name="T19" fmla="*/ 109 h 114"/>
                <a:gd name="T20" fmla="*/ 197 w 242"/>
                <a:gd name="T21" fmla="*/ 100 h 114"/>
                <a:gd name="T22" fmla="*/ 218 w 242"/>
                <a:gd name="T23" fmla="*/ 86 h 114"/>
                <a:gd name="T24" fmla="*/ 229 w 242"/>
                <a:gd name="T25" fmla="*/ 78 h 114"/>
                <a:gd name="T26" fmla="*/ 232 w 242"/>
                <a:gd name="T27" fmla="*/ 74 h 114"/>
                <a:gd name="T28" fmla="*/ 233 w 242"/>
                <a:gd name="T29" fmla="*/ 72 h 114"/>
                <a:gd name="T30" fmla="*/ 235 w 242"/>
                <a:gd name="T31" fmla="*/ 68 h 114"/>
                <a:gd name="T32" fmla="*/ 237 w 242"/>
                <a:gd name="T33" fmla="*/ 65 h 114"/>
                <a:gd name="T34" fmla="*/ 238 w 242"/>
                <a:gd name="T35" fmla="*/ 61 h 114"/>
                <a:gd name="T36" fmla="*/ 240 w 242"/>
                <a:gd name="T37" fmla="*/ 58 h 114"/>
                <a:gd name="T38" fmla="*/ 241 w 242"/>
                <a:gd name="T39" fmla="*/ 54 h 114"/>
                <a:gd name="T40" fmla="*/ 230 w 242"/>
                <a:gd name="T41" fmla="*/ 64 h 114"/>
                <a:gd name="T42" fmla="*/ 207 w 242"/>
                <a:gd name="T43" fmla="*/ 83 h 114"/>
                <a:gd name="T44" fmla="*/ 180 w 242"/>
                <a:gd name="T45" fmla="*/ 96 h 114"/>
                <a:gd name="T46" fmla="*/ 151 w 242"/>
                <a:gd name="T47" fmla="*/ 103 h 114"/>
                <a:gd name="T48" fmla="*/ 125 w 242"/>
                <a:gd name="T49" fmla="*/ 103 h 114"/>
                <a:gd name="T50" fmla="*/ 102 w 242"/>
                <a:gd name="T51" fmla="*/ 100 h 114"/>
                <a:gd name="T52" fmla="*/ 82 w 242"/>
                <a:gd name="T53" fmla="*/ 92 h 114"/>
                <a:gd name="T54" fmla="*/ 63 w 242"/>
                <a:gd name="T55" fmla="*/ 82 h 114"/>
                <a:gd name="T56" fmla="*/ 45 w 242"/>
                <a:gd name="T57" fmla="*/ 67 h 114"/>
                <a:gd name="T58" fmla="*/ 30 w 242"/>
                <a:gd name="T59" fmla="*/ 52 h 114"/>
                <a:gd name="T60" fmla="*/ 16 w 242"/>
                <a:gd name="T61" fmla="*/ 32 h 114"/>
                <a:gd name="T62" fmla="*/ 5 w 242"/>
                <a:gd name="T63" fmla="*/ 11 h 114"/>
                <a:gd name="T64" fmla="*/ 0 w 242"/>
                <a:gd name="T65" fmla="*/ 4 h 114"/>
                <a:gd name="T66" fmla="*/ 1 w 242"/>
                <a:gd name="T67" fmla="*/ 11 h 114"/>
                <a:gd name="T68" fmla="*/ 2 w 242"/>
                <a:gd name="T69" fmla="*/ 19 h 114"/>
                <a:gd name="T70" fmla="*/ 3 w 242"/>
                <a:gd name="T71" fmla="*/ 2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2" h="114">
                  <a:moveTo>
                    <a:pt x="4" y="30"/>
                  </a:moveTo>
                  <a:lnTo>
                    <a:pt x="10" y="40"/>
                  </a:lnTo>
                  <a:lnTo>
                    <a:pt x="16" y="49"/>
                  </a:lnTo>
                  <a:lnTo>
                    <a:pt x="22" y="58"/>
                  </a:lnTo>
                  <a:lnTo>
                    <a:pt x="29" y="65"/>
                  </a:lnTo>
                  <a:lnTo>
                    <a:pt x="36" y="72"/>
                  </a:lnTo>
                  <a:lnTo>
                    <a:pt x="44" y="79"/>
                  </a:lnTo>
                  <a:lnTo>
                    <a:pt x="51" y="85"/>
                  </a:lnTo>
                  <a:lnTo>
                    <a:pt x="60" y="91"/>
                  </a:lnTo>
                  <a:lnTo>
                    <a:pt x="68" y="97"/>
                  </a:lnTo>
                  <a:lnTo>
                    <a:pt x="77" y="101"/>
                  </a:lnTo>
                  <a:lnTo>
                    <a:pt x="86" y="106"/>
                  </a:lnTo>
                  <a:lnTo>
                    <a:pt x="96" y="108"/>
                  </a:lnTo>
                  <a:lnTo>
                    <a:pt x="105" y="112"/>
                  </a:lnTo>
                  <a:lnTo>
                    <a:pt x="116" y="113"/>
                  </a:lnTo>
                  <a:lnTo>
                    <a:pt x="126" y="114"/>
                  </a:lnTo>
                  <a:lnTo>
                    <a:pt x="136" y="114"/>
                  </a:lnTo>
                  <a:lnTo>
                    <a:pt x="149" y="114"/>
                  </a:lnTo>
                  <a:lnTo>
                    <a:pt x="161" y="112"/>
                  </a:lnTo>
                  <a:lnTo>
                    <a:pt x="174" y="109"/>
                  </a:lnTo>
                  <a:lnTo>
                    <a:pt x="185" y="106"/>
                  </a:lnTo>
                  <a:lnTo>
                    <a:pt x="197" y="100"/>
                  </a:lnTo>
                  <a:lnTo>
                    <a:pt x="208" y="94"/>
                  </a:lnTo>
                  <a:lnTo>
                    <a:pt x="218" y="86"/>
                  </a:lnTo>
                  <a:lnTo>
                    <a:pt x="228" y="79"/>
                  </a:lnTo>
                  <a:lnTo>
                    <a:pt x="229" y="78"/>
                  </a:lnTo>
                  <a:lnTo>
                    <a:pt x="230" y="76"/>
                  </a:lnTo>
                  <a:lnTo>
                    <a:pt x="232" y="74"/>
                  </a:lnTo>
                  <a:lnTo>
                    <a:pt x="232" y="73"/>
                  </a:lnTo>
                  <a:lnTo>
                    <a:pt x="233" y="72"/>
                  </a:lnTo>
                  <a:lnTo>
                    <a:pt x="234" y="70"/>
                  </a:lnTo>
                  <a:lnTo>
                    <a:pt x="235" y="68"/>
                  </a:lnTo>
                  <a:lnTo>
                    <a:pt x="236" y="67"/>
                  </a:lnTo>
                  <a:lnTo>
                    <a:pt x="237" y="65"/>
                  </a:lnTo>
                  <a:lnTo>
                    <a:pt x="237" y="64"/>
                  </a:lnTo>
                  <a:lnTo>
                    <a:pt x="238" y="61"/>
                  </a:lnTo>
                  <a:lnTo>
                    <a:pt x="239" y="59"/>
                  </a:lnTo>
                  <a:lnTo>
                    <a:pt x="240" y="58"/>
                  </a:lnTo>
                  <a:lnTo>
                    <a:pt x="241" y="55"/>
                  </a:lnTo>
                  <a:lnTo>
                    <a:pt x="241" y="54"/>
                  </a:lnTo>
                  <a:lnTo>
                    <a:pt x="242" y="52"/>
                  </a:lnTo>
                  <a:lnTo>
                    <a:pt x="230" y="64"/>
                  </a:lnTo>
                  <a:lnTo>
                    <a:pt x="219" y="73"/>
                  </a:lnTo>
                  <a:lnTo>
                    <a:pt x="207" y="83"/>
                  </a:lnTo>
                  <a:lnTo>
                    <a:pt x="194" y="90"/>
                  </a:lnTo>
                  <a:lnTo>
                    <a:pt x="180" y="96"/>
                  </a:lnTo>
                  <a:lnTo>
                    <a:pt x="166" y="100"/>
                  </a:lnTo>
                  <a:lnTo>
                    <a:pt x="151" y="103"/>
                  </a:lnTo>
                  <a:lnTo>
                    <a:pt x="136" y="103"/>
                  </a:lnTo>
                  <a:lnTo>
                    <a:pt x="125" y="103"/>
                  </a:lnTo>
                  <a:lnTo>
                    <a:pt x="114" y="102"/>
                  </a:lnTo>
                  <a:lnTo>
                    <a:pt x="102" y="100"/>
                  </a:lnTo>
                  <a:lnTo>
                    <a:pt x="92" y="96"/>
                  </a:lnTo>
                  <a:lnTo>
                    <a:pt x="82" y="92"/>
                  </a:lnTo>
                  <a:lnTo>
                    <a:pt x="72" y="88"/>
                  </a:lnTo>
                  <a:lnTo>
                    <a:pt x="63" y="82"/>
                  </a:lnTo>
                  <a:lnTo>
                    <a:pt x="54" y="74"/>
                  </a:lnTo>
                  <a:lnTo>
                    <a:pt x="45" y="67"/>
                  </a:lnTo>
                  <a:lnTo>
                    <a:pt x="37" y="60"/>
                  </a:lnTo>
                  <a:lnTo>
                    <a:pt x="30" y="52"/>
                  </a:lnTo>
                  <a:lnTo>
                    <a:pt x="23" y="42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5" y="11"/>
                  </a:lnTo>
                  <a:lnTo>
                    <a:pt x="0" y="0"/>
                  </a:lnTo>
                  <a:lnTo>
                    <a:pt x="0" y="4"/>
                  </a:lnTo>
                  <a:lnTo>
                    <a:pt x="1" y="7"/>
                  </a:lnTo>
                  <a:lnTo>
                    <a:pt x="1" y="11"/>
                  </a:lnTo>
                  <a:lnTo>
                    <a:pt x="1" y="16"/>
                  </a:lnTo>
                  <a:lnTo>
                    <a:pt x="2" y="19"/>
                  </a:lnTo>
                  <a:lnTo>
                    <a:pt x="3" y="23"/>
                  </a:lnTo>
                  <a:lnTo>
                    <a:pt x="3" y="26"/>
                  </a:lnTo>
                  <a:lnTo>
                    <a:pt x="4" y="30"/>
                  </a:lnTo>
                  <a:close/>
                </a:path>
              </a:pathLst>
            </a:custGeom>
            <a:solidFill>
              <a:srgbClr val="F2B4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5" name="Freeform 14"/>
            <p:cNvSpPr>
              <a:spLocks/>
            </p:cNvSpPr>
            <p:nvPr/>
          </p:nvSpPr>
          <p:spPr bwMode="auto">
            <a:xfrm>
              <a:off x="1134" y="2669"/>
              <a:ext cx="50" cy="21"/>
            </a:xfrm>
            <a:custGeom>
              <a:avLst/>
              <a:gdLst>
                <a:gd name="T0" fmla="*/ 7 w 246"/>
                <a:gd name="T1" fmla="*/ 39 h 123"/>
                <a:gd name="T2" fmla="*/ 18 w 246"/>
                <a:gd name="T3" fmla="*/ 58 h 123"/>
                <a:gd name="T4" fmla="*/ 32 w 246"/>
                <a:gd name="T5" fmla="*/ 75 h 123"/>
                <a:gd name="T6" fmla="*/ 48 w 246"/>
                <a:gd name="T7" fmla="*/ 91 h 123"/>
                <a:gd name="T8" fmla="*/ 65 w 246"/>
                <a:gd name="T9" fmla="*/ 103 h 123"/>
                <a:gd name="T10" fmla="*/ 84 w 246"/>
                <a:gd name="T11" fmla="*/ 112 h 123"/>
                <a:gd name="T12" fmla="*/ 104 w 246"/>
                <a:gd name="T13" fmla="*/ 120 h 123"/>
                <a:gd name="T14" fmla="*/ 125 w 246"/>
                <a:gd name="T15" fmla="*/ 123 h 123"/>
                <a:gd name="T16" fmla="*/ 150 w 246"/>
                <a:gd name="T17" fmla="*/ 122 h 123"/>
                <a:gd name="T18" fmla="*/ 177 w 246"/>
                <a:gd name="T19" fmla="*/ 116 h 123"/>
                <a:gd name="T20" fmla="*/ 202 w 246"/>
                <a:gd name="T21" fmla="*/ 105 h 123"/>
                <a:gd name="T22" fmla="*/ 225 w 246"/>
                <a:gd name="T23" fmla="*/ 90 h 123"/>
                <a:gd name="T24" fmla="*/ 238 w 246"/>
                <a:gd name="T25" fmla="*/ 76 h 123"/>
                <a:gd name="T26" fmla="*/ 241 w 246"/>
                <a:gd name="T27" fmla="*/ 69 h 123"/>
                <a:gd name="T28" fmla="*/ 243 w 246"/>
                <a:gd name="T29" fmla="*/ 62 h 123"/>
                <a:gd name="T30" fmla="*/ 245 w 246"/>
                <a:gd name="T31" fmla="*/ 56 h 123"/>
                <a:gd name="T32" fmla="*/ 236 w 246"/>
                <a:gd name="T33" fmla="*/ 66 h 123"/>
                <a:gd name="T34" fmla="*/ 211 w 246"/>
                <a:gd name="T35" fmla="*/ 87 h 123"/>
                <a:gd name="T36" fmla="*/ 183 w 246"/>
                <a:gd name="T37" fmla="*/ 103 h 123"/>
                <a:gd name="T38" fmla="*/ 152 w 246"/>
                <a:gd name="T39" fmla="*/ 111 h 123"/>
                <a:gd name="T40" fmla="*/ 125 w 246"/>
                <a:gd name="T41" fmla="*/ 112 h 123"/>
                <a:gd name="T42" fmla="*/ 101 w 246"/>
                <a:gd name="T43" fmla="*/ 108 h 123"/>
                <a:gd name="T44" fmla="*/ 80 w 246"/>
                <a:gd name="T45" fmla="*/ 99 h 123"/>
                <a:gd name="T46" fmla="*/ 61 w 246"/>
                <a:gd name="T47" fmla="*/ 87 h 123"/>
                <a:gd name="T48" fmla="*/ 43 w 246"/>
                <a:gd name="T49" fmla="*/ 73 h 123"/>
                <a:gd name="T50" fmla="*/ 28 w 246"/>
                <a:gd name="T51" fmla="*/ 55 h 123"/>
                <a:gd name="T52" fmla="*/ 15 w 246"/>
                <a:gd name="T53" fmla="*/ 34 h 123"/>
                <a:gd name="T54" fmla="*/ 4 w 246"/>
                <a:gd name="T55" fmla="*/ 12 h 123"/>
                <a:gd name="T56" fmla="*/ 0 w 246"/>
                <a:gd name="T57" fmla="*/ 3 h 123"/>
                <a:gd name="T58" fmla="*/ 0 w 246"/>
                <a:gd name="T59" fmla="*/ 11 h 123"/>
                <a:gd name="T60" fmla="*/ 0 w 246"/>
                <a:gd name="T61" fmla="*/ 18 h 123"/>
                <a:gd name="T62" fmla="*/ 1 w 246"/>
                <a:gd name="T63" fmla="*/ 2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6" h="123">
                  <a:moveTo>
                    <a:pt x="1" y="28"/>
                  </a:moveTo>
                  <a:lnTo>
                    <a:pt x="7" y="39"/>
                  </a:lnTo>
                  <a:lnTo>
                    <a:pt x="12" y="49"/>
                  </a:lnTo>
                  <a:lnTo>
                    <a:pt x="18" y="58"/>
                  </a:lnTo>
                  <a:lnTo>
                    <a:pt x="25" y="67"/>
                  </a:lnTo>
                  <a:lnTo>
                    <a:pt x="32" y="75"/>
                  </a:lnTo>
                  <a:lnTo>
                    <a:pt x="40" y="84"/>
                  </a:lnTo>
                  <a:lnTo>
                    <a:pt x="48" y="91"/>
                  </a:lnTo>
                  <a:lnTo>
                    <a:pt x="56" y="97"/>
                  </a:lnTo>
                  <a:lnTo>
                    <a:pt x="65" y="103"/>
                  </a:lnTo>
                  <a:lnTo>
                    <a:pt x="74" y="108"/>
                  </a:lnTo>
                  <a:lnTo>
                    <a:pt x="84" y="112"/>
                  </a:lnTo>
                  <a:lnTo>
                    <a:pt x="94" y="116"/>
                  </a:lnTo>
                  <a:lnTo>
                    <a:pt x="104" y="120"/>
                  </a:lnTo>
                  <a:lnTo>
                    <a:pt x="115" y="122"/>
                  </a:lnTo>
                  <a:lnTo>
                    <a:pt x="125" y="123"/>
                  </a:lnTo>
                  <a:lnTo>
                    <a:pt x="136" y="123"/>
                  </a:lnTo>
                  <a:lnTo>
                    <a:pt x="150" y="122"/>
                  </a:lnTo>
                  <a:lnTo>
                    <a:pt x="164" y="120"/>
                  </a:lnTo>
                  <a:lnTo>
                    <a:pt x="177" y="116"/>
                  </a:lnTo>
                  <a:lnTo>
                    <a:pt x="190" y="111"/>
                  </a:lnTo>
                  <a:lnTo>
                    <a:pt x="202" y="105"/>
                  </a:lnTo>
                  <a:lnTo>
                    <a:pt x="214" y="98"/>
                  </a:lnTo>
                  <a:lnTo>
                    <a:pt x="225" y="90"/>
                  </a:lnTo>
                  <a:lnTo>
                    <a:pt x="236" y="79"/>
                  </a:lnTo>
                  <a:lnTo>
                    <a:pt x="238" y="76"/>
                  </a:lnTo>
                  <a:lnTo>
                    <a:pt x="239" y="73"/>
                  </a:lnTo>
                  <a:lnTo>
                    <a:pt x="241" y="69"/>
                  </a:lnTo>
                  <a:lnTo>
                    <a:pt x="242" y="66"/>
                  </a:lnTo>
                  <a:lnTo>
                    <a:pt x="243" y="62"/>
                  </a:lnTo>
                  <a:lnTo>
                    <a:pt x="244" y="60"/>
                  </a:lnTo>
                  <a:lnTo>
                    <a:pt x="245" y="56"/>
                  </a:lnTo>
                  <a:lnTo>
                    <a:pt x="246" y="52"/>
                  </a:lnTo>
                  <a:lnTo>
                    <a:pt x="236" y="66"/>
                  </a:lnTo>
                  <a:lnTo>
                    <a:pt x="223" y="78"/>
                  </a:lnTo>
                  <a:lnTo>
                    <a:pt x="211" y="87"/>
                  </a:lnTo>
                  <a:lnTo>
                    <a:pt x="197" y="96"/>
                  </a:lnTo>
                  <a:lnTo>
                    <a:pt x="183" y="103"/>
                  </a:lnTo>
                  <a:lnTo>
                    <a:pt x="168" y="108"/>
                  </a:lnTo>
                  <a:lnTo>
                    <a:pt x="152" y="111"/>
                  </a:lnTo>
                  <a:lnTo>
                    <a:pt x="136" y="112"/>
                  </a:lnTo>
                  <a:lnTo>
                    <a:pt x="125" y="112"/>
                  </a:lnTo>
                  <a:lnTo>
                    <a:pt x="113" y="110"/>
                  </a:lnTo>
                  <a:lnTo>
                    <a:pt x="101" y="108"/>
                  </a:lnTo>
                  <a:lnTo>
                    <a:pt x="91" y="104"/>
                  </a:lnTo>
                  <a:lnTo>
                    <a:pt x="80" y="99"/>
                  </a:lnTo>
                  <a:lnTo>
                    <a:pt x="70" y="94"/>
                  </a:lnTo>
                  <a:lnTo>
                    <a:pt x="61" y="87"/>
                  </a:lnTo>
                  <a:lnTo>
                    <a:pt x="52" y="80"/>
                  </a:lnTo>
                  <a:lnTo>
                    <a:pt x="43" y="73"/>
                  </a:lnTo>
                  <a:lnTo>
                    <a:pt x="35" y="64"/>
                  </a:lnTo>
                  <a:lnTo>
                    <a:pt x="28" y="55"/>
                  </a:lnTo>
                  <a:lnTo>
                    <a:pt x="21" y="45"/>
                  </a:lnTo>
                  <a:lnTo>
                    <a:pt x="15" y="34"/>
                  </a:lnTo>
                  <a:lnTo>
                    <a:pt x="9" y="22"/>
                  </a:lnTo>
                  <a:lnTo>
                    <a:pt x="4" y="12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1" y="21"/>
                  </a:lnTo>
                  <a:lnTo>
                    <a:pt x="1" y="25"/>
                  </a:lnTo>
                  <a:lnTo>
                    <a:pt x="1" y="28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6" name="Freeform 15"/>
            <p:cNvSpPr>
              <a:spLocks/>
            </p:cNvSpPr>
            <p:nvPr/>
          </p:nvSpPr>
          <p:spPr bwMode="auto">
            <a:xfrm>
              <a:off x="1134" y="2667"/>
              <a:ext cx="50" cy="22"/>
            </a:xfrm>
            <a:custGeom>
              <a:avLst/>
              <a:gdLst>
                <a:gd name="T0" fmla="*/ 5 w 249"/>
                <a:gd name="T1" fmla="*/ 40 h 132"/>
                <a:gd name="T2" fmla="*/ 16 w 249"/>
                <a:gd name="T3" fmla="*/ 61 h 132"/>
                <a:gd name="T4" fmla="*/ 30 w 249"/>
                <a:gd name="T5" fmla="*/ 79 h 132"/>
                <a:gd name="T6" fmla="*/ 45 w 249"/>
                <a:gd name="T7" fmla="*/ 96 h 132"/>
                <a:gd name="T8" fmla="*/ 63 w 249"/>
                <a:gd name="T9" fmla="*/ 111 h 132"/>
                <a:gd name="T10" fmla="*/ 82 w 249"/>
                <a:gd name="T11" fmla="*/ 121 h 132"/>
                <a:gd name="T12" fmla="*/ 102 w 249"/>
                <a:gd name="T13" fmla="*/ 129 h 132"/>
                <a:gd name="T14" fmla="*/ 125 w 249"/>
                <a:gd name="T15" fmla="*/ 132 h 132"/>
                <a:gd name="T16" fmla="*/ 151 w 249"/>
                <a:gd name="T17" fmla="*/ 132 h 132"/>
                <a:gd name="T18" fmla="*/ 180 w 249"/>
                <a:gd name="T19" fmla="*/ 125 h 132"/>
                <a:gd name="T20" fmla="*/ 207 w 249"/>
                <a:gd name="T21" fmla="*/ 112 h 132"/>
                <a:gd name="T22" fmla="*/ 230 w 249"/>
                <a:gd name="T23" fmla="*/ 93 h 132"/>
                <a:gd name="T24" fmla="*/ 243 w 249"/>
                <a:gd name="T25" fmla="*/ 77 h 132"/>
                <a:gd name="T26" fmla="*/ 245 w 249"/>
                <a:gd name="T27" fmla="*/ 71 h 132"/>
                <a:gd name="T28" fmla="*/ 247 w 249"/>
                <a:gd name="T29" fmla="*/ 64 h 132"/>
                <a:gd name="T30" fmla="*/ 249 w 249"/>
                <a:gd name="T31" fmla="*/ 58 h 132"/>
                <a:gd name="T32" fmla="*/ 239 w 249"/>
                <a:gd name="T33" fmla="*/ 69 h 132"/>
                <a:gd name="T34" fmla="*/ 214 w 249"/>
                <a:gd name="T35" fmla="*/ 94 h 132"/>
                <a:gd name="T36" fmla="*/ 185 w 249"/>
                <a:gd name="T37" fmla="*/ 112 h 132"/>
                <a:gd name="T38" fmla="*/ 161 w 249"/>
                <a:gd name="T39" fmla="*/ 119 h 132"/>
                <a:gd name="T40" fmla="*/ 145 w 249"/>
                <a:gd name="T41" fmla="*/ 121 h 132"/>
                <a:gd name="T42" fmla="*/ 124 w 249"/>
                <a:gd name="T43" fmla="*/ 121 h 132"/>
                <a:gd name="T44" fmla="*/ 100 w 249"/>
                <a:gd name="T45" fmla="*/ 117 h 132"/>
                <a:gd name="T46" fmla="*/ 79 w 249"/>
                <a:gd name="T47" fmla="*/ 108 h 132"/>
                <a:gd name="T48" fmla="*/ 59 w 249"/>
                <a:gd name="T49" fmla="*/ 95 h 132"/>
                <a:gd name="T50" fmla="*/ 42 w 249"/>
                <a:gd name="T51" fmla="*/ 79 h 132"/>
                <a:gd name="T52" fmla="*/ 27 w 249"/>
                <a:gd name="T53" fmla="*/ 60 h 132"/>
                <a:gd name="T54" fmla="*/ 14 w 249"/>
                <a:gd name="T55" fmla="*/ 37 h 132"/>
                <a:gd name="T56" fmla="*/ 5 w 249"/>
                <a:gd name="T57" fmla="*/ 14 h 132"/>
                <a:gd name="T58" fmla="*/ 1 w 249"/>
                <a:gd name="T59" fmla="*/ 4 h 132"/>
                <a:gd name="T60" fmla="*/ 0 w 249"/>
                <a:gd name="T61" fmla="*/ 11 h 132"/>
                <a:gd name="T62" fmla="*/ 0 w 249"/>
                <a:gd name="T63" fmla="*/ 18 h 132"/>
                <a:gd name="T64" fmla="*/ 0 w 249"/>
                <a:gd name="T65" fmla="*/ 2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9" h="132">
                  <a:moveTo>
                    <a:pt x="0" y="29"/>
                  </a:moveTo>
                  <a:lnTo>
                    <a:pt x="5" y="40"/>
                  </a:lnTo>
                  <a:lnTo>
                    <a:pt x="10" y="51"/>
                  </a:lnTo>
                  <a:lnTo>
                    <a:pt x="16" y="61"/>
                  </a:lnTo>
                  <a:lnTo>
                    <a:pt x="23" y="71"/>
                  </a:lnTo>
                  <a:lnTo>
                    <a:pt x="30" y="79"/>
                  </a:lnTo>
                  <a:lnTo>
                    <a:pt x="37" y="89"/>
                  </a:lnTo>
                  <a:lnTo>
                    <a:pt x="45" y="96"/>
                  </a:lnTo>
                  <a:lnTo>
                    <a:pt x="54" y="103"/>
                  </a:lnTo>
                  <a:lnTo>
                    <a:pt x="63" y="111"/>
                  </a:lnTo>
                  <a:lnTo>
                    <a:pt x="72" y="117"/>
                  </a:lnTo>
                  <a:lnTo>
                    <a:pt x="82" y="121"/>
                  </a:lnTo>
                  <a:lnTo>
                    <a:pt x="92" y="125"/>
                  </a:lnTo>
                  <a:lnTo>
                    <a:pt x="102" y="129"/>
                  </a:lnTo>
                  <a:lnTo>
                    <a:pt x="114" y="131"/>
                  </a:lnTo>
                  <a:lnTo>
                    <a:pt x="125" y="132"/>
                  </a:lnTo>
                  <a:lnTo>
                    <a:pt x="136" y="132"/>
                  </a:lnTo>
                  <a:lnTo>
                    <a:pt x="151" y="132"/>
                  </a:lnTo>
                  <a:lnTo>
                    <a:pt x="166" y="129"/>
                  </a:lnTo>
                  <a:lnTo>
                    <a:pt x="180" y="125"/>
                  </a:lnTo>
                  <a:lnTo>
                    <a:pt x="194" y="119"/>
                  </a:lnTo>
                  <a:lnTo>
                    <a:pt x="207" y="112"/>
                  </a:lnTo>
                  <a:lnTo>
                    <a:pt x="219" y="102"/>
                  </a:lnTo>
                  <a:lnTo>
                    <a:pt x="230" y="93"/>
                  </a:lnTo>
                  <a:lnTo>
                    <a:pt x="242" y="81"/>
                  </a:lnTo>
                  <a:lnTo>
                    <a:pt x="243" y="77"/>
                  </a:lnTo>
                  <a:lnTo>
                    <a:pt x="244" y="75"/>
                  </a:lnTo>
                  <a:lnTo>
                    <a:pt x="245" y="71"/>
                  </a:lnTo>
                  <a:lnTo>
                    <a:pt x="246" y="67"/>
                  </a:lnTo>
                  <a:lnTo>
                    <a:pt x="247" y="64"/>
                  </a:lnTo>
                  <a:lnTo>
                    <a:pt x="248" y="60"/>
                  </a:lnTo>
                  <a:lnTo>
                    <a:pt x="249" y="58"/>
                  </a:lnTo>
                  <a:lnTo>
                    <a:pt x="249" y="54"/>
                  </a:lnTo>
                  <a:lnTo>
                    <a:pt x="239" y="69"/>
                  </a:lnTo>
                  <a:lnTo>
                    <a:pt x="227" y="82"/>
                  </a:lnTo>
                  <a:lnTo>
                    <a:pt x="214" y="94"/>
                  </a:lnTo>
                  <a:lnTo>
                    <a:pt x="200" y="103"/>
                  </a:lnTo>
                  <a:lnTo>
                    <a:pt x="185" y="112"/>
                  </a:lnTo>
                  <a:lnTo>
                    <a:pt x="169" y="117"/>
                  </a:lnTo>
                  <a:lnTo>
                    <a:pt x="161" y="119"/>
                  </a:lnTo>
                  <a:lnTo>
                    <a:pt x="153" y="120"/>
                  </a:lnTo>
                  <a:lnTo>
                    <a:pt x="145" y="121"/>
                  </a:lnTo>
                  <a:lnTo>
                    <a:pt x="136" y="121"/>
                  </a:lnTo>
                  <a:lnTo>
                    <a:pt x="124" y="121"/>
                  </a:lnTo>
                  <a:lnTo>
                    <a:pt x="113" y="120"/>
                  </a:lnTo>
                  <a:lnTo>
                    <a:pt x="100" y="117"/>
                  </a:lnTo>
                  <a:lnTo>
                    <a:pt x="90" y="113"/>
                  </a:lnTo>
                  <a:lnTo>
                    <a:pt x="79" y="108"/>
                  </a:lnTo>
                  <a:lnTo>
                    <a:pt x="69" y="102"/>
                  </a:lnTo>
                  <a:lnTo>
                    <a:pt x="59" y="95"/>
                  </a:lnTo>
                  <a:lnTo>
                    <a:pt x="50" y="88"/>
                  </a:lnTo>
                  <a:lnTo>
                    <a:pt x="42" y="79"/>
                  </a:lnTo>
                  <a:lnTo>
                    <a:pt x="34" y="70"/>
                  </a:lnTo>
                  <a:lnTo>
                    <a:pt x="27" y="60"/>
                  </a:lnTo>
                  <a:lnTo>
                    <a:pt x="20" y="49"/>
                  </a:lnTo>
                  <a:lnTo>
                    <a:pt x="14" y="37"/>
                  </a:lnTo>
                  <a:lnTo>
                    <a:pt x="9" y="26"/>
                  </a:lnTo>
                  <a:lnTo>
                    <a:pt x="5" y="14"/>
                  </a:lnTo>
                  <a:lnTo>
                    <a:pt x="1" y="0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7" name="Freeform 16"/>
            <p:cNvSpPr>
              <a:spLocks/>
            </p:cNvSpPr>
            <p:nvPr/>
          </p:nvSpPr>
          <p:spPr bwMode="auto">
            <a:xfrm>
              <a:off x="1134" y="2665"/>
              <a:ext cx="51" cy="23"/>
            </a:xfrm>
            <a:custGeom>
              <a:avLst/>
              <a:gdLst>
                <a:gd name="T0" fmla="*/ 4 w 251"/>
                <a:gd name="T1" fmla="*/ 40 h 140"/>
                <a:gd name="T2" fmla="*/ 15 w 251"/>
                <a:gd name="T3" fmla="*/ 62 h 140"/>
                <a:gd name="T4" fmla="*/ 28 w 251"/>
                <a:gd name="T5" fmla="*/ 83 h 140"/>
                <a:gd name="T6" fmla="*/ 43 w 251"/>
                <a:gd name="T7" fmla="*/ 101 h 140"/>
                <a:gd name="T8" fmla="*/ 61 w 251"/>
                <a:gd name="T9" fmla="*/ 115 h 140"/>
                <a:gd name="T10" fmla="*/ 80 w 251"/>
                <a:gd name="T11" fmla="*/ 127 h 140"/>
                <a:gd name="T12" fmla="*/ 101 w 251"/>
                <a:gd name="T13" fmla="*/ 136 h 140"/>
                <a:gd name="T14" fmla="*/ 125 w 251"/>
                <a:gd name="T15" fmla="*/ 140 h 140"/>
                <a:gd name="T16" fmla="*/ 152 w 251"/>
                <a:gd name="T17" fmla="*/ 139 h 140"/>
                <a:gd name="T18" fmla="*/ 183 w 251"/>
                <a:gd name="T19" fmla="*/ 131 h 140"/>
                <a:gd name="T20" fmla="*/ 211 w 251"/>
                <a:gd name="T21" fmla="*/ 115 h 140"/>
                <a:gd name="T22" fmla="*/ 236 w 251"/>
                <a:gd name="T23" fmla="*/ 94 h 140"/>
                <a:gd name="T24" fmla="*/ 247 w 251"/>
                <a:gd name="T25" fmla="*/ 77 h 140"/>
                <a:gd name="T26" fmla="*/ 249 w 251"/>
                <a:gd name="T27" fmla="*/ 71 h 140"/>
                <a:gd name="T28" fmla="*/ 250 w 251"/>
                <a:gd name="T29" fmla="*/ 64 h 140"/>
                <a:gd name="T30" fmla="*/ 251 w 251"/>
                <a:gd name="T31" fmla="*/ 58 h 140"/>
                <a:gd name="T32" fmla="*/ 247 w 251"/>
                <a:gd name="T33" fmla="*/ 62 h 140"/>
                <a:gd name="T34" fmla="*/ 236 w 251"/>
                <a:gd name="T35" fmla="*/ 78 h 140"/>
                <a:gd name="T36" fmla="*/ 223 w 251"/>
                <a:gd name="T37" fmla="*/ 91 h 140"/>
                <a:gd name="T38" fmla="*/ 209 w 251"/>
                <a:gd name="T39" fmla="*/ 103 h 140"/>
                <a:gd name="T40" fmla="*/ 195 w 251"/>
                <a:gd name="T41" fmla="*/ 114 h 140"/>
                <a:gd name="T42" fmla="*/ 179 w 251"/>
                <a:gd name="T43" fmla="*/ 121 h 140"/>
                <a:gd name="T44" fmla="*/ 162 w 251"/>
                <a:gd name="T45" fmla="*/ 126 h 140"/>
                <a:gd name="T46" fmla="*/ 145 w 251"/>
                <a:gd name="T47" fmla="*/ 130 h 140"/>
                <a:gd name="T48" fmla="*/ 124 w 251"/>
                <a:gd name="T49" fmla="*/ 128 h 140"/>
                <a:gd name="T50" fmla="*/ 100 w 251"/>
                <a:gd name="T51" fmla="*/ 124 h 140"/>
                <a:gd name="T52" fmla="*/ 78 w 251"/>
                <a:gd name="T53" fmla="*/ 114 h 140"/>
                <a:gd name="T54" fmla="*/ 58 w 251"/>
                <a:gd name="T55" fmla="*/ 101 h 140"/>
                <a:gd name="T56" fmla="*/ 41 w 251"/>
                <a:gd name="T57" fmla="*/ 84 h 140"/>
                <a:gd name="T58" fmla="*/ 26 w 251"/>
                <a:gd name="T59" fmla="*/ 62 h 140"/>
                <a:gd name="T60" fmla="*/ 14 w 251"/>
                <a:gd name="T61" fmla="*/ 40 h 140"/>
                <a:gd name="T62" fmla="*/ 6 w 251"/>
                <a:gd name="T63" fmla="*/ 15 h 140"/>
                <a:gd name="T64" fmla="*/ 2 w 251"/>
                <a:gd name="T65" fmla="*/ 4 h 140"/>
                <a:gd name="T66" fmla="*/ 1 w 251"/>
                <a:gd name="T67" fmla="*/ 11 h 140"/>
                <a:gd name="T68" fmla="*/ 1 w 251"/>
                <a:gd name="T69" fmla="*/ 17 h 140"/>
                <a:gd name="T70" fmla="*/ 0 w 251"/>
                <a:gd name="T71" fmla="*/ 24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1" h="140">
                  <a:moveTo>
                    <a:pt x="0" y="28"/>
                  </a:moveTo>
                  <a:lnTo>
                    <a:pt x="4" y="40"/>
                  </a:lnTo>
                  <a:lnTo>
                    <a:pt x="9" y="50"/>
                  </a:lnTo>
                  <a:lnTo>
                    <a:pt x="15" y="62"/>
                  </a:lnTo>
                  <a:lnTo>
                    <a:pt x="21" y="73"/>
                  </a:lnTo>
                  <a:lnTo>
                    <a:pt x="28" y="83"/>
                  </a:lnTo>
                  <a:lnTo>
                    <a:pt x="35" y="92"/>
                  </a:lnTo>
                  <a:lnTo>
                    <a:pt x="43" y="101"/>
                  </a:lnTo>
                  <a:lnTo>
                    <a:pt x="52" y="108"/>
                  </a:lnTo>
                  <a:lnTo>
                    <a:pt x="61" y="115"/>
                  </a:lnTo>
                  <a:lnTo>
                    <a:pt x="70" y="122"/>
                  </a:lnTo>
                  <a:lnTo>
                    <a:pt x="80" y="127"/>
                  </a:lnTo>
                  <a:lnTo>
                    <a:pt x="91" y="132"/>
                  </a:lnTo>
                  <a:lnTo>
                    <a:pt x="101" y="136"/>
                  </a:lnTo>
                  <a:lnTo>
                    <a:pt x="113" y="138"/>
                  </a:lnTo>
                  <a:lnTo>
                    <a:pt x="125" y="140"/>
                  </a:lnTo>
                  <a:lnTo>
                    <a:pt x="136" y="140"/>
                  </a:lnTo>
                  <a:lnTo>
                    <a:pt x="152" y="139"/>
                  </a:lnTo>
                  <a:lnTo>
                    <a:pt x="168" y="136"/>
                  </a:lnTo>
                  <a:lnTo>
                    <a:pt x="183" y="131"/>
                  </a:lnTo>
                  <a:lnTo>
                    <a:pt x="197" y="124"/>
                  </a:lnTo>
                  <a:lnTo>
                    <a:pt x="211" y="115"/>
                  </a:lnTo>
                  <a:lnTo>
                    <a:pt x="223" y="106"/>
                  </a:lnTo>
                  <a:lnTo>
                    <a:pt x="236" y="94"/>
                  </a:lnTo>
                  <a:lnTo>
                    <a:pt x="246" y="80"/>
                  </a:lnTo>
                  <a:lnTo>
                    <a:pt x="247" y="77"/>
                  </a:lnTo>
                  <a:lnTo>
                    <a:pt x="248" y="73"/>
                  </a:lnTo>
                  <a:lnTo>
                    <a:pt x="249" y="71"/>
                  </a:lnTo>
                  <a:lnTo>
                    <a:pt x="249" y="67"/>
                  </a:lnTo>
                  <a:lnTo>
                    <a:pt x="250" y="64"/>
                  </a:lnTo>
                  <a:lnTo>
                    <a:pt x="250" y="61"/>
                  </a:lnTo>
                  <a:lnTo>
                    <a:pt x="251" y="58"/>
                  </a:lnTo>
                  <a:lnTo>
                    <a:pt x="251" y="54"/>
                  </a:lnTo>
                  <a:lnTo>
                    <a:pt x="247" y="62"/>
                  </a:lnTo>
                  <a:lnTo>
                    <a:pt x="241" y="71"/>
                  </a:lnTo>
                  <a:lnTo>
                    <a:pt x="236" y="78"/>
                  </a:lnTo>
                  <a:lnTo>
                    <a:pt x="229" y="85"/>
                  </a:lnTo>
                  <a:lnTo>
                    <a:pt x="223" y="91"/>
                  </a:lnTo>
                  <a:lnTo>
                    <a:pt x="216" y="98"/>
                  </a:lnTo>
                  <a:lnTo>
                    <a:pt x="209" y="103"/>
                  </a:lnTo>
                  <a:lnTo>
                    <a:pt x="202" y="109"/>
                  </a:lnTo>
                  <a:lnTo>
                    <a:pt x="195" y="114"/>
                  </a:lnTo>
                  <a:lnTo>
                    <a:pt x="187" y="118"/>
                  </a:lnTo>
                  <a:lnTo>
                    <a:pt x="179" y="121"/>
                  </a:lnTo>
                  <a:lnTo>
                    <a:pt x="171" y="124"/>
                  </a:lnTo>
                  <a:lnTo>
                    <a:pt x="162" y="126"/>
                  </a:lnTo>
                  <a:lnTo>
                    <a:pt x="154" y="128"/>
                  </a:lnTo>
                  <a:lnTo>
                    <a:pt x="145" y="130"/>
                  </a:lnTo>
                  <a:lnTo>
                    <a:pt x="136" y="130"/>
                  </a:lnTo>
                  <a:lnTo>
                    <a:pt x="124" y="128"/>
                  </a:lnTo>
                  <a:lnTo>
                    <a:pt x="112" y="127"/>
                  </a:lnTo>
                  <a:lnTo>
                    <a:pt x="100" y="124"/>
                  </a:lnTo>
                  <a:lnTo>
                    <a:pt x="89" y="120"/>
                  </a:lnTo>
                  <a:lnTo>
                    <a:pt x="78" y="114"/>
                  </a:lnTo>
                  <a:lnTo>
                    <a:pt x="68" y="108"/>
                  </a:lnTo>
                  <a:lnTo>
                    <a:pt x="58" y="101"/>
                  </a:lnTo>
                  <a:lnTo>
                    <a:pt x="49" y="92"/>
                  </a:lnTo>
                  <a:lnTo>
                    <a:pt x="41" y="84"/>
                  </a:lnTo>
                  <a:lnTo>
                    <a:pt x="33" y="73"/>
                  </a:lnTo>
                  <a:lnTo>
                    <a:pt x="26" y="62"/>
                  </a:lnTo>
                  <a:lnTo>
                    <a:pt x="20" y="52"/>
                  </a:lnTo>
                  <a:lnTo>
                    <a:pt x="14" y="40"/>
                  </a:lnTo>
                  <a:lnTo>
                    <a:pt x="10" y="27"/>
                  </a:lnTo>
                  <a:lnTo>
                    <a:pt x="6" y="15"/>
                  </a:lnTo>
                  <a:lnTo>
                    <a:pt x="3" y="0"/>
                  </a:lnTo>
                  <a:lnTo>
                    <a:pt x="2" y="4"/>
                  </a:lnTo>
                  <a:lnTo>
                    <a:pt x="2" y="7"/>
                  </a:lnTo>
                  <a:lnTo>
                    <a:pt x="1" y="11"/>
                  </a:lnTo>
                  <a:lnTo>
                    <a:pt x="1" y="13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3B8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8" name="Freeform 17"/>
            <p:cNvSpPr>
              <a:spLocks/>
            </p:cNvSpPr>
            <p:nvPr/>
          </p:nvSpPr>
          <p:spPr bwMode="auto">
            <a:xfrm>
              <a:off x="1135" y="2663"/>
              <a:ext cx="50" cy="24"/>
            </a:xfrm>
            <a:custGeom>
              <a:avLst/>
              <a:gdLst>
                <a:gd name="T0" fmla="*/ 4 w 251"/>
                <a:gd name="T1" fmla="*/ 39 h 146"/>
                <a:gd name="T2" fmla="*/ 13 w 251"/>
                <a:gd name="T3" fmla="*/ 62 h 146"/>
                <a:gd name="T4" fmla="*/ 26 w 251"/>
                <a:gd name="T5" fmla="*/ 85 h 146"/>
                <a:gd name="T6" fmla="*/ 41 w 251"/>
                <a:gd name="T7" fmla="*/ 104 h 146"/>
                <a:gd name="T8" fmla="*/ 58 w 251"/>
                <a:gd name="T9" fmla="*/ 120 h 146"/>
                <a:gd name="T10" fmla="*/ 78 w 251"/>
                <a:gd name="T11" fmla="*/ 133 h 146"/>
                <a:gd name="T12" fmla="*/ 99 w 251"/>
                <a:gd name="T13" fmla="*/ 142 h 146"/>
                <a:gd name="T14" fmla="*/ 123 w 251"/>
                <a:gd name="T15" fmla="*/ 146 h 146"/>
                <a:gd name="T16" fmla="*/ 144 w 251"/>
                <a:gd name="T17" fmla="*/ 146 h 146"/>
                <a:gd name="T18" fmla="*/ 160 w 251"/>
                <a:gd name="T19" fmla="*/ 144 h 146"/>
                <a:gd name="T20" fmla="*/ 184 w 251"/>
                <a:gd name="T21" fmla="*/ 137 h 146"/>
                <a:gd name="T22" fmla="*/ 213 w 251"/>
                <a:gd name="T23" fmla="*/ 119 h 146"/>
                <a:gd name="T24" fmla="*/ 238 w 251"/>
                <a:gd name="T25" fmla="*/ 94 h 146"/>
                <a:gd name="T26" fmla="*/ 249 w 251"/>
                <a:gd name="T27" fmla="*/ 76 h 146"/>
                <a:gd name="T28" fmla="*/ 250 w 251"/>
                <a:gd name="T29" fmla="*/ 70 h 146"/>
                <a:gd name="T30" fmla="*/ 251 w 251"/>
                <a:gd name="T31" fmla="*/ 62 h 146"/>
                <a:gd name="T32" fmla="*/ 251 w 251"/>
                <a:gd name="T33" fmla="*/ 57 h 146"/>
                <a:gd name="T34" fmla="*/ 247 w 251"/>
                <a:gd name="T35" fmla="*/ 62 h 146"/>
                <a:gd name="T36" fmla="*/ 237 w 251"/>
                <a:gd name="T37" fmla="*/ 79 h 146"/>
                <a:gd name="T38" fmla="*/ 224 w 251"/>
                <a:gd name="T39" fmla="*/ 95 h 146"/>
                <a:gd name="T40" fmla="*/ 210 w 251"/>
                <a:gd name="T41" fmla="*/ 108 h 146"/>
                <a:gd name="T42" fmla="*/ 196 w 251"/>
                <a:gd name="T43" fmla="*/ 119 h 146"/>
                <a:gd name="T44" fmla="*/ 179 w 251"/>
                <a:gd name="T45" fmla="*/ 127 h 146"/>
                <a:gd name="T46" fmla="*/ 162 w 251"/>
                <a:gd name="T47" fmla="*/ 133 h 146"/>
                <a:gd name="T48" fmla="*/ 144 w 251"/>
                <a:gd name="T49" fmla="*/ 136 h 146"/>
                <a:gd name="T50" fmla="*/ 123 w 251"/>
                <a:gd name="T51" fmla="*/ 136 h 146"/>
                <a:gd name="T52" fmla="*/ 98 w 251"/>
                <a:gd name="T53" fmla="*/ 130 h 146"/>
                <a:gd name="T54" fmla="*/ 76 w 251"/>
                <a:gd name="T55" fmla="*/ 120 h 146"/>
                <a:gd name="T56" fmla="*/ 57 w 251"/>
                <a:gd name="T57" fmla="*/ 106 h 146"/>
                <a:gd name="T58" fmla="*/ 39 w 251"/>
                <a:gd name="T59" fmla="*/ 88 h 146"/>
                <a:gd name="T60" fmla="*/ 25 w 251"/>
                <a:gd name="T61" fmla="*/ 66 h 146"/>
                <a:gd name="T62" fmla="*/ 14 w 251"/>
                <a:gd name="T63" fmla="*/ 41 h 146"/>
                <a:gd name="T64" fmla="*/ 7 w 251"/>
                <a:gd name="T65" fmla="*/ 15 h 146"/>
                <a:gd name="T66" fmla="*/ 4 w 251"/>
                <a:gd name="T67" fmla="*/ 3 h 146"/>
                <a:gd name="T68" fmla="*/ 3 w 251"/>
                <a:gd name="T69" fmla="*/ 10 h 146"/>
                <a:gd name="T70" fmla="*/ 1 w 251"/>
                <a:gd name="T71" fmla="*/ 16 h 146"/>
                <a:gd name="T72" fmla="*/ 0 w 251"/>
                <a:gd name="T73" fmla="*/ 2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1" h="146">
                  <a:moveTo>
                    <a:pt x="0" y="25"/>
                  </a:moveTo>
                  <a:lnTo>
                    <a:pt x="4" y="39"/>
                  </a:lnTo>
                  <a:lnTo>
                    <a:pt x="8" y="51"/>
                  </a:lnTo>
                  <a:lnTo>
                    <a:pt x="13" y="62"/>
                  </a:lnTo>
                  <a:lnTo>
                    <a:pt x="19" y="74"/>
                  </a:lnTo>
                  <a:lnTo>
                    <a:pt x="26" y="85"/>
                  </a:lnTo>
                  <a:lnTo>
                    <a:pt x="33" y="95"/>
                  </a:lnTo>
                  <a:lnTo>
                    <a:pt x="41" y="104"/>
                  </a:lnTo>
                  <a:lnTo>
                    <a:pt x="49" y="113"/>
                  </a:lnTo>
                  <a:lnTo>
                    <a:pt x="58" y="120"/>
                  </a:lnTo>
                  <a:lnTo>
                    <a:pt x="68" y="127"/>
                  </a:lnTo>
                  <a:lnTo>
                    <a:pt x="78" y="133"/>
                  </a:lnTo>
                  <a:lnTo>
                    <a:pt x="89" y="138"/>
                  </a:lnTo>
                  <a:lnTo>
                    <a:pt x="99" y="142"/>
                  </a:lnTo>
                  <a:lnTo>
                    <a:pt x="112" y="145"/>
                  </a:lnTo>
                  <a:lnTo>
                    <a:pt x="123" y="146"/>
                  </a:lnTo>
                  <a:lnTo>
                    <a:pt x="135" y="146"/>
                  </a:lnTo>
                  <a:lnTo>
                    <a:pt x="144" y="146"/>
                  </a:lnTo>
                  <a:lnTo>
                    <a:pt x="152" y="145"/>
                  </a:lnTo>
                  <a:lnTo>
                    <a:pt x="160" y="144"/>
                  </a:lnTo>
                  <a:lnTo>
                    <a:pt x="168" y="142"/>
                  </a:lnTo>
                  <a:lnTo>
                    <a:pt x="184" y="137"/>
                  </a:lnTo>
                  <a:lnTo>
                    <a:pt x="199" y="128"/>
                  </a:lnTo>
                  <a:lnTo>
                    <a:pt x="213" y="119"/>
                  </a:lnTo>
                  <a:lnTo>
                    <a:pt x="226" y="107"/>
                  </a:lnTo>
                  <a:lnTo>
                    <a:pt x="238" y="94"/>
                  </a:lnTo>
                  <a:lnTo>
                    <a:pt x="248" y="79"/>
                  </a:lnTo>
                  <a:lnTo>
                    <a:pt x="249" y="76"/>
                  </a:lnTo>
                  <a:lnTo>
                    <a:pt x="249" y="72"/>
                  </a:lnTo>
                  <a:lnTo>
                    <a:pt x="250" y="70"/>
                  </a:lnTo>
                  <a:lnTo>
                    <a:pt x="250" y="66"/>
                  </a:lnTo>
                  <a:lnTo>
                    <a:pt x="251" y="62"/>
                  </a:lnTo>
                  <a:lnTo>
                    <a:pt x="251" y="60"/>
                  </a:lnTo>
                  <a:lnTo>
                    <a:pt x="251" y="57"/>
                  </a:lnTo>
                  <a:lnTo>
                    <a:pt x="251" y="53"/>
                  </a:lnTo>
                  <a:lnTo>
                    <a:pt x="247" y="62"/>
                  </a:lnTo>
                  <a:lnTo>
                    <a:pt x="242" y="71"/>
                  </a:lnTo>
                  <a:lnTo>
                    <a:pt x="237" y="79"/>
                  </a:lnTo>
                  <a:lnTo>
                    <a:pt x="231" y="86"/>
                  </a:lnTo>
                  <a:lnTo>
                    <a:pt x="224" y="95"/>
                  </a:lnTo>
                  <a:lnTo>
                    <a:pt x="217" y="101"/>
                  </a:lnTo>
                  <a:lnTo>
                    <a:pt x="210" y="108"/>
                  </a:lnTo>
                  <a:lnTo>
                    <a:pt x="203" y="113"/>
                  </a:lnTo>
                  <a:lnTo>
                    <a:pt x="196" y="119"/>
                  </a:lnTo>
                  <a:lnTo>
                    <a:pt x="188" y="122"/>
                  </a:lnTo>
                  <a:lnTo>
                    <a:pt x="179" y="127"/>
                  </a:lnTo>
                  <a:lnTo>
                    <a:pt x="171" y="130"/>
                  </a:lnTo>
                  <a:lnTo>
                    <a:pt x="162" y="133"/>
                  </a:lnTo>
                  <a:lnTo>
                    <a:pt x="153" y="134"/>
                  </a:lnTo>
                  <a:lnTo>
                    <a:pt x="144" y="136"/>
                  </a:lnTo>
                  <a:lnTo>
                    <a:pt x="135" y="136"/>
                  </a:lnTo>
                  <a:lnTo>
                    <a:pt x="123" y="136"/>
                  </a:lnTo>
                  <a:lnTo>
                    <a:pt x="111" y="133"/>
                  </a:lnTo>
                  <a:lnTo>
                    <a:pt x="98" y="130"/>
                  </a:lnTo>
                  <a:lnTo>
                    <a:pt x="87" y="126"/>
                  </a:lnTo>
                  <a:lnTo>
                    <a:pt x="76" y="120"/>
                  </a:lnTo>
                  <a:lnTo>
                    <a:pt x="66" y="113"/>
                  </a:lnTo>
                  <a:lnTo>
                    <a:pt x="57" y="106"/>
                  </a:lnTo>
                  <a:lnTo>
                    <a:pt x="48" y="97"/>
                  </a:lnTo>
                  <a:lnTo>
                    <a:pt x="39" y="88"/>
                  </a:lnTo>
                  <a:lnTo>
                    <a:pt x="32" y="77"/>
                  </a:lnTo>
                  <a:lnTo>
                    <a:pt x="25" y="66"/>
                  </a:lnTo>
                  <a:lnTo>
                    <a:pt x="19" y="54"/>
                  </a:lnTo>
                  <a:lnTo>
                    <a:pt x="14" y="41"/>
                  </a:lnTo>
                  <a:lnTo>
                    <a:pt x="10" y="28"/>
                  </a:lnTo>
                  <a:lnTo>
                    <a:pt x="7" y="15"/>
                  </a:lnTo>
                  <a:lnTo>
                    <a:pt x="5" y="0"/>
                  </a:lnTo>
                  <a:lnTo>
                    <a:pt x="4" y="3"/>
                  </a:lnTo>
                  <a:lnTo>
                    <a:pt x="3" y="6"/>
                  </a:lnTo>
                  <a:lnTo>
                    <a:pt x="3" y="10"/>
                  </a:lnTo>
                  <a:lnTo>
                    <a:pt x="2" y="12"/>
                  </a:lnTo>
                  <a:lnTo>
                    <a:pt x="1" y="16"/>
                  </a:lnTo>
                  <a:lnTo>
                    <a:pt x="1" y="19"/>
                  </a:lnTo>
                  <a:lnTo>
                    <a:pt x="0" y="22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F3BA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9" name="Freeform 18"/>
            <p:cNvSpPr>
              <a:spLocks/>
            </p:cNvSpPr>
            <p:nvPr/>
          </p:nvSpPr>
          <p:spPr bwMode="auto">
            <a:xfrm>
              <a:off x="1135" y="2661"/>
              <a:ext cx="50" cy="25"/>
            </a:xfrm>
            <a:custGeom>
              <a:avLst/>
              <a:gdLst>
                <a:gd name="T0" fmla="*/ 3 w 249"/>
                <a:gd name="T1" fmla="*/ 39 h 154"/>
                <a:gd name="T2" fmla="*/ 11 w 249"/>
                <a:gd name="T3" fmla="*/ 64 h 154"/>
                <a:gd name="T4" fmla="*/ 23 w 249"/>
                <a:gd name="T5" fmla="*/ 86 h 154"/>
                <a:gd name="T6" fmla="*/ 38 w 249"/>
                <a:gd name="T7" fmla="*/ 108 h 154"/>
                <a:gd name="T8" fmla="*/ 55 w 249"/>
                <a:gd name="T9" fmla="*/ 125 h 154"/>
                <a:gd name="T10" fmla="*/ 75 w 249"/>
                <a:gd name="T11" fmla="*/ 138 h 154"/>
                <a:gd name="T12" fmla="*/ 97 w 249"/>
                <a:gd name="T13" fmla="*/ 148 h 154"/>
                <a:gd name="T14" fmla="*/ 121 w 249"/>
                <a:gd name="T15" fmla="*/ 152 h 154"/>
                <a:gd name="T16" fmla="*/ 142 w 249"/>
                <a:gd name="T17" fmla="*/ 154 h 154"/>
                <a:gd name="T18" fmla="*/ 159 w 249"/>
                <a:gd name="T19" fmla="*/ 150 h 154"/>
                <a:gd name="T20" fmla="*/ 176 w 249"/>
                <a:gd name="T21" fmla="*/ 145 h 154"/>
                <a:gd name="T22" fmla="*/ 192 w 249"/>
                <a:gd name="T23" fmla="*/ 138 h 154"/>
                <a:gd name="T24" fmla="*/ 206 w 249"/>
                <a:gd name="T25" fmla="*/ 127 h 154"/>
                <a:gd name="T26" fmla="*/ 220 w 249"/>
                <a:gd name="T27" fmla="*/ 115 h 154"/>
                <a:gd name="T28" fmla="*/ 233 w 249"/>
                <a:gd name="T29" fmla="*/ 102 h 154"/>
                <a:gd name="T30" fmla="*/ 244 w 249"/>
                <a:gd name="T31" fmla="*/ 86 h 154"/>
                <a:gd name="T32" fmla="*/ 249 w 249"/>
                <a:gd name="T33" fmla="*/ 74 h 154"/>
                <a:gd name="T34" fmla="*/ 249 w 249"/>
                <a:gd name="T35" fmla="*/ 69 h 154"/>
                <a:gd name="T36" fmla="*/ 249 w 249"/>
                <a:gd name="T37" fmla="*/ 63 h 154"/>
                <a:gd name="T38" fmla="*/ 249 w 249"/>
                <a:gd name="T39" fmla="*/ 57 h 154"/>
                <a:gd name="T40" fmla="*/ 245 w 249"/>
                <a:gd name="T41" fmla="*/ 63 h 154"/>
                <a:gd name="T42" fmla="*/ 236 w 249"/>
                <a:gd name="T43" fmla="*/ 80 h 154"/>
                <a:gd name="T44" fmla="*/ 223 w 249"/>
                <a:gd name="T45" fmla="*/ 97 h 154"/>
                <a:gd name="T46" fmla="*/ 210 w 249"/>
                <a:gd name="T47" fmla="*/ 112 h 154"/>
                <a:gd name="T48" fmla="*/ 195 w 249"/>
                <a:gd name="T49" fmla="*/ 124 h 154"/>
                <a:gd name="T50" fmla="*/ 179 w 249"/>
                <a:gd name="T51" fmla="*/ 133 h 154"/>
                <a:gd name="T52" fmla="*/ 161 w 249"/>
                <a:gd name="T53" fmla="*/ 139 h 154"/>
                <a:gd name="T54" fmla="*/ 143 w 249"/>
                <a:gd name="T55" fmla="*/ 143 h 154"/>
                <a:gd name="T56" fmla="*/ 121 w 249"/>
                <a:gd name="T57" fmla="*/ 142 h 154"/>
                <a:gd name="T58" fmla="*/ 96 w 249"/>
                <a:gd name="T59" fmla="*/ 137 h 154"/>
                <a:gd name="T60" fmla="*/ 74 w 249"/>
                <a:gd name="T61" fmla="*/ 126 h 154"/>
                <a:gd name="T62" fmla="*/ 54 w 249"/>
                <a:gd name="T63" fmla="*/ 110 h 154"/>
                <a:gd name="T64" fmla="*/ 37 w 249"/>
                <a:gd name="T65" fmla="*/ 91 h 154"/>
                <a:gd name="T66" fmla="*/ 24 w 249"/>
                <a:gd name="T67" fmla="*/ 69 h 154"/>
                <a:gd name="T68" fmla="*/ 14 w 249"/>
                <a:gd name="T69" fmla="*/ 43 h 154"/>
                <a:gd name="T70" fmla="*/ 8 w 249"/>
                <a:gd name="T71" fmla="*/ 15 h 154"/>
                <a:gd name="T72" fmla="*/ 5 w 249"/>
                <a:gd name="T73" fmla="*/ 3 h 154"/>
                <a:gd name="T74" fmla="*/ 4 w 249"/>
                <a:gd name="T75" fmla="*/ 9 h 154"/>
                <a:gd name="T76" fmla="*/ 2 w 249"/>
                <a:gd name="T77" fmla="*/ 16 h 154"/>
                <a:gd name="T78" fmla="*/ 1 w 249"/>
                <a:gd name="T79" fmla="*/ 2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49" h="154">
                  <a:moveTo>
                    <a:pt x="0" y="24"/>
                  </a:moveTo>
                  <a:lnTo>
                    <a:pt x="3" y="39"/>
                  </a:lnTo>
                  <a:lnTo>
                    <a:pt x="7" y="51"/>
                  </a:lnTo>
                  <a:lnTo>
                    <a:pt x="11" y="64"/>
                  </a:lnTo>
                  <a:lnTo>
                    <a:pt x="17" y="76"/>
                  </a:lnTo>
                  <a:lnTo>
                    <a:pt x="23" y="86"/>
                  </a:lnTo>
                  <a:lnTo>
                    <a:pt x="30" y="97"/>
                  </a:lnTo>
                  <a:lnTo>
                    <a:pt x="38" y="108"/>
                  </a:lnTo>
                  <a:lnTo>
                    <a:pt x="46" y="116"/>
                  </a:lnTo>
                  <a:lnTo>
                    <a:pt x="55" y="125"/>
                  </a:lnTo>
                  <a:lnTo>
                    <a:pt x="65" y="132"/>
                  </a:lnTo>
                  <a:lnTo>
                    <a:pt x="75" y="138"/>
                  </a:lnTo>
                  <a:lnTo>
                    <a:pt x="86" y="144"/>
                  </a:lnTo>
                  <a:lnTo>
                    <a:pt x="97" y="148"/>
                  </a:lnTo>
                  <a:lnTo>
                    <a:pt x="109" y="151"/>
                  </a:lnTo>
                  <a:lnTo>
                    <a:pt x="121" y="152"/>
                  </a:lnTo>
                  <a:lnTo>
                    <a:pt x="133" y="154"/>
                  </a:lnTo>
                  <a:lnTo>
                    <a:pt x="142" y="154"/>
                  </a:lnTo>
                  <a:lnTo>
                    <a:pt x="151" y="152"/>
                  </a:lnTo>
                  <a:lnTo>
                    <a:pt x="159" y="150"/>
                  </a:lnTo>
                  <a:lnTo>
                    <a:pt x="168" y="148"/>
                  </a:lnTo>
                  <a:lnTo>
                    <a:pt x="176" y="145"/>
                  </a:lnTo>
                  <a:lnTo>
                    <a:pt x="184" y="142"/>
                  </a:lnTo>
                  <a:lnTo>
                    <a:pt x="192" y="138"/>
                  </a:lnTo>
                  <a:lnTo>
                    <a:pt x="199" y="133"/>
                  </a:lnTo>
                  <a:lnTo>
                    <a:pt x="206" y="127"/>
                  </a:lnTo>
                  <a:lnTo>
                    <a:pt x="213" y="122"/>
                  </a:lnTo>
                  <a:lnTo>
                    <a:pt x="220" y="115"/>
                  </a:lnTo>
                  <a:lnTo>
                    <a:pt x="226" y="109"/>
                  </a:lnTo>
                  <a:lnTo>
                    <a:pt x="233" y="102"/>
                  </a:lnTo>
                  <a:lnTo>
                    <a:pt x="238" y="95"/>
                  </a:lnTo>
                  <a:lnTo>
                    <a:pt x="244" y="86"/>
                  </a:lnTo>
                  <a:lnTo>
                    <a:pt x="248" y="78"/>
                  </a:lnTo>
                  <a:lnTo>
                    <a:pt x="249" y="74"/>
                  </a:lnTo>
                  <a:lnTo>
                    <a:pt x="249" y="72"/>
                  </a:lnTo>
                  <a:lnTo>
                    <a:pt x="249" y="69"/>
                  </a:lnTo>
                  <a:lnTo>
                    <a:pt x="249" y="65"/>
                  </a:lnTo>
                  <a:lnTo>
                    <a:pt x="249" y="63"/>
                  </a:lnTo>
                  <a:lnTo>
                    <a:pt x="249" y="59"/>
                  </a:lnTo>
                  <a:lnTo>
                    <a:pt x="249" y="57"/>
                  </a:lnTo>
                  <a:lnTo>
                    <a:pt x="249" y="53"/>
                  </a:lnTo>
                  <a:lnTo>
                    <a:pt x="245" y="63"/>
                  </a:lnTo>
                  <a:lnTo>
                    <a:pt x="241" y="72"/>
                  </a:lnTo>
                  <a:lnTo>
                    <a:pt x="236" y="80"/>
                  </a:lnTo>
                  <a:lnTo>
                    <a:pt x="230" y="89"/>
                  </a:lnTo>
                  <a:lnTo>
                    <a:pt x="223" y="97"/>
                  </a:lnTo>
                  <a:lnTo>
                    <a:pt x="217" y="104"/>
                  </a:lnTo>
                  <a:lnTo>
                    <a:pt x="210" y="112"/>
                  </a:lnTo>
                  <a:lnTo>
                    <a:pt x="203" y="118"/>
                  </a:lnTo>
                  <a:lnTo>
                    <a:pt x="195" y="124"/>
                  </a:lnTo>
                  <a:lnTo>
                    <a:pt x="187" y="128"/>
                  </a:lnTo>
                  <a:lnTo>
                    <a:pt x="179" y="133"/>
                  </a:lnTo>
                  <a:lnTo>
                    <a:pt x="170" y="136"/>
                  </a:lnTo>
                  <a:lnTo>
                    <a:pt x="161" y="139"/>
                  </a:lnTo>
                  <a:lnTo>
                    <a:pt x="152" y="142"/>
                  </a:lnTo>
                  <a:lnTo>
                    <a:pt x="143" y="143"/>
                  </a:lnTo>
                  <a:lnTo>
                    <a:pt x="133" y="143"/>
                  </a:lnTo>
                  <a:lnTo>
                    <a:pt x="121" y="142"/>
                  </a:lnTo>
                  <a:lnTo>
                    <a:pt x="109" y="140"/>
                  </a:lnTo>
                  <a:lnTo>
                    <a:pt x="96" y="137"/>
                  </a:lnTo>
                  <a:lnTo>
                    <a:pt x="85" y="132"/>
                  </a:lnTo>
                  <a:lnTo>
                    <a:pt x="74" y="126"/>
                  </a:lnTo>
                  <a:lnTo>
                    <a:pt x="64" y="119"/>
                  </a:lnTo>
                  <a:lnTo>
                    <a:pt x="54" y="110"/>
                  </a:lnTo>
                  <a:lnTo>
                    <a:pt x="45" y="101"/>
                  </a:lnTo>
                  <a:lnTo>
                    <a:pt x="37" y="91"/>
                  </a:lnTo>
                  <a:lnTo>
                    <a:pt x="30" y="80"/>
                  </a:lnTo>
                  <a:lnTo>
                    <a:pt x="24" y="69"/>
                  </a:lnTo>
                  <a:lnTo>
                    <a:pt x="18" y="57"/>
                  </a:lnTo>
                  <a:lnTo>
                    <a:pt x="14" y="43"/>
                  </a:lnTo>
                  <a:lnTo>
                    <a:pt x="10" y="29"/>
                  </a:lnTo>
                  <a:lnTo>
                    <a:pt x="8" y="15"/>
                  </a:lnTo>
                  <a:lnTo>
                    <a:pt x="6" y="0"/>
                  </a:lnTo>
                  <a:lnTo>
                    <a:pt x="5" y="3"/>
                  </a:lnTo>
                  <a:lnTo>
                    <a:pt x="4" y="6"/>
                  </a:lnTo>
                  <a:lnTo>
                    <a:pt x="4" y="9"/>
                  </a:lnTo>
                  <a:lnTo>
                    <a:pt x="3" y="12"/>
                  </a:lnTo>
                  <a:lnTo>
                    <a:pt x="2" y="16"/>
                  </a:lnTo>
                  <a:lnTo>
                    <a:pt x="1" y="18"/>
                  </a:lnTo>
                  <a:lnTo>
                    <a:pt x="1" y="22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F4B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30" name="Freeform 19"/>
            <p:cNvSpPr>
              <a:spLocks/>
            </p:cNvSpPr>
            <p:nvPr/>
          </p:nvSpPr>
          <p:spPr bwMode="auto">
            <a:xfrm>
              <a:off x="1136" y="2659"/>
              <a:ext cx="49" cy="26"/>
            </a:xfrm>
            <a:custGeom>
              <a:avLst/>
              <a:gdLst>
                <a:gd name="T0" fmla="*/ 2 w 246"/>
                <a:gd name="T1" fmla="*/ 38 h 159"/>
                <a:gd name="T2" fmla="*/ 9 w 246"/>
                <a:gd name="T3" fmla="*/ 64 h 159"/>
                <a:gd name="T4" fmla="*/ 20 w 246"/>
                <a:gd name="T5" fmla="*/ 89 h 159"/>
                <a:gd name="T6" fmla="*/ 34 w 246"/>
                <a:gd name="T7" fmla="*/ 111 h 159"/>
                <a:gd name="T8" fmla="*/ 52 w 246"/>
                <a:gd name="T9" fmla="*/ 129 h 159"/>
                <a:gd name="T10" fmla="*/ 71 w 246"/>
                <a:gd name="T11" fmla="*/ 143 h 159"/>
                <a:gd name="T12" fmla="*/ 93 w 246"/>
                <a:gd name="T13" fmla="*/ 153 h 159"/>
                <a:gd name="T14" fmla="*/ 118 w 246"/>
                <a:gd name="T15" fmla="*/ 159 h 159"/>
                <a:gd name="T16" fmla="*/ 139 w 246"/>
                <a:gd name="T17" fmla="*/ 159 h 159"/>
                <a:gd name="T18" fmla="*/ 157 w 246"/>
                <a:gd name="T19" fmla="*/ 156 h 159"/>
                <a:gd name="T20" fmla="*/ 174 w 246"/>
                <a:gd name="T21" fmla="*/ 150 h 159"/>
                <a:gd name="T22" fmla="*/ 191 w 246"/>
                <a:gd name="T23" fmla="*/ 142 h 159"/>
                <a:gd name="T24" fmla="*/ 205 w 246"/>
                <a:gd name="T25" fmla="*/ 131 h 159"/>
                <a:gd name="T26" fmla="*/ 219 w 246"/>
                <a:gd name="T27" fmla="*/ 118 h 159"/>
                <a:gd name="T28" fmla="*/ 232 w 246"/>
                <a:gd name="T29" fmla="*/ 102 h 159"/>
                <a:gd name="T30" fmla="*/ 242 w 246"/>
                <a:gd name="T31" fmla="*/ 85 h 159"/>
                <a:gd name="T32" fmla="*/ 246 w 246"/>
                <a:gd name="T33" fmla="*/ 74 h 159"/>
                <a:gd name="T34" fmla="*/ 246 w 246"/>
                <a:gd name="T35" fmla="*/ 68 h 159"/>
                <a:gd name="T36" fmla="*/ 246 w 246"/>
                <a:gd name="T37" fmla="*/ 60 h 159"/>
                <a:gd name="T38" fmla="*/ 246 w 246"/>
                <a:gd name="T39" fmla="*/ 54 h 159"/>
                <a:gd name="T40" fmla="*/ 242 w 246"/>
                <a:gd name="T41" fmla="*/ 62 h 159"/>
                <a:gd name="T42" fmla="*/ 233 w 246"/>
                <a:gd name="T43" fmla="*/ 82 h 159"/>
                <a:gd name="T44" fmla="*/ 221 w 246"/>
                <a:gd name="T45" fmla="*/ 99 h 159"/>
                <a:gd name="T46" fmla="*/ 208 w 246"/>
                <a:gd name="T47" fmla="*/ 114 h 159"/>
                <a:gd name="T48" fmla="*/ 193 w 246"/>
                <a:gd name="T49" fmla="*/ 127 h 159"/>
                <a:gd name="T50" fmla="*/ 177 w 246"/>
                <a:gd name="T51" fmla="*/ 137 h 159"/>
                <a:gd name="T52" fmla="*/ 159 w 246"/>
                <a:gd name="T53" fmla="*/ 144 h 159"/>
                <a:gd name="T54" fmla="*/ 140 w 246"/>
                <a:gd name="T55" fmla="*/ 148 h 159"/>
                <a:gd name="T56" fmla="*/ 118 w 246"/>
                <a:gd name="T57" fmla="*/ 148 h 159"/>
                <a:gd name="T58" fmla="*/ 93 w 246"/>
                <a:gd name="T59" fmla="*/ 142 h 159"/>
                <a:gd name="T60" fmla="*/ 71 w 246"/>
                <a:gd name="T61" fmla="*/ 131 h 159"/>
                <a:gd name="T62" fmla="*/ 52 w 246"/>
                <a:gd name="T63" fmla="*/ 115 h 159"/>
                <a:gd name="T64" fmla="*/ 35 w 246"/>
                <a:gd name="T65" fmla="*/ 95 h 159"/>
                <a:gd name="T66" fmla="*/ 22 w 246"/>
                <a:gd name="T67" fmla="*/ 72 h 159"/>
                <a:gd name="T68" fmla="*/ 13 w 246"/>
                <a:gd name="T69" fmla="*/ 46 h 159"/>
                <a:gd name="T70" fmla="*/ 8 w 246"/>
                <a:gd name="T71" fmla="*/ 17 h 159"/>
                <a:gd name="T72" fmla="*/ 8 w 246"/>
                <a:gd name="T73" fmla="*/ 3 h 159"/>
                <a:gd name="T74" fmla="*/ 8 w 246"/>
                <a:gd name="T75" fmla="*/ 2 h 159"/>
                <a:gd name="T76" fmla="*/ 8 w 246"/>
                <a:gd name="T77" fmla="*/ 0 h 159"/>
                <a:gd name="T78" fmla="*/ 8 w 246"/>
                <a:gd name="T79" fmla="*/ 0 h 159"/>
                <a:gd name="T80" fmla="*/ 7 w 246"/>
                <a:gd name="T81" fmla="*/ 3 h 159"/>
                <a:gd name="T82" fmla="*/ 4 w 246"/>
                <a:gd name="T83" fmla="*/ 9 h 159"/>
                <a:gd name="T84" fmla="*/ 2 w 246"/>
                <a:gd name="T85" fmla="*/ 14 h 159"/>
                <a:gd name="T86" fmla="*/ 1 w 246"/>
                <a:gd name="T87" fmla="*/ 2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6" h="159">
                  <a:moveTo>
                    <a:pt x="0" y="23"/>
                  </a:moveTo>
                  <a:lnTo>
                    <a:pt x="2" y="38"/>
                  </a:lnTo>
                  <a:lnTo>
                    <a:pt x="5" y="51"/>
                  </a:lnTo>
                  <a:lnTo>
                    <a:pt x="9" y="64"/>
                  </a:lnTo>
                  <a:lnTo>
                    <a:pt x="14" y="77"/>
                  </a:lnTo>
                  <a:lnTo>
                    <a:pt x="20" y="89"/>
                  </a:lnTo>
                  <a:lnTo>
                    <a:pt x="27" y="100"/>
                  </a:lnTo>
                  <a:lnTo>
                    <a:pt x="34" y="111"/>
                  </a:lnTo>
                  <a:lnTo>
                    <a:pt x="43" y="120"/>
                  </a:lnTo>
                  <a:lnTo>
                    <a:pt x="52" y="129"/>
                  </a:lnTo>
                  <a:lnTo>
                    <a:pt x="61" y="136"/>
                  </a:lnTo>
                  <a:lnTo>
                    <a:pt x="71" y="143"/>
                  </a:lnTo>
                  <a:lnTo>
                    <a:pt x="82" y="149"/>
                  </a:lnTo>
                  <a:lnTo>
                    <a:pt x="93" y="153"/>
                  </a:lnTo>
                  <a:lnTo>
                    <a:pt x="106" y="156"/>
                  </a:lnTo>
                  <a:lnTo>
                    <a:pt x="118" y="159"/>
                  </a:lnTo>
                  <a:lnTo>
                    <a:pt x="130" y="159"/>
                  </a:lnTo>
                  <a:lnTo>
                    <a:pt x="139" y="159"/>
                  </a:lnTo>
                  <a:lnTo>
                    <a:pt x="148" y="157"/>
                  </a:lnTo>
                  <a:lnTo>
                    <a:pt x="157" y="156"/>
                  </a:lnTo>
                  <a:lnTo>
                    <a:pt x="166" y="153"/>
                  </a:lnTo>
                  <a:lnTo>
                    <a:pt x="174" y="150"/>
                  </a:lnTo>
                  <a:lnTo>
                    <a:pt x="183" y="145"/>
                  </a:lnTo>
                  <a:lnTo>
                    <a:pt x="191" y="142"/>
                  </a:lnTo>
                  <a:lnTo>
                    <a:pt x="198" y="136"/>
                  </a:lnTo>
                  <a:lnTo>
                    <a:pt x="205" y="131"/>
                  </a:lnTo>
                  <a:lnTo>
                    <a:pt x="212" y="124"/>
                  </a:lnTo>
                  <a:lnTo>
                    <a:pt x="219" y="118"/>
                  </a:lnTo>
                  <a:lnTo>
                    <a:pt x="226" y="111"/>
                  </a:lnTo>
                  <a:lnTo>
                    <a:pt x="232" y="102"/>
                  </a:lnTo>
                  <a:lnTo>
                    <a:pt x="237" y="94"/>
                  </a:lnTo>
                  <a:lnTo>
                    <a:pt x="242" y="85"/>
                  </a:lnTo>
                  <a:lnTo>
                    <a:pt x="246" y="76"/>
                  </a:lnTo>
                  <a:lnTo>
                    <a:pt x="246" y="74"/>
                  </a:lnTo>
                  <a:lnTo>
                    <a:pt x="246" y="70"/>
                  </a:lnTo>
                  <a:lnTo>
                    <a:pt x="246" y="68"/>
                  </a:lnTo>
                  <a:lnTo>
                    <a:pt x="246" y="64"/>
                  </a:lnTo>
                  <a:lnTo>
                    <a:pt x="246" y="60"/>
                  </a:lnTo>
                  <a:lnTo>
                    <a:pt x="246" y="58"/>
                  </a:lnTo>
                  <a:lnTo>
                    <a:pt x="246" y="54"/>
                  </a:lnTo>
                  <a:lnTo>
                    <a:pt x="246" y="52"/>
                  </a:lnTo>
                  <a:lnTo>
                    <a:pt x="242" y="62"/>
                  </a:lnTo>
                  <a:lnTo>
                    <a:pt x="238" y="72"/>
                  </a:lnTo>
                  <a:lnTo>
                    <a:pt x="233" y="82"/>
                  </a:lnTo>
                  <a:lnTo>
                    <a:pt x="228" y="90"/>
                  </a:lnTo>
                  <a:lnTo>
                    <a:pt x="221" y="99"/>
                  </a:lnTo>
                  <a:lnTo>
                    <a:pt x="215" y="107"/>
                  </a:lnTo>
                  <a:lnTo>
                    <a:pt x="208" y="114"/>
                  </a:lnTo>
                  <a:lnTo>
                    <a:pt x="201" y="121"/>
                  </a:lnTo>
                  <a:lnTo>
                    <a:pt x="193" y="127"/>
                  </a:lnTo>
                  <a:lnTo>
                    <a:pt x="185" y="132"/>
                  </a:lnTo>
                  <a:lnTo>
                    <a:pt x="177" y="137"/>
                  </a:lnTo>
                  <a:lnTo>
                    <a:pt x="168" y="142"/>
                  </a:lnTo>
                  <a:lnTo>
                    <a:pt x="159" y="144"/>
                  </a:lnTo>
                  <a:lnTo>
                    <a:pt x="149" y="147"/>
                  </a:lnTo>
                  <a:lnTo>
                    <a:pt x="140" y="148"/>
                  </a:lnTo>
                  <a:lnTo>
                    <a:pt x="130" y="148"/>
                  </a:lnTo>
                  <a:lnTo>
                    <a:pt x="118" y="148"/>
                  </a:lnTo>
                  <a:lnTo>
                    <a:pt x="106" y="145"/>
                  </a:lnTo>
                  <a:lnTo>
                    <a:pt x="93" y="142"/>
                  </a:lnTo>
                  <a:lnTo>
                    <a:pt x="82" y="137"/>
                  </a:lnTo>
                  <a:lnTo>
                    <a:pt x="71" y="131"/>
                  </a:lnTo>
                  <a:lnTo>
                    <a:pt x="61" y="124"/>
                  </a:lnTo>
                  <a:lnTo>
                    <a:pt x="52" y="115"/>
                  </a:lnTo>
                  <a:lnTo>
                    <a:pt x="43" y="106"/>
                  </a:lnTo>
                  <a:lnTo>
                    <a:pt x="35" y="95"/>
                  </a:lnTo>
                  <a:lnTo>
                    <a:pt x="28" y="84"/>
                  </a:lnTo>
                  <a:lnTo>
                    <a:pt x="22" y="72"/>
                  </a:lnTo>
                  <a:lnTo>
                    <a:pt x="17" y="59"/>
                  </a:lnTo>
                  <a:lnTo>
                    <a:pt x="13" y="46"/>
                  </a:lnTo>
                  <a:lnTo>
                    <a:pt x="10" y="32"/>
                  </a:lnTo>
                  <a:lnTo>
                    <a:pt x="8" y="17"/>
                  </a:lnTo>
                  <a:lnTo>
                    <a:pt x="8" y="3"/>
                  </a:lnTo>
                  <a:lnTo>
                    <a:pt x="8" y="3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7" y="3"/>
                  </a:lnTo>
                  <a:lnTo>
                    <a:pt x="5" y="5"/>
                  </a:lnTo>
                  <a:lnTo>
                    <a:pt x="4" y="9"/>
                  </a:lnTo>
                  <a:lnTo>
                    <a:pt x="3" y="11"/>
                  </a:lnTo>
                  <a:lnTo>
                    <a:pt x="2" y="14"/>
                  </a:lnTo>
                  <a:lnTo>
                    <a:pt x="1" y="17"/>
                  </a:lnTo>
                  <a:lnTo>
                    <a:pt x="1" y="2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31" name="Freeform 20"/>
            <p:cNvSpPr>
              <a:spLocks/>
            </p:cNvSpPr>
            <p:nvPr/>
          </p:nvSpPr>
          <p:spPr bwMode="auto">
            <a:xfrm>
              <a:off x="1136" y="2657"/>
              <a:ext cx="49" cy="27"/>
            </a:xfrm>
            <a:custGeom>
              <a:avLst/>
              <a:gdLst>
                <a:gd name="T0" fmla="*/ 2 w 243"/>
                <a:gd name="T1" fmla="*/ 36 h 164"/>
                <a:gd name="T2" fmla="*/ 8 w 243"/>
                <a:gd name="T3" fmla="*/ 64 h 164"/>
                <a:gd name="T4" fmla="*/ 18 w 243"/>
                <a:gd name="T5" fmla="*/ 90 h 164"/>
                <a:gd name="T6" fmla="*/ 31 w 243"/>
                <a:gd name="T7" fmla="*/ 112 h 164"/>
                <a:gd name="T8" fmla="*/ 48 w 243"/>
                <a:gd name="T9" fmla="*/ 131 h 164"/>
                <a:gd name="T10" fmla="*/ 68 w 243"/>
                <a:gd name="T11" fmla="*/ 147 h 164"/>
                <a:gd name="T12" fmla="*/ 90 w 243"/>
                <a:gd name="T13" fmla="*/ 158 h 164"/>
                <a:gd name="T14" fmla="*/ 115 w 243"/>
                <a:gd name="T15" fmla="*/ 163 h 164"/>
                <a:gd name="T16" fmla="*/ 137 w 243"/>
                <a:gd name="T17" fmla="*/ 164 h 164"/>
                <a:gd name="T18" fmla="*/ 155 w 243"/>
                <a:gd name="T19" fmla="*/ 160 h 164"/>
                <a:gd name="T20" fmla="*/ 173 w 243"/>
                <a:gd name="T21" fmla="*/ 154 h 164"/>
                <a:gd name="T22" fmla="*/ 189 w 243"/>
                <a:gd name="T23" fmla="*/ 145 h 164"/>
                <a:gd name="T24" fmla="*/ 204 w 243"/>
                <a:gd name="T25" fmla="*/ 133 h 164"/>
                <a:gd name="T26" fmla="*/ 217 w 243"/>
                <a:gd name="T27" fmla="*/ 118 h 164"/>
                <a:gd name="T28" fmla="*/ 230 w 243"/>
                <a:gd name="T29" fmla="*/ 101 h 164"/>
                <a:gd name="T30" fmla="*/ 239 w 243"/>
                <a:gd name="T31" fmla="*/ 84 h 164"/>
                <a:gd name="T32" fmla="*/ 243 w 243"/>
                <a:gd name="T33" fmla="*/ 70 h 164"/>
                <a:gd name="T34" fmla="*/ 243 w 243"/>
                <a:gd name="T35" fmla="*/ 64 h 164"/>
                <a:gd name="T36" fmla="*/ 242 w 243"/>
                <a:gd name="T37" fmla="*/ 58 h 164"/>
                <a:gd name="T38" fmla="*/ 241 w 243"/>
                <a:gd name="T39" fmla="*/ 52 h 164"/>
                <a:gd name="T40" fmla="*/ 238 w 243"/>
                <a:gd name="T41" fmla="*/ 61 h 164"/>
                <a:gd name="T42" fmla="*/ 230 w 243"/>
                <a:gd name="T43" fmla="*/ 81 h 164"/>
                <a:gd name="T44" fmla="*/ 219 w 243"/>
                <a:gd name="T45" fmla="*/ 100 h 164"/>
                <a:gd name="T46" fmla="*/ 206 w 243"/>
                <a:gd name="T47" fmla="*/ 116 h 164"/>
                <a:gd name="T48" fmla="*/ 191 w 243"/>
                <a:gd name="T49" fmla="*/ 130 h 164"/>
                <a:gd name="T50" fmla="*/ 174 w 243"/>
                <a:gd name="T51" fmla="*/ 141 h 164"/>
                <a:gd name="T52" fmla="*/ 156 w 243"/>
                <a:gd name="T53" fmla="*/ 148 h 164"/>
                <a:gd name="T54" fmla="*/ 137 w 243"/>
                <a:gd name="T55" fmla="*/ 153 h 164"/>
                <a:gd name="T56" fmla="*/ 115 w 243"/>
                <a:gd name="T57" fmla="*/ 152 h 164"/>
                <a:gd name="T58" fmla="*/ 91 w 243"/>
                <a:gd name="T59" fmla="*/ 147 h 164"/>
                <a:gd name="T60" fmla="*/ 70 w 243"/>
                <a:gd name="T61" fmla="*/ 136 h 164"/>
                <a:gd name="T62" fmla="*/ 52 w 243"/>
                <a:gd name="T63" fmla="*/ 121 h 164"/>
                <a:gd name="T64" fmla="*/ 36 w 243"/>
                <a:gd name="T65" fmla="*/ 101 h 164"/>
                <a:gd name="T66" fmla="*/ 23 w 243"/>
                <a:gd name="T67" fmla="*/ 80 h 164"/>
                <a:gd name="T68" fmla="*/ 14 w 243"/>
                <a:gd name="T69" fmla="*/ 55 h 164"/>
                <a:gd name="T70" fmla="*/ 10 w 243"/>
                <a:gd name="T71" fmla="*/ 27 h 164"/>
                <a:gd name="T72" fmla="*/ 9 w 243"/>
                <a:gd name="T73" fmla="*/ 12 h 164"/>
                <a:gd name="T74" fmla="*/ 9 w 243"/>
                <a:gd name="T75" fmla="*/ 8 h 164"/>
                <a:gd name="T76" fmla="*/ 9 w 243"/>
                <a:gd name="T77" fmla="*/ 4 h 164"/>
                <a:gd name="T78" fmla="*/ 10 w 243"/>
                <a:gd name="T79" fmla="*/ 1 h 164"/>
                <a:gd name="T80" fmla="*/ 9 w 243"/>
                <a:gd name="T81" fmla="*/ 0 h 164"/>
                <a:gd name="T82" fmla="*/ 9 w 243"/>
                <a:gd name="T83" fmla="*/ 1 h 164"/>
                <a:gd name="T84" fmla="*/ 8 w 243"/>
                <a:gd name="T85" fmla="*/ 2 h 164"/>
                <a:gd name="T86" fmla="*/ 8 w 243"/>
                <a:gd name="T87" fmla="*/ 3 h 164"/>
                <a:gd name="T88" fmla="*/ 7 w 243"/>
                <a:gd name="T89" fmla="*/ 6 h 164"/>
                <a:gd name="T90" fmla="*/ 5 w 243"/>
                <a:gd name="T91" fmla="*/ 10 h 164"/>
                <a:gd name="T92" fmla="*/ 3 w 243"/>
                <a:gd name="T93" fmla="*/ 14 h 164"/>
                <a:gd name="T94" fmla="*/ 1 w 243"/>
                <a:gd name="T95" fmla="*/ 1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3" h="164">
                  <a:moveTo>
                    <a:pt x="0" y="21"/>
                  </a:moveTo>
                  <a:lnTo>
                    <a:pt x="2" y="36"/>
                  </a:lnTo>
                  <a:lnTo>
                    <a:pt x="4" y="50"/>
                  </a:lnTo>
                  <a:lnTo>
                    <a:pt x="8" y="64"/>
                  </a:lnTo>
                  <a:lnTo>
                    <a:pt x="12" y="78"/>
                  </a:lnTo>
                  <a:lnTo>
                    <a:pt x="18" y="90"/>
                  </a:lnTo>
                  <a:lnTo>
                    <a:pt x="24" y="101"/>
                  </a:lnTo>
                  <a:lnTo>
                    <a:pt x="31" y="112"/>
                  </a:lnTo>
                  <a:lnTo>
                    <a:pt x="39" y="122"/>
                  </a:lnTo>
                  <a:lnTo>
                    <a:pt x="48" y="131"/>
                  </a:lnTo>
                  <a:lnTo>
                    <a:pt x="58" y="140"/>
                  </a:lnTo>
                  <a:lnTo>
                    <a:pt x="68" y="147"/>
                  </a:lnTo>
                  <a:lnTo>
                    <a:pt x="79" y="153"/>
                  </a:lnTo>
                  <a:lnTo>
                    <a:pt x="90" y="158"/>
                  </a:lnTo>
                  <a:lnTo>
                    <a:pt x="103" y="161"/>
                  </a:lnTo>
                  <a:lnTo>
                    <a:pt x="115" y="163"/>
                  </a:lnTo>
                  <a:lnTo>
                    <a:pt x="127" y="164"/>
                  </a:lnTo>
                  <a:lnTo>
                    <a:pt x="137" y="164"/>
                  </a:lnTo>
                  <a:lnTo>
                    <a:pt x="146" y="163"/>
                  </a:lnTo>
                  <a:lnTo>
                    <a:pt x="155" y="160"/>
                  </a:lnTo>
                  <a:lnTo>
                    <a:pt x="164" y="157"/>
                  </a:lnTo>
                  <a:lnTo>
                    <a:pt x="173" y="154"/>
                  </a:lnTo>
                  <a:lnTo>
                    <a:pt x="181" y="149"/>
                  </a:lnTo>
                  <a:lnTo>
                    <a:pt x="189" y="145"/>
                  </a:lnTo>
                  <a:lnTo>
                    <a:pt x="197" y="139"/>
                  </a:lnTo>
                  <a:lnTo>
                    <a:pt x="204" y="133"/>
                  </a:lnTo>
                  <a:lnTo>
                    <a:pt x="211" y="125"/>
                  </a:lnTo>
                  <a:lnTo>
                    <a:pt x="217" y="118"/>
                  </a:lnTo>
                  <a:lnTo>
                    <a:pt x="224" y="110"/>
                  </a:lnTo>
                  <a:lnTo>
                    <a:pt x="230" y="101"/>
                  </a:lnTo>
                  <a:lnTo>
                    <a:pt x="235" y="93"/>
                  </a:lnTo>
                  <a:lnTo>
                    <a:pt x="239" y="84"/>
                  </a:lnTo>
                  <a:lnTo>
                    <a:pt x="243" y="74"/>
                  </a:lnTo>
                  <a:lnTo>
                    <a:pt x="243" y="70"/>
                  </a:lnTo>
                  <a:lnTo>
                    <a:pt x="243" y="68"/>
                  </a:lnTo>
                  <a:lnTo>
                    <a:pt x="243" y="64"/>
                  </a:lnTo>
                  <a:lnTo>
                    <a:pt x="243" y="62"/>
                  </a:lnTo>
                  <a:lnTo>
                    <a:pt x="242" y="58"/>
                  </a:lnTo>
                  <a:lnTo>
                    <a:pt x="242" y="56"/>
                  </a:lnTo>
                  <a:lnTo>
                    <a:pt x="241" y="52"/>
                  </a:lnTo>
                  <a:lnTo>
                    <a:pt x="241" y="50"/>
                  </a:lnTo>
                  <a:lnTo>
                    <a:pt x="238" y="61"/>
                  </a:lnTo>
                  <a:lnTo>
                    <a:pt x="234" y="72"/>
                  </a:lnTo>
                  <a:lnTo>
                    <a:pt x="230" y="81"/>
                  </a:lnTo>
                  <a:lnTo>
                    <a:pt x="225" y="91"/>
                  </a:lnTo>
                  <a:lnTo>
                    <a:pt x="219" y="100"/>
                  </a:lnTo>
                  <a:lnTo>
                    <a:pt x="213" y="109"/>
                  </a:lnTo>
                  <a:lnTo>
                    <a:pt x="206" y="116"/>
                  </a:lnTo>
                  <a:lnTo>
                    <a:pt x="199" y="123"/>
                  </a:lnTo>
                  <a:lnTo>
                    <a:pt x="191" y="130"/>
                  </a:lnTo>
                  <a:lnTo>
                    <a:pt x="183" y="136"/>
                  </a:lnTo>
                  <a:lnTo>
                    <a:pt x="174" y="141"/>
                  </a:lnTo>
                  <a:lnTo>
                    <a:pt x="166" y="146"/>
                  </a:lnTo>
                  <a:lnTo>
                    <a:pt x="156" y="148"/>
                  </a:lnTo>
                  <a:lnTo>
                    <a:pt x="147" y="151"/>
                  </a:lnTo>
                  <a:lnTo>
                    <a:pt x="137" y="153"/>
                  </a:lnTo>
                  <a:lnTo>
                    <a:pt x="127" y="153"/>
                  </a:lnTo>
                  <a:lnTo>
                    <a:pt x="115" y="152"/>
                  </a:lnTo>
                  <a:lnTo>
                    <a:pt x="104" y="151"/>
                  </a:lnTo>
                  <a:lnTo>
                    <a:pt x="91" y="147"/>
                  </a:lnTo>
                  <a:lnTo>
                    <a:pt x="81" y="142"/>
                  </a:lnTo>
                  <a:lnTo>
                    <a:pt x="70" y="136"/>
                  </a:lnTo>
                  <a:lnTo>
                    <a:pt x="61" y="129"/>
                  </a:lnTo>
                  <a:lnTo>
                    <a:pt x="52" y="121"/>
                  </a:lnTo>
                  <a:lnTo>
                    <a:pt x="43" y="112"/>
                  </a:lnTo>
                  <a:lnTo>
                    <a:pt x="36" y="101"/>
                  </a:lnTo>
                  <a:lnTo>
                    <a:pt x="29" y="91"/>
                  </a:lnTo>
                  <a:lnTo>
                    <a:pt x="23" y="80"/>
                  </a:lnTo>
                  <a:lnTo>
                    <a:pt x="18" y="68"/>
                  </a:lnTo>
                  <a:lnTo>
                    <a:pt x="14" y="55"/>
                  </a:lnTo>
                  <a:lnTo>
                    <a:pt x="12" y="42"/>
                  </a:lnTo>
                  <a:lnTo>
                    <a:pt x="10" y="27"/>
                  </a:lnTo>
                  <a:lnTo>
                    <a:pt x="9" y="13"/>
                  </a:lnTo>
                  <a:lnTo>
                    <a:pt x="9" y="12"/>
                  </a:lnTo>
                  <a:lnTo>
                    <a:pt x="9" y="9"/>
                  </a:lnTo>
                  <a:lnTo>
                    <a:pt x="9" y="8"/>
                  </a:lnTo>
                  <a:lnTo>
                    <a:pt x="9" y="6"/>
                  </a:lnTo>
                  <a:lnTo>
                    <a:pt x="9" y="4"/>
                  </a:lnTo>
                  <a:lnTo>
                    <a:pt x="9" y="3"/>
                  </a:lnTo>
                  <a:lnTo>
                    <a:pt x="10" y="1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3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8"/>
                  </a:lnTo>
                  <a:lnTo>
                    <a:pt x="5" y="10"/>
                  </a:lnTo>
                  <a:lnTo>
                    <a:pt x="4" y="13"/>
                  </a:lnTo>
                  <a:lnTo>
                    <a:pt x="3" y="14"/>
                  </a:lnTo>
                  <a:lnTo>
                    <a:pt x="2" y="16"/>
                  </a:lnTo>
                  <a:lnTo>
                    <a:pt x="1" y="19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32" name="Freeform 21"/>
            <p:cNvSpPr>
              <a:spLocks/>
            </p:cNvSpPr>
            <p:nvPr/>
          </p:nvSpPr>
          <p:spPr bwMode="auto">
            <a:xfrm>
              <a:off x="1137" y="2655"/>
              <a:ext cx="48" cy="28"/>
            </a:xfrm>
            <a:custGeom>
              <a:avLst/>
              <a:gdLst>
                <a:gd name="T0" fmla="*/ 0 w 238"/>
                <a:gd name="T1" fmla="*/ 21 h 169"/>
                <a:gd name="T2" fmla="*/ 0 w 238"/>
                <a:gd name="T3" fmla="*/ 21 h 169"/>
                <a:gd name="T4" fmla="*/ 0 w 238"/>
                <a:gd name="T5" fmla="*/ 23 h 169"/>
                <a:gd name="T6" fmla="*/ 0 w 238"/>
                <a:gd name="T7" fmla="*/ 24 h 169"/>
                <a:gd name="T8" fmla="*/ 0 w 238"/>
                <a:gd name="T9" fmla="*/ 38 h 169"/>
                <a:gd name="T10" fmla="*/ 5 w 238"/>
                <a:gd name="T11" fmla="*/ 67 h 169"/>
                <a:gd name="T12" fmla="*/ 14 w 238"/>
                <a:gd name="T13" fmla="*/ 93 h 169"/>
                <a:gd name="T14" fmla="*/ 27 w 238"/>
                <a:gd name="T15" fmla="*/ 116 h 169"/>
                <a:gd name="T16" fmla="*/ 44 w 238"/>
                <a:gd name="T17" fmla="*/ 136 h 169"/>
                <a:gd name="T18" fmla="*/ 63 w 238"/>
                <a:gd name="T19" fmla="*/ 152 h 169"/>
                <a:gd name="T20" fmla="*/ 85 w 238"/>
                <a:gd name="T21" fmla="*/ 163 h 169"/>
                <a:gd name="T22" fmla="*/ 110 w 238"/>
                <a:gd name="T23" fmla="*/ 169 h 169"/>
                <a:gd name="T24" fmla="*/ 132 w 238"/>
                <a:gd name="T25" fmla="*/ 169 h 169"/>
                <a:gd name="T26" fmla="*/ 151 w 238"/>
                <a:gd name="T27" fmla="*/ 165 h 169"/>
                <a:gd name="T28" fmla="*/ 169 w 238"/>
                <a:gd name="T29" fmla="*/ 158 h 169"/>
                <a:gd name="T30" fmla="*/ 185 w 238"/>
                <a:gd name="T31" fmla="*/ 148 h 169"/>
                <a:gd name="T32" fmla="*/ 200 w 238"/>
                <a:gd name="T33" fmla="*/ 135 h 169"/>
                <a:gd name="T34" fmla="*/ 213 w 238"/>
                <a:gd name="T35" fmla="*/ 120 h 169"/>
                <a:gd name="T36" fmla="*/ 225 w 238"/>
                <a:gd name="T37" fmla="*/ 103 h 169"/>
                <a:gd name="T38" fmla="*/ 234 w 238"/>
                <a:gd name="T39" fmla="*/ 83 h 169"/>
                <a:gd name="T40" fmla="*/ 237 w 238"/>
                <a:gd name="T41" fmla="*/ 69 h 169"/>
                <a:gd name="T42" fmla="*/ 236 w 238"/>
                <a:gd name="T43" fmla="*/ 63 h 169"/>
                <a:gd name="T44" fmla="*/ 235 w 238"/>
                <a:gd name="T45" fmla="*/ 57 h 169"/>
                <a:gd name="T46" fmla="*/ 234 w 238"/>
                <a:gd name="T47" fmla="*/ 51 h 169"/>
                <a:gd name="T48" fmla="*/ 231 w 238"/>
                <a:gd name="T49" fmla="*/ 61 h 169"/>
                <a:gd name="T50" fmla="*/ 224 w 238"/>
                <a:gd name="T51" fmla="*/ 83 h 169"/>
                <a:gd name="T52" fmla="*/ 214 w 238"/>
                <a:gd name="T53" fmla="*/ 102 h 169"/>
                <a:gd name="T54" fmla="*/ 201 w 238"/>
                <a:gd name="T55" fmla="*/ 120 h 169"/>
                <a:gd name="T56" fmla="*/ 187 w 238"/>
                <a:gd name="T57" fmla="*/ 134 h 169"/>
                <a:gd name="T58" fmla="*/ 170 w 238"/>
                <a:gd name="T59" fmla="*/ 146 h 169"/>
                <a:gd name="T60" fmla="*/ 152 w 238"/>
                <a:gd name="T61" fmla="*/ 154 h 169"/>
                <a:gd name="T62" fmla="*/ 132 w 238"/>
                <a:gd name="T63" fmla="*/ 158 h 169"/>
                <a:gd name="T64" fmla="*/ 111 w 238"/>
                <a:gd name="T65" fmla="*/ 158 h 169"/>
                <a:gd name="T66" fmla="*/ 88 w 238"/>
                <a:gd name="T67" fmla="*/ 152 h 169"/>
                <a:gd name="T68" fmla="*/ 67 w 238"/>
                <a:gd name="T69" fmla="*/ 142 h 169"/>
                <a:gd name="T70" fmla="*/ 50 w 238"/>
                <a:gd name="T71" fmla="*/ 128 h 169"/>
                <a:gd name="T72" fmla="*/ 34 w 238"/>
                <a:gd name="T73" fmla="*/ 110 h 169"/>
                <a:gd name="T74" fmla="*/ 22 w 238"/>
                <a:gd name="T75" fmla="*/ 89 h 169"/>
                <a:gd name="T76" fmla="*/ 14 w 238"/>
                <a:gd name="T77" fmla="*/ 63 h 169"/>
                <a:gd name="T78" fmla="*/ 9 w 238"/>
                <a:gd name="T79" fmla="*/ 37 h 169"/>
                <a:gd name="T80" fmla="*/ 9 w 238"/>
                <a:gd name="T81" fmla="*/ 20 h 169"/>
                <a:gd name="T82" fmla="*/ 9 w 238"/>
                <a:gd name="T83" fmla="*/ 15 h 169"/>
                <a:gd name="T84" fmla="*/ 9 w 238"/>
                <a:gd name="T85" fmla="*/ 9 h 169"/>
                <a:gd name="T86" fmla="*/ 10 w 238"/>
                <a:gd name="T87" fmla="*/ 3 h 169"/>
                <a:gd name="T88" fmla="*/ 9 w 238"/>
                <a:gd name="T89" fmla="*/ 2 h 169"/>
                <a:gd name="T90" fmla="*/ 7 w 238"/>
                <a:gd name="T91" fmla="*/ 6 h 169"/>
                <a:gd name="T92" fmla="*/ 5 w 238"/>
                <a:gd name="T93" fmla="*/ 9 h 169"/>
                <a:gd name="T94" fmla="*/ 3 w 238"/>
                <a:gd name="T95" fmla="*/ 13 h 169"/>
                <a:gd name="T96" fmla="*/ 2 w 238"/>
                <a:gd name="T97" fmla="*/ 15 h 169"/>
                <a:gd name="T98" fmla="*/ 1 w 238"/>
                <a:gd name="T99" fmla="*/ 17 h 169"/>
                <a:gd name="T100" fmla="*/ 1 w 238"/>
                <a:gd name="T101" fmla="*/ 19 h 169"/>
                <a:gd name="T102" fmla="*/ 0 w 238"/>
                <a:gd name="T103" fmla="*/ 2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8" h="169">
                  <a:moveTo>
                    <a:pt x="0" y="21"/>
                  </a:move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8"/>
                  </a:lnTo>
                  <a:lnTo>
                    <a:pt x="2" y="53"/>
                  </a:lnTo>
                  <a:lnTo>
                    <a:pt x="5" y="67"/>
                  </a:lnTo>
                  <a:lnTo>
                    <a:pt x="9" y="80"/>
                  </a:lnTo>
                  <a:lnTo>
                    <a:pt x="14" y="93"/>
                  </a:lnTo>
                  <a:lnTo>
                    <a:pt x="20" y="105"/>
                  </a:lnTo>
                  <a:lnTo>
                    <a:pt x="27" y="116"/>
                  </a:lnTo>
                  <a:lnTo>
                    <a:pt x="35" y="127"/>
                  </a:lnTo>
                  <a:lnTo>
                    <a:pt x="44" y="136"/>
                  </a:lnTo>
                  <a:lnTo>
                    <a:pt x="53" y="145"/>
                  </a:lnTo>
                  <a:lnTo>
                    <a:pt x="63" y="152"/>
                  </a:lnTo>
                  <a:lnTo>
                    <a:pt x="74" y="158"/>
                  </a:lnTo>
                  <a:lnTo>
                    <a:pt x="85" y="163"/>
                  </a:lnTo>
                  <a:lnTo>
                    <a:pt x="98" y="166"/>
                  </a:lnTo>
                  <a:lnTo>
                    <a:pt x="110" y="169"/>
                  </a:lnTo>
                  <a:lnTo>
                    <a:pt x="122" y="169"/>
                  </a:lnTo>
                  <a:lnTo>
                    <a:pt x="132" y="169"/>
                  </a:lnTo>
                  <a:lnTo>
                    <a:pt x="141" y="168"/>
                  </a:lnTo>
                  <a:lnTo>
                    <a:pt x="151" y="165"/>
                  </a:lnTo>
                  <a:lnTo>
                    <a:pt x="160" y="162"/>
                  </a:lnTo>
                  <a:lnTo>
                    <a:pt x="169" y="158"/>
                  </a:lnTo>
                  <a:lnTo>
                    <a:pt x="177" y="153"/>
                  </a:lnTo>
                  <a:lnTo>
                    <a:pt x="185" y="148"/>
                  </a:lnTo>
                  <a:lnTo>
                    <a:pt x="193" y="142"/>
                  </a:lnTo>
                  <a:lnTo>
                    <a:pt x="200" y="135"/>
                  </a:lnTo>
                  <a:lnTo>
                    <a:pt x="207" y="128"/>
                  </a:lnTo>
                  <a:lnTo>
                    <a:pt x="213" y="120"/>
                  </a:lnTo>
                  <a:lnTo>
                    <a:pt x="220" y="111"/>
                  </a:lnTo>
                  <a:lnTo>
                    <a:pt x="225" y="103"/>
                  </a:lnTo>
                  <a:lnTo>
                    <a:pt x="230" y="93"/>
                  </a:lnTo>
                  <a:lnTo>
                    <a:pt x="234" y="83"/>
                  </a:lnTo>
                  <a:lnTo>
                    <a:pt x="238" y="73"/>
                  </a:lnTo>
                  <a:lnTo>
                    <a:pt x="237" y="69"/>
                  </a:lnTo>
                  <a:lnTo>
                    <a:pt x="237" y="67"/>
                  </a:lnTo>
                  <a:lnTo>
                    <a:pt x="236" y="63"/>
                  </a:lnTo>
                  <a:lnTo>
                    <a:pt x="236" y="61"/>
                  </a:lnTo>
                  <a:lnTo>
                    <a:pt x="235" y="57"/>
                  </a:lnTo>
                  <a:lnTo>
                    <a:pt x="235" y="55"/>
                  </a:lnTo>
                  <a:lnTo>
                    <a:pt x="234" y="51"/>
                  </a:lnTo>
                  <a:lnTo>
                    <a:pt x="234" y="49"/>
                  </a:lnTo>
                  <a:lnTo>
                    <a:pt x="231" y="61"/>
                  </a:lnTo>
                  <a:lnTo>
                    <a:pt x="228" y="72"/>
                  </a:lnTo>
                  <a:lnTo>
                    <a:pt x="224" y="83"/>
                  </a:lnTo>
                  <a:lnTo>
                    <a:pt x="220" y="92"/>
                  </a:lnTo>
                  <a:lnTo>
                    <a:pt x="214" y="102"/>
                  </a:lnTo>
                  <a:lnTo>
                    <a:pt x="208" y="111"/>
                  </a:lnTo>
                  <a:lnTo>
                    <a:pt x="201" y="120"/>
                  </a:lnTo>
                  <a:lnTo>
                    <a:pt x="194" y="127"/>
                  </a:lnTo>
                  <a:lnTo>
                    <a:pt x="187" y="134"/>
                  </a:lnTo>
                  <a:lnTo>
                    <a:pt x="179" y="140"/>
                  </a:lnTo>
                  <a:lnTo>
                    <a:pt x="170" y="146"/>
                  </a:lnTo>
                  <a:lnTo>
                    <a:pt x="161" y="151"/>
                  </a:lnTo>
                  <a:lnTo>
                    <a:pt x="152" y="154"/>
                  </a:lnTo>
                  <a:lnTo>
                    <a:pt x="142" y="157"/>
                  </a:lnTo>
                  <a:lnTo>
                    <a:pt x="132" y="158"/>
                  </a:lnTo>
                  <a:lnTo>
                    <a:pt x="122" y="158"/>
                  </a:lnTo>
                  <a:lnTo>
                    <a:pt x="111" y="158"/>
                  </a:lnTo>
                  <a:lnTo>
                    <a:pt x="99" y="156"/>
                  </a:lnTo>
                  <a:lnTo>
                    <a:pt x="88" y="152"/>
                  </a:lnTo>
                  <a:lnTo>
                    <a:pt x="77" y="148"/>
                  </a:lnTo>
                  <a:lnTo>
                    <a:pt x="67" y="142"/>
                  </a:lnTo>
                  <a:lnTo>
                    <a:pt x="58" y="135"/>
                  </a:lnTo>
                  <a:lnTo>
                    <a:pt x="50" y="128"/>
                  </a:lnTo>
                  <a:lnTo>
                    <a:pt x="42" y="120"/>
                  </a:lnTo>
                  <a:lnTo>
                    <a:pt x="34" y="110"/>
                  </a:lnTo>
                  <a:lnTo>
                    <a:pt x="28" y="99"/>
                  </a:lnTo>
                  <a:lnTo>
                    <a:pt x="22" y="89"/>
                  </a:lnTo>
                  <a:lnTo>
                    <a:pt x="18" y="77"/>
                  </a:lnTo>
                  <a:lnTo>
                    <a:pt x="14" y="63"/>
                  </a:lnTo>
                  <a:lnTo>
                    <a:pt x="11" y="51"/>
                  </a:lnTo>
                  <a:lnTo>
                    <a:pt x="9" y="37"/>
                  </a:lnTo>
                  <a:lnTo>
                    <a:pt x="9" y="24"/>
                  </a:lnTo>
                  <a:lnTo>
                    <a:pt x="9" y="20"/>
                  </a:lnTo>
                  <a:lnTo>
                    <a:pt x="9" y="18"/>
                  </a:lnTo>
                  <a:lnTo>
                    <a:pt x="9" y="15"/>
                  </a:lnTo>
                  <a:lnTo>
                    <a:pt x="9" y="12"/>
                  </a:lnTo>
                  <a:lnTo>
                    <a:pt x="9" y="9"/>
                  </a:lnTo>
                  <a:lnTo>
                    <a:pt x="10" y="6"/>
                  </a:lnTo>
                  <a:lnTo>
                    <a:pt x="10" y="3"/>
                  </a:lnTo>
                  <a:lnTo>
                    <a:pt x="10" y="0"/>
                  </a:lnTo>
                  <a:lnTo>
                    <a:pt x="9" y="2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7"/>
                  </a:lnTo>
                  <a:lnTo>
                    <a:pt x="5" y="9"/>
                  </a:lnTo>
                  <a:lnTo>
                    <a:pt x="4" y="11"/>
                  </a:lnTo>
                  <a:lnTo>
                    <a:pt x="3" y="13"/>
                  </a:lnTo>
                  <a:lnTo>
                    <a:pt x="3" y="14"/>
                  </a:lnTo>
                  <a:lnTo>
                    <a:pt x="2" y="15"/>
                  </a:lnTo>
                  <a:lnTo>
                    <a:pt x="2" y="17"/>
                  </a:lnTo>
                  <a:lnTo>
                    <a:pt x="1" y="17"/>
                  </a:lnTo>
                  <a:lnTo>
                    <a:pt x="1" y="18"/>
                  </a:lnTo>
                  <a:lnTo>
                    <a:pt x="1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5C1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33" name="Freeform 22"/>
            <p:cNvSpPr>
              <a:spLocks/>
            </p:cNvSpPr>
            <p:nvPr/>
          </p:nvSpPr>
          <p:spPr bwMode="auto">
            <a:xfrm>
              <a:off x="1138" y="2654"/>
              <a:ext cx="46" cy="29"/>
            </a:xfrm>
            <a:custGeom>
              <a:avLst/>
              <a:gdLst>
                <a:gd name="T0" fmla="*/ 1 w 232"/>
                <a:gd name="T1" fmla="*/ 22 h 174"/>
                <a:gd name="T2" fmla="*/ 0 w 232"/>
                <a:gd name="T3" fmla="*/ 25 h 174"/>
                <a:gd name="T4" fmla="*/ 0 w 232"/>
                <a:gd name="T5" fmla="*/ 29 h 174"/>
                <a:gd name="T6" fmla="*/ 0 w 232"/>
                <a:gd name="T7" fmla="*/ 33 h 174"/>
                <a:gd name="T8" fmla="*/ 1 w 232"/>
                <a:gd name="T9" fmla="*/ 48 h 174"/>
                <a:gd name="T10" fmla="*/ 5 w 232"/>
                <a:gd name="T11" fmla="*/ 76 h 174"/>
                <a:gd name="T12" fmla="*/ 14 w 232"/>
                <a:gd name="T13" fmla="*/ 101 h 174"/>
                <a:gd name="T14" fmla="*/ 27 w 232"/>
                <a:gd name="T15" fmla="*/ 122 h 174"/>
                <a:gd name="T16" fmla="*/ 43 w 232"/>
                <a:gd name="T17" fmla="*/ 142 h 174"/>
                <a:gd name="T18" fmla="*/ 61 w 232"/>
                <a:gd name="T19" fmla="*/ 157 h 174"/>
                <a:gd name="T20" fmla="*/ 82 w 232"/>
                <a:gd name="T21" fmla="*/ 168 h 174"/>
                <a:gd name="T22" fmla="*/ 106 w 232"/>
                <a:gd name="T23" fmla="*/ 173 h 174"/>
                <a:gd name="T24" fmla="*/ 128 w 232"/>
                <a:gd name="T25" fmla="*/ 174 h 174"/>
                <a:gd name="T26" fmla="*/ 147 w 232"/>
                <a:gd name="T27" fmla="*/ 169 h 174"/>
                <a:gd name="T28" fmla="*/ 165 w 232"/>
                <a:gd name="T29" fmla="*/ 162 h 174"/>
                <a:gd name="T30" fmla="*/ 182 w 232"/>
                <a:gd name="T31" fmla="*/ 151 h 174"/>
                <a:gd name="T32" fmla="*/ 197 w 232"/>
                <a:gd name="T33" fmla="*/ 137 h 174"/>
                <a:gd name="T34" fmla="*/ 210 w 232"/>
                <a:gd name="T35" fmla="*/ 121 h 174"/>
                <a:gd name="T36" fmla="*/ 221 w 232"/>
                <a:gd name="T37" fmla="*/ 102 h 174"/>
                <a:gd name="T38" fmla="*/ 229 w 232"/>
                <a:gd name="T39" fmla="*/ 82 h 174"/>
                <a:gd name="T40" fmla="*/ 231 w 232"/>
                <a:gd name="T41" fmla="*/ 67 h 174"/>
                <a:gd name="T42" fmla="*/ 230 w 232"/>
                <a:gd name="T43" fmla="*/ 61 h 174"/>
                <a:gd name="T44" fmla="*/ 229 w 232"/>
                <a:gd name="T45" fmla="*/ 55 h 174"/>
                <a:gd name="T46" fmla="*/ 227 w 232"/>
                <a:gd name="T47" fmla="*/ 51 h 174"/>
                <a:gd name="T48" fmla="*/ 225 w 232"/>
                <a:gd name="T49" fmla="*/ 59 h 174"/>
                <a:gd name="T50" fmla="*/ 219 w 232"/>
                <a:gd name="T51" fmla="*/ 82 h 174"/>
                <a:gd name="T52" fmla="*/ 209 w 232"/>
                <a:gd name="T53" fmla="*/ 103 h 174"/>
                <a:gd name="T54" fmla="*/ 197 w 232"/>
                <a:gd name="T55" fmla="*/ 121 h 174"/>
                <a:gd name="T56" fmla="*/ 183 w 232"/>
                <a:gd name="T57" fmla="*/ 137 h 174"/>
                <a:gd name="T58" fmla="*/ 167 w 232"/>
                <a:gd name="T59" fmla="*/ 149 h 174"/>
                <a:gd name="T60" fmla="*/ 148 w 232"/>
                <a:gd name="T61" fmla="*/ 158 h 174"/>
                <a:gd name="T62" fmla="*/ 128 w 232"/>
                <a:gd name="T63" fmla="*/ 162 h 174"/>
                <a:gd name="T64" fmla="*/ 107 w 232"/>
                <a:gd name="T65" fmla="*/ 162 h 174"/>
                <a:gd name="T66" fmla="*/ 85 w 232"/>
                <a:gd name="T67" fmla="*/ 157 h 174"/>
                <a:gd name="T68" fmla="*/ 66 w 232"/>
                <a:gd name="T69" fmla="*/ 148 h 174"/>
                <a:gd name="T70" fmla="*/ 48 w 232"/>
                <a:gd name="T71" fmla="*/ 133 h 174"/>
                <a:gd name="T72" fmla="*/ 34 w 232"/>
                <a:gd name="T73" fmla="*/ 116 h 174"/>
                <a:gd name="T74" fmla="*/ 22 w 232"/>
                <a:gd name="T75" fmla="*/ 95 h 174"/>
                <a:gd name="T76" fmla="*/ 14 w 232"/>
                <a:gd name="T77" fmla="*/ 72 h 174"/>
                <a:gd name="T78" fmla="*/ 10 w 232"/>
                <a:gd name="T79" fmla="*/ 47 h 174"/>
                <a:gd name="T80" fmla="*/ 9 w 232"/>
                <a:gd name="T81" fmla="*/ 29 h 174"/>
                <a:gd name="T82" fmla="*/ 10 w 232"/>
                <a:gd name="T83" fmla="*/ 21 h 174"/>
                <a:gd name="T84" fmla="*/ 11 w 232"/>
                <a:gd name="T85" fmla="*/ 13 h 174"/>
                <a:gd name="T86" fmla="*/ 12 w 232"/>
                <a:gd name="T87" fmla="*/ 5 h 174"/>
                <a:gd name="T88" fmla="*/ 11 w 232"/>
                <a:gd name="T89" fmla="*/ 3 h 174"/>
                <a:gd name="T90" fmla="*/ 8 w 232"/>
                <a:gd name="T91" fmla="*/ 7 h 174"/>
                <a:gd name="T92" fmla="*/ 5 w 232"/>
                <a:gd name="T93" fmla="*/ 12 h 174"/>
                <a:gd name="T94" fmla="*/ 2 w 232"/>
                <a:gd name="T95" fmla="*/ 1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2" h="174">
                  <a:moveTo>
                    <a:pt x="1" y="21"/>
                  </a:moveTo>
                  <a:lnTo>
                    <a:pt x="1" y="22"/>
                  </a:lnTo>
                  <a:lnTo>
                    <a:pt x="0" y="24"/>
                  </a:lnTo>
                  <a:lnTo>
                    <a:pt x="0" y="25"/>
                  </a:lnTo>
                  <a:lnTo>
                    <a:pt x="0" y="27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1" y="48"/>
                  </a:lnTo>
                  <a:lnTo>
                    <a:pt x="3" y="63"/>
                  </a:lnTo>
                  <a:lnTo>
                    <a:pt x="5" y="76"/>
                  </a:lnTo>
                  <a:lnTo>
                    <a:pt x="9" y="89"/>
                  </a:lnTo>
                  <a:lnTo>
                    <a:pt x="14" y="101"/>
                  </a:lnTo>
                  <a:lnTo>
                    <a:pt x="20" y="112"/>
                  </a:lnTo>
                  <a:lnTo>
                    <a:pt x="27" y="122"/>
                  </a:lnTo>
                  <a:lnTo>
                    <a:pt x="34" y="133"/>
                  </a:lnTo>
                  <a:lnTo>
                    <a:pt x="43" y="142"/>
                  </a:lnTo>
                  <a:lnTo>
                    <a:pt x="52" y="150"/>
                  </a:lnTo>
                  <a:lnTo>
                    <a:pt x="61" y="157"/>
                  </a:lnTo>
                  <a:lnTo>
                    <a:pt x="72" y="163"/>
                  </a:lnTo>
                  <a:lnTo>
                    <a:pt x="82" y="168"/>
                  </a:lnTo>
                  <a:lnTo>
                    <a:pt x="95" y="172"/>
                  </a:lnTo>
                  <a:lnTo>
                    <a:pt x="106" y="173"/>
                  </a:lnTo>
                  <a:lnTo>
                    <a:pt x="118" y="174"/>
                  </a:lnTo>
                  <a:lnTo>
                    <a:pt x="128" y="174"/>
                  </a:lnTo>
                  <a:lnTo>
                    <a:pt x="138" y="172"/>
                  </a:lnTo>
                  <a:lnTo>
                    <a:pt x="147" y="169"/>
                  </a:lnTo>
                  <a:lnTo>
                    <a:pt x="157" y="167"/>
                  </a:lnTo>
                  <a:lnTo>
                    <a:pt x="165" y="162"/>
                  </a:lnTo>
                  <a:lnTo>
                    <a:pt x="174" y="157"/>
                  </a:lnTo>
                  <a:lnTo>
                    <a:pt x="182" y="151"/>
                  </a:lnTo>
                  <a:lnTo>
                    <a:pt x="190" y="145"/>
                  </a:lnTo>
                  <a:lnTo>
                    <a:pt x="197" y="137"/>
                  </a:lnTo>
                  <a:lnTo>
                    <a:pt x="204" y="130"/>
                  </a:lnTo>
                  <a:lnTo>
                    <a:pt x="210" y="121"/>
                  </a:lnTo>
                  <a:lnTo>
                    <a:pt x="216" y="112"/>
                  </a:lnTo>
                  <a:lnTo>
                    <a:pt x="221" y="102"/>
                  </a:lnTo>
                  <a:lnTo>
                    <a:pt x="225" y="93"/>
                  </a:lnTo>
                  <a:lnTo>
                    <a:pt x="229" y="82"/>
                  </a:lnTo>
                  <a:lnTo>
                    <a:pt x="232" y="71"/>
                  </a:lnTo>
                  <a:lnTo>
                    <a:pt x="231" y="67"/>
                  </a:lnTo>
                  <a:lnTo>
                    <a:pt x="231" y="65"/>
                  </a:lnTo>
                  <a:lnTo>
                    <a:pt x="230" y="61"/>
                  </a:lnTo>
                  <a:lnTo>
                    <a:pt x="230" y="59"/>
                  </a:lnTo>
                  <a:lnTo>
                    <a:pt x="229" y="55"/>
                  </a:lnTo>
                  <a:lnTo>
                    <a:pt x="228" y="53"/>
                  </a:lnTo>
                  <a:lnTo>
                    <a:pt x="227" y="51"/>
                  </a:lnTo>
                  <a:lnTo>
                    <a:pt x="226" y="47"/>
                  </a:lnTo>
                  <a:lnTo>
                    <a:pt x="225" y="59"/>
                  </a:lnTo>
                  <a:lnTo>
                    <a:pt x="223" y="71"/>
                  </a:lnTo>
                  <a:lnTo>
                    <a:pt x="219" y="82"/>
                  </a:lnTo>
                  <a:lnTo>
                    <a:pt x="215" y="93"/>
                  </a:lnTo>
                  <a:lnTo>
                    <a:pt x="209" y="103"/>
                  </a:lnTo>
                  <a:lnTo>
                    <a:pt x="204" y="113"/>
                  </a:lnTo>
                  <a:lnTo>
                    <a:pt x="197" y="121"/>
                  </a:lnTo>
                  <a:lnTo>
                    <a:pt x="191" y="130"/>
                  </a:lnTo>
                  <a:lnTo>
                    <a:pt x="183" y="137"/>
                  </a:lnTo>
                  <a:lnTo>
                    <a:pt x="175" y="144"/>
                  </a:lnTo>
                  <a:lnTo>
                    <a:pt x="167" y="149"/>
                  </a:lnTo>
                  <a:lnTo>
                    <a:pt x="158" y="155"/>
                  </a:lnTo>
                  <a:lnTo>
                    <a:pt x="148" y="158"/>
                  </a:lnTo>
                  <a:lnTo>
                    <a:pt x="139" y="161"/>
                  </a:lnTo>
                  <a:lnTo>
                    <a:pt x="128" y="162"/>
                  </a:lnTo>
                  <a:lnTo>
                    <a:pt x="118" y="163"/>
                  </a:lnTo>
                  <a:lnTo>
                    <a:pt x="107" y="162"/>
                  </a:lnTo>
                  <a:lnTo>
                    <a:pt x="96" y="161"/>
                  </a:lnTo>
                  <a:lnTo>
                    <a:pt x="85" y="157"/>
                  </a:lnTo>
                  <a:lnTo>
                    <a:pt x="75" y="152"/>
                  </a:lnTo>
                  <a:lnTo>
                    <a:pt x="66" y="148"/>
                  </a:lnTo>
                  <a:lnTo>
                    <a:pt x="57" y="142"/>
                  </a:lnTo>
                  <a:lnTo>
                    <a:pt x="48" y="133"/>
                  </a:lnTo>
                  <a:lnTo>
                    <a:pt x="41" y="125"/>
                  </a:lnTo>
                  <a:lnTo>
                    <a:pt x="34" y="116"/>
                  </a:lnTo>
                  <a:lnTo>
                    <a:pt x="28" y="106"/>
                  </a:lnTo>
                  <a:lnTo>
                    <a:pt x="22" y="95"/>
                  </a:lnTo>
                  <a:lnTo>
                    <a:pt x="18" y="84"/>
                  </a:lnTo>
                  <a:lnTo>
                    <a:pt x="14" y="72"/>
                  </a:lnTo>
                  <a:lnTo>
                    <a:pt x="11" y="60"/>
                  </a:lnTo>
                  <a:lnTo>
                    <a:pt x="10" y="47"/>
                  </a:lnTo>
                  <a:lnTo>
                    <a:pt x="9" y="34"/>
                  </a:lnTo>
                  <a:lnTo>
                    <a:pt x="9" y="29"/>
                  </a:lnTo>
                  <a:lnTo>
                    <a:pt x="9" y="25"/>
                  </a:lnTo>
                  <a:lnTo>
                    <a:pt x="10" y="21"/>
                  </a:lnTo>
                  <a:lnTo>
                    <a:pt x="10" y="17"/>
                  </a:lnTo>
                  <a:lnTo>
                    <a:pt x="11" y="13"/>
                  </a:lnTo>
                  <a:lnTo>
                    <a:pt x="11" y="9"/>
                  </a:lnTo>
                  <a:lnTo>
                    <a:pt x="12" y="5"/>
                  </a:lnTo>
                  <a:lnTo>
                    <a:pt x="13" y="0"/>
                  </a:lnTo>
                  <a:lnTo>
                    <a:pt x="11" y="3"/>
                  </a:lnTo>
                  <a:lnTo>
                    <a:pt x="10" y="5"/>
                  </a:lnTo>
                  <a:lnTo>
                    <a:pt x="8" y="7"/>
                  </a:lnTo>
                  <a:lnTo>
                    <a:pt x="6" y="10"/>
                  </a:lnTo>
                  <a:lnTo>
                    <a:pt x="5" y="12"/>
                  </a:lnTo>
                  <a:lnTo>
                    <a:pt x="4" y="15"/>
                  </a:lnTo>
                  <a:lnTo>
                    <a:pt x="2" y="18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F5C3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34" name="Freeform 23"/>
            <p:cNvSpPr>
              <a:spLocks/>
            </p:cNvSpPr>
            <p:nvPr/>
          </p:nvSpPr>
          <p:spPr bwMode="auto">
            <a:xfrm>
              <a:off x="1139" y="2652"/>
              <a:ext cx="45" cy="30"/>
            </a:xfrm>
            <a:custGeom>
              <a:avLst/>
              <a:gdLst>
                <a:gd name="T0" fmla="*/ 1 w 225"/>
                <a:gd name="T1" fmla="*/ 21 h 176"/>
                <a:gd name="T2" fmla="*/ 0 w 225"/>
                <a:gd name="T3" fmla="*/ 27 h 176"/>
                <a:gd name="T4" fmla="*/ 0 w 225"/>
                <a:gd name="T5" fmla="*/ 33 h 176"/>
                <a:gd name="T6" fmla="*/ 0 w 225"/>
                <a:gd name="T7" fmla="*/ 38 h 176"/>
                <a:gd name="T8" fmla="*/ 0 w 225"/>
                <a:gd name="T9" fmla="*/ 55 h 176"/>
                <a:gd name="T10" fmla="*/ 5 w 225"/>
                <a:gd name="T11" fmla="*/ 81 h 176"/>
                <a:gd name="T12" fmla="*/ 13 w 225"/>
                <a:gd name="T13" fmla="*/ 107 h 176"/>
                <a:gd name="T14" fmla="*/ 25 w 225"/>
                <a:gd name="T15" fmla="*/ 128 h 176"/>
                <a:gd name="T16" fmla="*/ 41 w 225"/>
                <a:gd name="T17" fmla="*/ 146 h 176"/>
                <a:gd name="T18" fmla="*/ 59 w 225"/>
                <a:gd name="T19" fmla="*/ 160 h 176"/>
                <a:gd name="T20" fmla="*/ 79 w 225"/>
                <a:gd name="T21" fmla="*/ 170 h 176"/>
                <a:gd name="T22" fmla="*/ 102 w 225"/>
                <a:gd name="T23" fmla="*/ 176 h 176"/>
                <a:gd name="T24" fmla="*/ 123 w 225"/>
                <a:gd name="T25" fmla="*/ 176 h 176"/>
                <a:gd name="T26" fmla="*/ 143 w 225"/>
                <a:gd name="T27" fmla="*/ 172 h 176"/>
                <a:gd name="T28" fmla="*/ 161 w 225"/>
                <a:gd name="T29" fmla="*/ 164 h 176"/>
                <a:gd name="T30" fmla="*/ 178 w 225"/>
                <a:gd name="T31" fmla="*/ 152 h 176"/>
                <a:gd name="T32" fmla="*/ 192 w 225"/>
                <a:gd name="T33" fmla="*/ 138 h 176"/>
                <a:gd name="T34" fmla="*/ 205 w 225"/>
                <a:gd name="T35" fmla="*/ 120 h 176"/>
                <a:gd name="T36" fmla="*/ 215 w 225"/>
                <a:gd name="T37" fmla="*/ 101 h 176"/>
                <a:gd name="T38" fmla="*/ 222 w 225"/>
                <a:gd name="T39" fmla="*/ 79 h 176"/>
                <a:gd name="T40" fmla="*/ 224 w 225"/>
                <a:gd name="T41" fmla="*/ 63 h 176"/>
                <a:gd name="T42" fmla="*/ 222 w 225"/>
                <a:gd name="T43" fmla="*/ 59 h 176"/>
                <a:gd name="T44" fmla="*/ 221 w 225"/>
                <a:gd name="T45" fmla="*/ 53 h 176"/>
                <a:gd name="T46" fmla="*/ 219 w 225"/>
                <a:gd name="T47" fmla="*/ 47 h 176"/>
                <a:gd name="T48" fmla="*/ 217 w 225"/>
                <a:gd name="T49" fmla="*/ 56 h 176"/>
                <a:gd name="T50" fmla="*/ 212 w 225"/>
                <a:gd name="T51" fmla="*/ 80 h 176"/>
                <a:gd name="T52" fmla="*/ 203 w 225"/>
                <a:gd name="T53" fmla="*/ 102 h 176"/>
                <a:gd name="T54" fmla="*/ 192 w 225"/>
                <a:gd name="T55" fmla="*/ 122 h 176"/>
                <a:gd name="T56" fmla="*/ 178 w 225"/>
                <a:gd name="T57" fmla="*/ 138 h 176"/>
                <a:gd name="T58" fmla="*/ 162 w 225"/>
                <a:gd name="T59" fmla="*/ 151 h 176"/>
                <a:gd name="T60" fmla="*/ 144 w 225"/>
                <a:gd name="T61" fmla="*/ 160 h 176"/>
                <a:gd name="T62" fmla="*/ 124 w 225"/>
                <a:gd name="T63" fmla="*/ 165 h 176"/>
                <a:gd name="T64" fmla="*/ 103 w 225"/>
                <a:gd name="T65" fmla="*/ 165 h 176"/>
                <a:gd name="T66" fmla="*/ 81 w 225"/>
                <a:gd name="T67" fmla="*/ 160 h 176"/>
                <a:gd name="T68" fmla="*/ 63 w 225"/>
                <a:gd name="T69" fmla="*/ 151 h 176"/>
                <a:gd name="T70" fmla="*/ 46 w 225"/>
                <a:gd name="T71" fmla="*/ 138 h 176"/>
                <a:gd name="T72" fmla="*/ 32 w 225"/>
                <a:gd name="T73" fmla="*/ 121 h 176"/>
                <a:gd name="T74" fmla="*/ 21 w 225"/>
                <a:gd name="T75" fmla="*/ 101 h 176"/>
                <a:gd name="T76" fmla="*/ 13 w 225"/>
                <a:gd name="T77" fmla="*/ 79 h 176"/>
                <a:gd name="T78" fmla="*/ 9 w 225"/>
                <a:gd name="T79" fmla="*/ 55 h 176"/>
                <a:gd name="T80" fmla="*/ 9 w 225"/>
                <a:gd name="T81" fmla="*/ 36 h 176"/>
                <a:gd name="T82" fmla="*/ 10 w 225"/>
                <a:gd name="T83" fmla="*/ 25 h 176"/>
                <a:gd name="T84" fmla="*/ 11 w 225"/>
                <a:gd name="T85" fmla="*/ 15 h 176"/>
                <a:gd name="T86" fmla="*/ 13 w 225"/>
                <a:gd name="T87" fmla="*/ 5 h 176"/>
                <a:gd name="T88" fmla="*/ 13 w 225"/>
                <a:gd name="T89" fmla="*/ 2 h 176"/>
                <a:gd name="T90" fmla="*/ 9 w 225"/>
                <a:gd name="T91" fmla="*/ 7 h 176"/>
                <a:gd name="T92" fmla="*/ 6 w 225"/>
                <a:gd name="T93" fmla="*/ 11 h 176"/>
                <a:gd name="T94" fmla="*/ 3 w 225"/>
                <a:gd name="T95" fmla="*/ 1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5" h="176">
                  <a:moveTo>
                    <a:pt x="1" y="18"/>
                  </a:moveTo>
                  <a:lnTo>
                    <a:pt x="1" y="21"/>
                  </a:lnTo>
                  <a:lnTo>
                    <a:pt x="1" y="24"/>
                  </a:lnTo>
                  <a:lnTo>
                    <a:pt x="0" y="27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0" y="42"/>
                  </a:lnTo>
                  <a:lnTo>
                    <a:pt x="0" y="55"/>
                  </a:lnTo>
                  <a:lnTo>
                    <a:pt x="2" y="69"/>
                  </a:lnTo>
                  <a:lnTo>
                    <a:pt x="5" y="81"/>
                  </a:lnTo>
                  <a:lnTo>
                    <a:pt x="9" y="95"/>
                  </a:lnTo>
                  <a:lnTo>
                    <a:pt x="13" y="107"/>
                  </a:lnTo>
                  <a:lnTo>
                    <a:pt x="19" y="117"/>
                  </a:lnTo>
                  <a:lnTo>
                    <a:pt x="25" y="128"/>
                  </a:lnTo>
                  <a:lnTo>
                    <a:pt x="33" y="138"/>
                  </a:lnTo>
                  <a:lnTo>
                    <a:pt x="41" y="146"/>
                  </a:lnTo>
                  <a:lnTo>
                    <a:pt x="49" y="153"/>
                  </a:lnTo>
                  <a:lnTo>
                    <a:pt x="59" y="160"/>
                  </a:lnTo>
                  <a:lnTo>
                    <a:pt x="68" y="166"/>
                  </a:lnTo>
                  <a:lnTo>
                    <a:pt x="79" y="170"/>
                  </a:lnTo>
                  <a:lnTo>
                    <a:pt x="90" y="174"/>
                  </a:lnTo>
                  <a:lnTo>
                    <a:pt x="102" y="176"/>
                  </a:lnTo>
                  <a:lnTo>
                    <a:pt x="113" y="176"/>
                  </a:lnTo>
                  <a:lnTo>
                    <a:pt x="123" y="176"/>
                  </a:lnTo>
                  <a:lnTo>
                    <a:pt x="133" y="175"/>
                  </a:lnTo>
                  <a:lnTo>
                    <a:pt x="143" y="172"/>
                  </a:lnTo>
                  <a:lnTo>
                    <a:pt x="152" y="169"/>
                  </a:lnTo>
                  <a:lnTo>
                    <a:pt x="161" y="164"/>
                  </a:lnTo>
                  <a:lnTo>
                    <a:pt x="170" y="158"/>
                  </a:lnTo>
                  <a:lnTo>
                    <a:pt x="178" y="152"/>
                  </a:lnTo>
                  <a:lnTo>
                    <a:pt x="185" y="145"/>
                  </a:lnTo>
                  <a:lnTo>
                    <a:pt x="192" y="138"/>
                  </a:lnTo>
                  <a:lnTo>
                    <a:pt x="199" y="129"/>
                  </a:lnTo>
                  <a:lnTo>
                    <a:pt x="205" y="120"/>
                  </a:lnTo>
                  <a:lnTo>
                    <a:pt x="211" y="110"/>
                  </a:lnTo>
                  <a:lnTo>
                    <a:pt x="215" y="101"/>
                  </a:lnTo>
                  <a:lnTo>
                    <a:pt x="219" y="90"/>
                  </a:lnTo>
                  <a:lnTo>
                    <a:pt x="222" y="79"/>
                  </a:lnTo>
                  <a:lnTo>
                    <a:pt x="225" y="67"/>
                  </a:lnTo>
                  <a:lnTo>
                    <a:pt x="224" y="63"/>
                  </a:lnTo>
                  <a:lnTo>
                    <a:pt x="223" y="61"/>
                  </a:lnTo>
                  <a:lnTo>
                    <a:pt x="222" y="59"/>
                  </a:lnTo>
                  <a:lnTo>
                    <a:pt x="221" y="55"/>
                  </a:lnTo>
                  <a:lnTo>
                    <a:pt x="221" y="53"/>
                  </a:lnTo>
                  <a:lnTo>
                    <a:pt x="220" y="49"/>
                  </a:lnTo>
                  <a:lnTo>
                    <a:pt x="219" y="47"/>
                  </a:lnTo>
                  <a:lnTo>
                    <a:pt x="218" y="44"/>
                  </a:lnTo>
                  <a:lnTo>
                    <a:pt x="217" y="56"/>
                  </a:lnTo>
                  <a:lnTo>
                    <a:pt x="215" y="68"/>
                  </a:lnTo>
                  <a:lnTo>
                    <a:pt x="212" y="80"/>
                  </a:lnTo>
                  <a:lnTo>
                    <a:pt x="209" y="91"/>
                  </a:lnTo>
                  <a:lnTo>
                    <a:pt x="203" y="102"/>
                  </a:lnTo>
                  <a:lnTo>
                    <a:pt x="198" y="113"/>
                  </a:lnTo>
                  <a:lnTo>
                    <a:pt x="192" y="122"/>
                  </a:lnTo>
                  <a:lnTo>
                    <a:pt x="186" y="130"/>
                  </a:lnTo>
                  <a:lnTo>
                    <a:pt x="178" y="138"/>
                  </a:lnTo>
                  <a:lnTo>
                    <a:pt x="170" y="145"/>
                  </a:lnTo>
                  <a:lnTo>
                    <a:pt x="162" y="151"/>
                  </a:lnTo>
                  <a:lnTo>
                    <a:pt x="153" y="157"/>
                  </a:lnTo>
                  <a:lnTo>
                    <a:pt x="144" y="160"/>
                  </a:lnTo>
                  <a:lnTo>
                    <a:pt x="134" y="163"/>
                  </a:lnTo>
                  <a:lnTo>
                    <a:pt x="124" y="165"/>
                  </a:lnTo>
                  <a:lnTo>
                    <a:pt x="113" y="165"/>
                  </a:lnTo>
                  <a:lnTo>
                    <a:pt x="103" y="165"/>
                  </a:lnTo>
                  <a:lnTo>
                    <a:pt x="92" y="163"/>
                  </a:lnTo>
                  <a:lnTo>
                    <a:pt x="81" y="160"/>
                  </a:lnTo>
                  <a:lnTo>
                    <a:pt x="72" y="156"/>
                  </a:lnTo>
                  <a:lnTo>
                    <a:pt x="63" y="151"/>
                  </a:lnTo>
                  <a:lnTo>
                    <a:pt x="54" y="145"/>
                  </a:lnTo>
                  <a:lnTo>
                    <a:pt x="46" y="138"/>
                  </a:lnTo>
                  <a:lnTo>
                    <a:pt x="39" y="129"/>
                  </a:lnTo>
                  <a:lnTo>
                    <a:pt x="32" y="121"/>
                  </a:lnTo>
                  <a:lnTo>
                    <a:pt x="26" y="111"/>
                  </a:lnTo>
                  <a:lnTo>
                    <a:pt x="21" y="101"/>
                  </a:lnTo>
                  <a:lnTo>
                    <a:pt x="17" y="90"/>
                  </a:lnTo>
                  <a:lnTo>
                    <a:pt x="13" y="79"/>
                  </a:lnTo>
                  <a:lnTo>
                    <a:pt x="11" y="67"/>
                  </a:lnTo>
                  <a:lnTo>
                    <a:pt x="9" y="55"/>
                  </a:lnTo>
                  <a:lnTo>
                    <a:pt x="9" y="42"/>
                  </a:lnTo>
                  <a:lnTo>
                    <a:pt x="9" y="36"/>
                  </a:lnTo>
                  <a:lnTo>
                    <a:pt x="9" y="31"/>
                  </a:lnTo>
                  <a:lnTo>
                    <a:pt x="10" y="25"/>
                  </a:lnTo>
                  <a:lnTo>
                    <a:pt x="10" y="20"/>
                  </a:lnTo>
                  <a:lnTo>
                    <a:pt x="11" y="15"/>
                  </a:lnTo>
                  <a:lnTo>
                    <a:pt x="12" y="9"/>
                  </a:lnTo>
                  <a:lnTo>
                    <a:pt x="13" y="5"/>
                  </a:lnTo>
                  <a:lnTo>
                    <a:pt x="15" y="0"/>
                  </a:lnTo>
                  <a:lnTo>
                    <a:pt x="13" y="2"/>
                  </a:lnTo>
                  <a:lnTo>
                    <a:pt x="11" y="5"/>
                  </a:lnTo>
                  <a:lnTo>
                    <a:pt x="9" y="7"/>
                  </a:lnTo>
                  <a:lnTo>
                    <a:pt x="8" y="8"/>
                  </a:lnTo>
                  <a:lnTo>
                    <a:pt x="6" y="11"/>
                  </a:lnTo>
                  <a:lnTo>
                    <a:pt x="5" y="13"/>
                  </a:lnTo>
                  <a:lnTo>
                    <a:pt x="3" y="15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F5C6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35" name="Freeform 24"/>
            <p:cNvSpPr>
              <a:spLocks/>
            </p:cNvSpPr>
            <p:nvPr/>
          </p:nvSpPr>
          <p:spPr bwMode="auto">
            <a:xfrm>
              <a:off x="1140" y="2651"/>
              <a:ext cx="43" cy="30"/>
            </a:xfrm>
            <a:custGeom>
              <a:avLst/>
              <a:gdLst>
                <a:gd name="T0" fmla="*/ 3 w 217"/>
                <a:gd name="T1" fmla="*/ 22 h 180"/>
                <a:gd name="T2" fmla="*/ 2 w 217"/>
                <a:gd name="T3" fmla="*/ 30 h 180"/>
                <a:gd name="T4" fmla="*/ 1 w 217"/>
                <a:gd name="T5" fmla="*/ 38 h 180"/>
                <a:gd name="T6" fmla="*/ 0 w 217"/>
                <a:gd name="T7" fmla="*/ 46 h 180"/>
                <a:gd name="T8" fmla="*/ 1 w 217"/>
                <a:gd name="T9" fmla="*/ 64 h 180"/>
                <a:gd name="T10" fmla="*/ 5 w 217"/>
                <a:gd name="T11" fmla="*/ 89 h 180"/>
                <a:gd name="T12" fmla="*/ 13 w 217"/>
                <a:gd name="T13" fmla="*/ 112 h 180"/>
                <a:gd name="T14" fmla="*/ 25 w 217"/>
                <a:gd name="T15" fmla="*/ 133 h 180"/>
                <a:gd name="T16" fmla="*/ 39 w 217"/>
                <a:gd name="T17" fmla="*/ 150 h 180"/>
                <a:gd name="T18" fmla="*/ 57 w 217"/>
                <a:gd name="T19" fmla="*/ 165 h 180"/>
                <a:gd name="T20" fmla="*/ 76 w 217"/>
                <a:gd name="T21" fmla="*/ 174 h 180"/>
                <a:gd name="T22" fmla="*/ 98 w 217"/>
                <a:gd name="T23" fmla="*/ 179 h 180"/>
                <a:gd name="T24" fmla="*/ 119 w 217"/>
                <a:gd name="T25" fmla="*/ 179 h 180"/>
                <a:gd name="T26" fmla="*/ 139 w 217"/>
                <a:gd name="T27" fmla="*/ 175 h 180"/>
                <a:gd name="T28" fmla="*/ 158 w 217"/>
                <a:gd name="T29" fmla="*/ 167 h 180"/>
                <a:gd name="T30" fmla="*/ 174 w 217"/>
                <a:gd name="T31" fmla="*/ 154 h 180"/>
                <a:gd name="T32" fmla="*/ 188 w 217"/>
                <a:gd name="T33" fmla="*/ 138 h 180"/>
                <a:gd name="T34" fmla="*/ 200 w 217"/>
                <a:gd name="T35" fmla="*/ 120 h 180"/>
                <a:gd name="T36" fmla="*/ 210 w 217"/>
                <a:gd name="T37" fmla="*/ 99 h 180"/>
                <a:gd name="T38" fmla="*/ 216 w 217"/>
                <a:gd name="T39" fmla="*/ 76 h 180"/>
                <a:gd name="T40" fmla="*/ 217 w 217"/>
                <a:gd name="T41" fmla="*/ 62 h 180"/>
                <a:gd name="T42" fmla="*/ 215 w 217"/>
                <a:gd name="T43" fmla="*/ 56 h 180"/>
                <a:gd name="T44" fmla="*/ 212 w 217"/>
                <a:gd name="T45" fmla="*/ 50 h 180"/>
                <a:gd name="T46" fmla="*/ 210 w 217"/>
                <a:gd name="T47" fmla="*/ 45 h 180"/>
                <a:gd name="T48" fmla="*/ 209 w 217"/>
                <a:gd name="T49" fmla="*/ 44 h 180"/>
                <a:gd name="T50" fmla="*/ 209 w 217"/>
                <a:gd name="T51" fmla="*/ 45 h 180"/>
                <a:gd name="T52" fmla="*/ 209 w 217"/>
                <a:gd name="T53" fmla="*/ 47 h 180"/>
                <a:gd name="T54" fmla="*/ 209 w 217"/>
                <a:gd name="T55" fmla="*/ 50 h 180"/>
                <a:gd name="T56" fmla="*/ 209 w 217"/>
                <a:gd name="T57" fmla="*/ 63 h 180"/>
                <a:gd name="T58" fmla="*/ 205 w 217"/>
                <a:gd name="T59" fmla="*/ 86 h 180"/>
                <a:gd name="T60" fmla="*/ 196 w 217"/>
                <a:gd name="T61" fmla="*/ 107 h 180"/>
                <a:gd name="T62" fmla="*/ 185 w 217"/>
                <a:gd name="T63" fmla="*/ 126 h 180"/>
                <a:gd name="T64" fmla="*/ 172 w 217"/>
                <a:gd name="T65" fmla="*/ 142 h 180"/>
                <a:gd name="T66" fmla="*/ 156 w 217"/>
                <a:gd name="T67" fmla="*/ 155 h 180"/>
                <a:gd name="T68" fmla="*/ 139 w 217"/>
                <a:gd name="T69" fmla="*/ 165 h 180"/>
                <a:gd name="T70" fmla="*/ 119 w 217"/>
                <a:gd name="T71" fmla="*/ 168 h 180"/>
                <a:gd name="T72" fmla="*/ 99 w 217"/>
                <a:gd name="T73" fmla="*/ 168 h 180"/>
                <a:gd name="T74" fmla="*/ 79 w 217"/>
                <a:gd name="T75" fmla="*/ 165 h 180"/>
                <a:gd name="T76" fmla="*/ 61 w 217"/>
                <a:gd name="T77" fmla="*/ 155 h 180"/>
                <a:gd name="T78" fmla="*/ 45 w 217"/>
                <a:gd name="T79" fmla="*/ 142 h 180"/>
                <a:gd name="T80" fmla="*/ 32 w 217"/>
                <a:gd name="T81" fmla="*/ 126 h 180"/>
                <a:gd name="T82" fmla="*/ 21 w 217"/>
                <a:gd name="T83" fmla="*/ 107 h 180"/>
                <a:gd name="T84" fmla="*/ 14 w 217"/>
                <a:gd name="T85" fmla="*/ 86 h 180"/>
                <a:gd name="T86" fmla="*/ 10 w 217"/>
                <a:gd name="T87" fmla="*/ 63 h 180"/>
                <a:gd name="T88" fmla="*/ 9 w 217"/>
                <a:gd name="T89" fmla="*/ 44 h 180"/>
                <a:gd name="T90" fmla="*/ 11 w 217"/>
                <a:gd name="T91" fmla="*/ 32 h 180"/>
                <a:gd name="T92" fmla="*/ 13 w 217"/>
                <a:gd name="T93" fmla="*/ 18 h 180"/>
                <a:gd name="T94" fmla="*/ 16 w 217"/>
                <a:gd name="T95" fmla="*/ 6 h 180"/>
                <a:gd name="T96" fmla="*/ 16 w 217"/>
                <a:gd name="T97" fmla="*/ 3 h 180"/>
                <a:gd name="T98" fmla="*/ 13 w 217"/>
                <a:gd name="T99" fmla="*/ 6 h 180"/>
                <a:gd name="T100" fmla="*/ 9 w 217"/>
                <a:gd name="T101" fmla="*/ 11 h 180"/>
                <a:gd name="T102" fmla="*/ 5 w 217"/>
                <a:gd name="T103" fmla="*/ 16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7" h="180">
                  <a:moveTo>
                    <a:pt x="4" y="18"/>
                  </a:moveTo>
                  <a:lnTo>
                    <a:pt x="3" y="22"/>
                  </a:lnTo>
                  <a:lnTo>
                    <a:pt x="2" y="26"/>
                  </a:lnTo>
                  <a:lnTo>
                    <a:pt x="2" y="30"/>
                  </a:lnTo>
                  <a:lnTo>
                    <a:pt x="1" y="34"/>
                  </a:lnTo>
                  <a:lnTo>
                    <a:pt x="1" y="38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0" y="51"/>
                  </a:lnTo>
                  <a:lnTo>
                    <a:pt x="1" y="64"/>
                  </a:lnTo>
                  <a:lnTo>
                    <a:pt x="2" y="77"/>
                  </a:lnTo>
                  <a:lnTo>
                    <a:pt x="5" y="89"/>
                  </a:lnTo>
                  <a:lnTo>
                    <a:pt x="9" y="101"/>
                  </a:lnTo>
                  <a:lnTo>
                    <a:pt x="13" y="112"/>
                  </a:lnTo>
                  <a:lnTo>
                    <a:pt x="19" y="123"/>
                  </a:lnTo>
                  <a:lnTo>
                    <a:pt x="25" y="133"/>
                  </a:lnTo>
                  <a:lnTo>
                    <a:pt x="32" y="142"/>
                  </a:lnTo>
                  <a:lnTo>
                    <a:pt x="39" y="150"/>
                  </a:lnTo>
                  <a:lnTo>
                    <a:pt x="48" y="159"/>
                  </a:lnTo>
                  <a:lnTo>
                    <a:pt x="57" y="165"/>
                  </a:lnTo>
                  <a:lnTo>
                    <a:pt x="66" y="171"/>
                  </a:lnTo>
                  <a:lnTo>
                    <a:pt x="76" y="174"/>
                  </a:lnTo>
                  <a:lnTo>
                    <a:pt x="87" y="178"/>
                  </a:lnTo>
                  <a:lnTo>
                    <a:pt x="98" y="179"/>
                  </a:lnTo>
                  <a:lnTo>
                    <a:pt x="109" y="180"/>
                  </a:lnTo>
                  <a:lnTo>
                    <a:pt x="119" y="179"/>
                  </a:lnTo>
                  <a:lnTo>
                    <a:pt x="130" y="178"/>
                  </a:lnTo>
                  <a:lnTo>
                    <a:pt x="139" y="175"/>
                  </a:lnTo>
                  <a:lnTo>
                    <a:pt x="149" y="172"/>
                  </a:lnTo>
                  <a:lnTo>
                    <a:pt x="158" y="167"/>
                  </a:lnTo>
                  <a:lnTo>
                    <a:pt x="166" y="161"/>
                  </a:lnTo>
                  <a:lnTo>
                    <a:pt x="174" y="154"/>
                  </a:lnTo>
                  <a:lnTo>
                    <a:pt x="182" y="147"/>
                  </a:lnTo>
                  <a:lnTo>
                    <a:pt x="188" y="138"/>
                  </a:lnTo>
                  <a:lnTo>
                    <a:pt x="195" y="130"/>
                  </a:lnTo>
                  <a:lnTo>
                    <a:pt x="200" y="120"/>
                  </a:lnTo>
                  <a:lnTo>
                    <a:pt x="206" y="110"/>
                  </a:lnTo>
                  <a:lnTo>
                    <a:pt x="210" y="99"/>
                  </a:lnTo>
                  <a:lnTo>
                    <a:pt x="214" y="88"/>
                  </a:lnTo>
                  <a:lnTo>
                    <a:pt x="216" y="76"/>
                  </a:lnTo>
                  <a:lnTo>
                    <a:pt x="217" y="64"/>
                  </a:lnTo>
                  <a:lnTo>
                    <a:pt x="217" y="62"/>
                  </a:lnTo>
                  <a:lnTo>
                    <a:pt x="216" y="58"/>
                  </a:lnTo>
                  <a:lnTo>
                    <a:pt x="215" y="56"/>
                  </a:lnTo>
                  <a:lnTo>
                    <a:pt x="214" y="53"/>
                  </a:lnTo>
                  <a:lnTo>
                    <a:pt x="212" y="50"/>
                  </a:lnTo>
                  <a:lnTo>
                    <a:pt x="211" y="47"/>
                  </a:lnTo>
                  <a:lnTo>
                    <a:pt x="210" y="45"/>
                  </a:lnTo>
                  <a:lnTo>
                    <a:pt x="209" y="42"/>
                  </a:lnTo>
                  <a:lnTo>
                    <a:pt x="209" y="44"/>
                  </a:lnTo>
                  <a:lnTo>
                    <a:pt x="209" y="44"/>
                  </a:lnTo>
                  <a:lnTo>
                    <a:pt x="209" y="45"/>
                  </a:lnTo>
                  <a:lnTo>
                    <a:pt x="209" y="46"/>
                  </a:lnTo>
                  <a:lnTo>
                    <a:pt x="209" y="47"/>
                  </a:lnTo>
                  <a:lnTo>
                    <a:pt x="209" y="48"/>
                  </a:lnTo>
                  <a:lnTo>
                    <a:pt x="209" y="50"/>
                  </a:lnTo>
                  <a:lnTo>
                    <a:pt x="209" y="51"/>
                  </a:lnTo>
                  <a:lnTo>
                    <a:pt x="209" y="63"/>
                  </a:lnTo>
                  <a:lnTo>
                    <a:pt x="207" y="75"/>
                  </a:lnTo>
                  <a:lnTo>
                    <a:pt x="205" y="86"/>
                  </a:lnTo>
                  <a:lnTo>
                    <a:pt x="200" y="98"/>
                  </a:lnTo>
                  <a:lnTo>
                    <a:pt x="196" y="107"/>
                  </a:lnTo>
                  <a:lnTo>
                    <a:pt x="191" y="117"/>
                  </a:lnTo>
                  <a:lnTo>
                    <a:pt x="185" y="126"/>
                  </a:lnTo>
                  <a:lnTo>
                    <a:pt x="179" y="135"/>
                  </a:lnTo>
                  <a:lnTo>
                    <a:pt x="172" y="142"/>
                  </a:lnTo>
                  <a:lnTo>
                    <a:pt x="164" y="149"/>
                  </a:lnTo>
                  <a:lnTo>
                    <a:pt x="156" y="155"/>
                  </a:lnTo>
                  <a:lnTo>
                    <a:pt x="148" y="160"/>
                  </a:lnTo>
                  <a:lnTo>
                    <a:pt x="139" y="165"/>
                  </a:lnTo>
                  <a:lnTo>
                    <a:pt x="129" y="167"/>
                  </a:lnTo>
                  <a:lnTo>
                    <a:pt x="119" y="168"/>
                  </a:lnTo>
                  <a:lnTo>
                    <a:pt x="109" y="169"/>
                  </a:lnTo>
                  <a:lnTo>
                    <a:pt x="99" y="168"/>
                  </a:lnTo>
                  <a:lnTo>
                    <a:pt x="89" y="167"/>
                  </a:lnTo>
                  <a:lnTo>
                    <a:pt x="79" y="165"/>
                  </a:lnTo>
                  <a:lnTo>
                    <a:pt x="70" y="160"/>
                  </a:lnTo>
                  <a:lnTo>
                    <a:pt x="61" y="155"/>
                  </a:lnTo>
                  <a:lnTo>
                    <a:pt x="53" y="149"/>
                  </a:lnTo>
                  <a:lnTo>
                    <a:pt x="45" y="142"/>
                  </a:lnTo>
                  <a:lnTo>
                    <a:pt x="38" y="135"/>
                  </a:lnTo>
                  <a:lnTo>
                    <a:pt x="32" y="126"/>
                  </a:lnTo>
                  <a:lnTo>
                    <a:pt x="26" y="117"/>
                  </a:lnTo>
                  <a:lnTo>
                    <a:pt x="21" y="107"/>
                  </a:lnTo>
                  <a:lnTo>
                    <a:pt x="17" y="98"/>
                  </a:lnTo>
                  <a:lnTo>
                    <a:pt x="14" y="86"/>
                  </a:lnTo>
                  <a:lnTo>
                    <a:pt x="11" y="75"/>
                  </a:lnTo>
                  <a:lnTo>
                    <a:pt x="10" y="63"/>
                  </a:lnTo>
                  <a:lnTo>
                    <a:pt x="9" y="51"/>
                  </a:lnTo>
                  <a:lnTo>
                    <a:pt x="9" y="44"/>
                  </a:lnTo>
                  <a:lnTo>
                    <a:pt x="10" y="38"/>
                  </a:lnTo>
                  <a:lnTo>
                    <a:pt x="11" y="32"/>
                  </a:lnTo>
                  <a:lnTo>
                    <a:pt x="12" y="24"/>
                  </a:lnTo>
                  <a:lnTo>
                    <a:pt x="13" y="18"/>
                  </a:lnTo>
                  <a:lnTo>
                    <a:pt x="14" y="12"/>
                  </a:lnTo>
                  <a:lnTo>
                    <a:pt x="16" y="6"/>
                  </a:lnTo>
                  <a:lnTo>
                    <a:pt x="18" y="0"/>
                  </a:lnTo>
                  <a:lnTo>
                    <a:pt x="16" y="3"/>
                  </a:lnTo>
                  <a:lnTo>
                    <a:pt x="15" y="5"/>
                  </a:lnTo>
                  <a:lnTo>
                    <a:pt x="13" y="6"/>
                  </a:lnTo>
                  <a:lnTo>
                    <a:pt x="11" y="9"/>
                  </a:lnTo>
                  <a:lnTo>
                    <a:pt x="9" y="11"/>
                  </a:lnTo>
                  <a:lnTo>
                    <a:pt x="7" y="14"/>
                  </a:lnTo>
                  <a:lnTo>
                    <a:pt x="5" y="16"/>
                  </a:lnTo>
                  <a:lnTo>
                    <a:pt x="4" y="18"/>
                  </a:lnTo>
                  <a:close/>
                </a:path>
              </a:pathLst>
            </a:custGeom>
            <a:solidFill>
              <a:srgbClr val="F6C9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36" name="Freeform 25"/>
            <p:cNvSpPr>
              <a:spLocks/>
            </p:cNvSpPr>
            <p:nvPr/>
          </p:nvSpPr>
          <p:spPr bwMode="auto">
            <a:xfrm>
              <a:off x="1141" y="2650"/>
              <a:ext cx="42" cy="30"/>
            </a:xfrm>
            <a:custGeom>
              <a:avLst/>
              <a:gdLst>
                <a:gd name="T0" fmla="*/ 4 w 209"/>
                <a:gd name="T1" fmla="*/ 21 h 181"/>
                <a:gd name="T2" fmla="*/ 2 w 209"/>
                <a:gd name="T3" fmla="*/ 31 h 181"/>
                <a:gd name="T4" fmla="*/ 1 w 209"/>
                <a:gd name="T5" fmla="*/ 41 h 181"/>
                <a:gd name="T6" fmla="*/ 0 w 209"/>
                <a:gd name="T7" fmla="*/ 52 h 181"/>
                <a:gd name="T8" fmla="*/ 0 w 209"/>
                <a:gd name="T9" fmla="*/ 71 h 181"/>
                <a:gd name="T10" fmla="*/ 4 w 209"/>
                <a:gd name="T11" fmla="*/ 95 h 181"/>
                <a:gd name="T12" fmla="*/ 12 w 209"/>
                <a:gd name="T13" fmla="*/ 117 h 181"/>
                <a:gd name="T14" fmla="*/ 23 w 209"/>
                <a:gd name="T15" fmla="*/ 137 h 181"/>
                <a:gd name="T16" fmla="*/ 37 w 209"/>
                <a:gd name="T17" fmla="*/ 154 h 181"/>
                <a:gd name="T18" fmla="*/ 54 w 209"/>
                <a:gd name="T19" fmla="*/ 167 h 181"/>
                <a:gd name="T20" fmla="*/ 72 w 209"/>
                <a:gd name="T21" fmla="*/ 176 h 181"/>
                <a:gd name="T22" fmla="*/ 94 w 209"/>
                <a:gd name="T23" fmla="*/ 181 h 181"/>
                <a:gd name="T24" fmla="*/ 115 w 209"/>
                <a:gd name="T25" fmla="*/ 181 h 181"/>
                <a:gd name="T26" fmla="*/ 135 w 209"/>
                <a:gd name="T27" fmla="*/ 176 h 181"/>
                <a:gd name="T28" fmla="*/ 153 w 209"/>
                <a:gd name="T29" fmla="*/ 167 h 181"/>
                <a:gd name="T30" fmla="*/ 169 w 209"/>
                <a:gd name="T31" fmla="*/ 154 h 181"/>
                <a:gd name="T32" fmla="*/ 183 w 209"/>
                <a:gd name="T33" fmla="*/ 138 h 181"/>
                <a:gd name="T34" fmla="*/ 194 w 209"/>
                <a:gd name="T35" fmla="*/ 118 h 181"/>
                <a:gd name="T36" fmla="*/ 203 w 209"/>
                <a:gd name="T37" fmla="*/ 96 h 181"/>
                <a:gd name="T38" fmla="*/ 208 w 209"/>
                <a:gd name="T39" fmla="*/ 72 h 181"/>
                <a:gd name="T40" fmla="*/ 207 w 209"/>
                <a:gd name="T41" fmla="*/ 57 h 181"/>
                <a:gd name="T42" fmla="*/ 205 w 209"/>
                <a:gd name="T43" fmla="*/ 52 h 181"/>
                <a:gd name="T44" fmla="*/ 202 w 209"/>
                <a:gd name="T45" fmla="*/ 46 h 181"/>
                <a:gd name="T46" fmla="*/ 200 w 209"/>
                <a:gd name="T47" fmla="*/ 41 h 181"/>
                <a:gd name="T48" fmla="*/ 197 w 209"/>
                <a:gd name="T49" fmla="*/ 41 h 181"/>
                <a:gd name="T50" fmla="*/ 198 w 209"/>
                <a:gd name="T51" fmla="*/ 46 h 181"/>
                <a:gd name="T52" fmla="*/ 198 w 209"/>
                <a:gd name="T53" fmla="*/ 51 h 181"/>
                <a:gd name="T54" fmla="*/ 200 w 209"/>
                <a:gd name="T55" fmla="*/ 55 h 181"/>
                <a:gd name="T56" fmla="*/ 198 w 209"/>
                <a:gd name="T57" fmla="*/ 70 h 181"/>
                <a:gd name="T58" fmla="*/ 194 w 209"/>
                <a:gd name="T59" fmla="*/ 91 h 181"/>
                <a:gd name="T60" fmla="*/ 187 w 209"/>
                <a:gd name="T61" fmla="*/ 112 h 181"/>
                <a:gd name="T62" fmla="*/ 177 w 209"/>
                <a:gd name="T63" fmla="*/ 130 h 181"/>
                <a:gd name="T64" fmla="*/ 164 w 209"/>
                <a:gd name="T65" fmla="*/ 145 h 181"/>
                <a:gd name="T66" fmla="*/ 149 w 209"/>
                <a:gd name="T67" fmla="*/ 157 h 181"/>
                <a:gd name="T68" fmla="*/ 132 w 209"/>
                <a:gd name="T69" fmla="*/ 166 h 181"/>
                <a:gd name="T70" fmla="*/ 114 w 209"/>
                <a:gd name="T71" fmla="*/ 170 h 181"/>
                <a:gd name="T72" fmla="*/ 94 w 209"/>
                <a:gd name="T73" fmla="*/ 170 h 181"/>
                <a:gd name="T74" fmla="*/ 76 w 209"/>
                <a:gd name="T75" fmla="*/ 166 h 181"/>
                <a:gd name="T76" fmla="*/ 58 w 209"/>
                <a:gd name="T77" fmla="*/ 157 h 181"/>
                <a:gd name="T78" fmla="*/ 43 w 209"/>
                <a:gd name="T79" fmla="*/ 145 h 181"/>
                <a:gd name="T80" fmla="*/ 30 w 209"/>
                <a:gd name="T81" fmla="*/ 130 h 181"/>
                <a:gd name="T82" fmla="*/ 20 w 209"/>
                <a:gd name="T83" fmla="*/ 112 h 181"/>
                <a:gd name="T84" fmla="*/ 13 w 209"/>
                <a:gd name="T85" fmla="*/ 91 h 181"/>
                <a:gd name="T86" fmla="*/ 9 w 209"/>
                <a:gd name="T87" fmla="*/ 70 h 181"/>
                <a:gd name="T88" fmla="*/ 9 w 209"/>
                <a:gd name="T89" fmla="*/ 49 h 181"/>
                <a:gd name="T90" fmla="*/ 11 w 209"/>
                <a:gd name="T91" fmla="*/ 35 h 181"/>
                <a:gd name="T92" fmla="*/ 14 w 209"/>
                <a:gd name="T93" fmla="*/ 21 h 181"/>
                <a:gd name="T94" fmla="*/ 19 w 209"/>
                <a:gd name="T95" fmla="*/ 6 h 181"/>
                <a:gd name="T96" fmla="*/ 20 w 209"/>
                <a:gd name="T97" fmla="*/ 1 h 181"/>
                <a:gd name="T98" fmla="*/ 16 w 209"/>
                <a:gd name="T99" fmla="*/ 6 h 181"/>
                <a:gd name="T100" fmla="*/ 12 w 209"/>
                <a:gd name="T101" fmla="*/ 10 h 181"/>
                <a:gd name="T102" fmla="*/ 8 w 209"/>
                <a:gd name="T103" fmla="*/ 1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9" h="181">
                  <a:moveTo>
                    <a:pt x="6" y="16"/>
                  </a:moveTo>
                  <a:lnTo>
                    <a:pt x="4" y="21"/>
                  </a:lnTo>
                  <a:lnTo>
                    <a:pt x="3" y="25"/>
                  </a:lnTo>
                  <a:lnTo>
                    <a:pt x="2" y="31"/>
                  </a:lnTo>
                  <a:lnTo>
                    <a:pt x="1" y="36"/>
                  </a:lnTo>
                  <a:lnTo>
                    <a:pt x="1" y="41"/>
                  </a:lnTo>
                  <a:lnTo>
                    <a:pt x="0" y="47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0" y="71"/>
                  </a:lnTo>
                  <a:lnTo>
                    <a:pt x="2" y="83"/>
                  </a:lnTo>
                  <a:lnTo>
                    <a:pt x="4" y="95"/>
                  </a:lnTo>
                  <a:lnTo>
                    <a:pt x="8" y="106"/>
                  </a:lnTo>
                  <a:lnTo>
                    <a:pt x="12" y="117"/>
                  </a:lnTo>
                  <a:lnTo>
                    <a:pt x="17" y="127"/>
                  </a:lnTo>
                  <a:lnTo>
                    <a:pt x="23" y="137"/>
                  </a:lnTo>
                  <a:lnTo>
                    <a:pt x="30" y="145"/>
                  </a:lnTo>
                  <a:lnTo>
                    <a:pt x="37" y="154"/>
                  </a:lnTo>
                  <a:lnTo>
                    <a:pt x="45" y="161"/>
                  </a:lnTo>
                  <a:lnTo>
                    <a:pt x="54" y="167"/>
                  </a:lnTo>
                  <a:lnTo>
                    <a:pt x="63" y="172"/>
                  </a:lnTo>
                  <a:lnTo>
                    <a:pt x="72" y="176"/>
                  </a:lnTo>
                  <a:lnTo>
                    <a:pt x="83" y="179"/>
                  </a:lnTo>
                  <a:lnTo>
                    <a:pt x="94" y="181"/>
                  </a:lnTo>
                  <a:lnTo>
                    <a:pt x="104" y="181"/>
                  </a:lnTo>
                  <a:lnTo>
                    <a:pt x="115" y="181"/>
                  </a:lnTo>
                  <a:lnTo>
                    <a:pt x="125" y="179"/>
                  </a:lnTo>
                  <a:lnTo>
                    <a:pt x="135" y="176"/>
                  </a:lnTo>
                  <a:lnTo>
                    <a:pt x="144" y="173"/>
                  </a:lnTo>
                  <a:lnTo>
                    <a:pt x="153" y="167"/>
                  </a:lnTo>
                  <a:lnTo>
                    <a:pt x="161" y="161"/>
                  </a:lnTo>
                  <a:lnTo>
                    <a:pt x="169" y="154"/>
                  </a:lnTo>
                  <a:lnTo>
                    <a:pt x="177" y="146"/>
                  </a:lnTo>
                  <a:lnTo>
                    <a:pt x="183" y="138"/>
                  </a:lnTo>
                  <a:lnTo>
                    <a:pt x="189" y="129"/>
                  </a:lnTo>
                  <a:lnTo>
                    <a:pt x="194" y="118"/>
                  </a:lnTo>
                  <a:lnTo>
                    <a:pt x="200" y="107"/>
                  </a:lnTo>
                  <a:lnTo>
                    <a:pt x="203" y="96"/>
                  </a:lnTo>
                  <a:lnTo>
                    <a:pt x="206" y="84"/>
                  </a:lnTo>
                  <a:lnTo>
                    <a:pt x="208" y="72"/>
                  </a:lnTo>
                  <a:lnTo>
                    <a:pt x="209" y="60"/>
                  </a:lnTo>
                  <a:lnTo>
                    <a:pt x="207" y="57"/>
                  </a:lnTo>
                  <a:lnTo>
                    <a:pt x="206" y="54"/>
                  </a:lnTo>
                  <a:lnTo>
                    <a:pt x="205" y="52"/>
                  </a:lnTo>
                  <a:lnTo>
                    <a:pt x="204" y="49"/>
                  </a:lnTo>
                  <a:lnTo>
                    <a:pt x="202" y="46"/>
                  </a:lnTo>
                  <a:lnTo>
                    <a:pt x="201" y="43"/>
                  </a:lnTo>
                  <a:lnTo>
                    <a:pt x="200" y="41"/>
                  </a:lnTo>
                  <a:lnTo>
                    <a:pt x="197" y="39"/>
                  </a:lnTo>
                  <a:lnTo>
                    <a:pt x="197" y="41"/>
                  </a:lnTo>
                  <a:lnTo>
                    <a:pt x="198" y="43"/>
                  </a:lnTo>
                  <a:lnTo>
                    <a:pt x="198" y="46"/>
                  </a:lnTo>
                  <a:lnTo>
                    <a:pt x="198" y="48"/>
                  </a:lnTo>
                  <a:lnTo>
                    <a:pt x="198" y="51"/>
                  </a:lnTo>
                  <a:lnTo>
                    <a:pt x="198" y="53"/>
                  </a:lnTo>
                  <a:lnTo>
                    <a:pt x="200" y="55"/>
                  </a:lnTo>
                  <a:lnTo>
                    <a:pt x="200" y="58"/>
                  </a:lnTo>
                  <a:lnTo>
                    <a:pt x="198" y="70"/>
                  </a:lnTo>
                  <a:lnTo>
                    <a:pt x="197" y="81"/>
                  </a:lnTo>
                  <a:lnTo>
                    <a:pt x="194" y="91"/>
                  </a:lnTo>
                  <a:lnTo>
                    <a:pt x="191" y="102"/>
                  </a:lnTo>
                  <a:lnTo>
                    <a:pt x="187" y="112"/>
                  </a:lnTo>
                  <a:lnTo>
                    <a:pt x="182" y="121"/>
                  </a:lnTo>
                  <a:lnTo>
                    <a:pt x="177" y="130"/>
                  </a:lnTo>
                  <a:lnTo>
                    <a:pt x="171" y="138"/>
                  </a:lnTo>
                  <a:lnTo>
                    <a:pt x="164" y="145"/>
                  </a:lnTo>
                  <a:lnTo>
                    <a:pt x="157" y="151"/>
                  </a:lnTo>
                  <a:lnTo>
                    <a:pt x="149" y="157"/>
                  </a:lnTo>
                  <a:lnTo>
                    <a:pt x="141" y="162"/>
                  </a:lnTo>
                  <a:lnTo>
                    <a:pt x="132" y="166"/>
                  </a:lnTo>
                  <a:lnTo>
                    <a:pt x="123" y="169"/>
                  </a:lnTo>
                  <a:lnTo>
                    <a:pt x="114" y="170"/>
                  </a:lnTo>
                  <a:lnTo>
                    <a:pt x="104" y="170"/>
                  </a:lnTo>
                  <a:lnTo>
                    <a:pt x="94" y="170"/>
                  </a:lnTo>
                  <a:lnTo>
                    <a:pt x="85" y="169"/>
                  </a:lnTo>
                  <a:lnTo>
                    <a:pt x="76" y="166"/>
                  </a:lnTo>
                  <a:lnTo>
                    <a:pt x="66" y="162"/>
                  </a:lnTo>
                  <a:lnTo>
                    <a:pt x="58" y="157"/>
                  </a:lnTo>
                  <a:lnTo>
                    <a:pt x="50" y="151"/>
                  </a:lnTo>
                  <a:lnTo>
                    <a:pt x="43" y="145"/>
                  </a:lnTo>
                  <a:lnTo>
                    <a:pt x="36" y="138"/>
                  </a:lnTo>
                  <a:lnTo>
                    <a:pt x="30" y="130"/>
                  </a:lnTo>
                  <a:lnTo>
                    <a:pt x="25" y="121"/>
                  </a:lnTo>
                  <a:lnTo>
                    <a:pt x="20" y="112"/>
                  </a:lnTo>
                  <a:lnTo>
                    <a:pt x="16" y="102"/>
                  </a:lnTo>
                  <a:lnTo>
                    <a:pt x="13" y="91"/>
                  </a:lnTo>
                  <a:lnTo>
                    <a:pt x="11" y="81"/>
                  </a:lnTo>
                  <a:lnTo>
                    <a:pt x="9" y="70"/>
                  </a:lnTo>
                  <a:lnTo>
                    <a:pt x="9" y="58"/>
                  </a:lnTo>
                  <a:lnTo>
                    <a:pt x="9" y="49"/>
                  </a:lnTo>
                  <a:lnTo>
                    <a:pt x="10" y="42"/>
                  </a:lnTo>
                  <a:lnTo>
                    <a:pt x="11" y="35"/>
                  </a:lnTo>
                  <a:lnTo>
                    <a:pt x="12" y="28"/>
                  </a:lnTo>
                  <a:lnTo>
                    <a:pt x="14" y="21"/>
                  </a:lnTo>
                  <a:lnTo>
                    <a:pt x="16" y="13"/>
                  </a:lnTo>
                  <a:lnTo>
                    <a:pt x="19" y="6"/>
                  </a:lnTo>
                  <a:lnTo>
                    <a:pt x="22" y="0"/>
                  </a:lnTo>
                  <a:lnTo>
                    <a:pt x="20" y="1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4" y="7"/>
                  </a:lnTo>
                  <a:lnTo>
                    <a:pt x="12" y="10"/>
                  </a:lnTo>
                  <a:lnTo>
                    <a:pt x="10" y="12"/>
                  </a:lnTo>
                  <a:lnTo>
                    <a:pt x="8" y="13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37" name="Freeform 26"/>
            <p:cNvSpPr>
              <a:spLocks/>
            </p:cNvSpPr>
            <p:nvPr/>
          </p:nvSpPr>
          <p:spPr bwMode="auto">
            <a:xfrm>
              <a:off x="1142" y="2649"/>
              <a:ext cx="40" cy="30"/>
            </a:xfrm>
            <a:custGeom>
              <a:avLst/>
              <a:gdLst>
                <a:gd name="T0" fmla="*/ 200 w 200"/>
                <a:gd name="T1" fmla="*/ 64 h 183"/>
                <a:gd name="T2" fmla="*/ 200 w 200"/>
                <a:gd name="T3" fmla="*/ 61 h 183"/>
                <a:gd name="T4" fmla="*/ 200 w 200"/>
                <a:gd name="T5" fmla="*/ 59 h 183"/>
                <a:gd name="T6" fmla="*/ 200 w 200"/>
                <a:gd name="T7" fmla="*/ 58 h 183"/>
                <a:gd name="T8" fmla="*/ 198 w 200"/>
                <a:gd name="T9" fmla="*/ 53 h 183"/>
                <a:gd name="T10" fmla="*/ 196 w 200"/>
                <a:gd name="T11" fmla="*/ 48 h 183"/>
                <a:gd name="T12" fmla="*/ 192 w 200"/>
                <a:gd name="T13" fmla="*/ 42 h 183"/>
                <a:gd name="T14" fmla="*/ 188 w 200"/>
                <a:gd name="T15" fmla="*/ 37 h 183"/>
                <a:gd name="T16" fmla="*/ 187 w 200"/>
                <a:gd name="T17" fmla="*/ 38 h 183"/>
                <a:gd name="T18" fmla="*/ 189 w 200"/>
                <a:gd name="T19" fmla="*/ 46 h 183"/>
                <a:gd name="T20" fmla="*/ 190 w 200"/>
                <a:gd name="T21" fmla="*/ 53 h 183"/>
                <a:gd name="T22" fmla="*/ 190 w 200"/>
                <a:gd name="T23" fmla="*/ 61 h 183"/>
                <a:gd name="T24" fmla="*/ 190 w 200"/>
                <a:gd name="T25" fmla="*/ 76 h 183"/>
                <a:gd name="T26" fmla="*/ 186 w 200"/>
                <a:gd name="T27" fmla="*/ 97 h 183"/>
                <a:gd name="T28" fmla="*/ 179 w 200"/>
                <a:gd name="T29" fmla="*/ 116 h 183"/>
                <a:gd name="T30" fmla="*/ 169 w 200"/>
                <a:gd name="T31" fmla="*/ 133 h 183"/>
                <a:gd name="T32" fmla="*/ 157 w 200"/>
                <a:gd name="T33" fmla="*/ 147 h 183"/>
                <a:gd name="T34" fmla="*/ 143 w 200"/>
                <a:gd name="T35" fmla="*/ 159 h 183"/>
                <a:gd name="T36" fmla="*/ 127 w 200"/>
                <a:gd name="T37" fmla="*/ 168 h 183"/>
                <a:gd name="T38" fmla="*/ 109 w 200"/>
                <a:gd name="T39" fmla="*/ 173 h 183"/>
                <a:gd name="T40" fmla="*/ 91 w 200"/>
                <a:gd name="T41" fmla="*/ 173 h 183"/>
                <a:gd name="T42" fmla="*/ 73 w 200"/>
                <a:gd name="T43" fmla="*/ 168 h 183"/>
                <a:gd name="T44" fmla="*/ 56 w 200"/>
                <a:gd name="T45" fmla="*/ 159 h 183"/>
                <a:gd name="T46" fmla="*/ 42 w 200"/>
                <a:gd name="T47" fmla="*/ 147 h 183"/>
                <a:gd name="T48" fmla="*/ 30 w 200"/>
                <a:gd name="T49" fmla="*/ 133 h 183"/>
                <a:gd name="T50" fmla="*/ 20 w 200"/>
                <a:gd name="T51" fmla="*/ 116 h 183"/>
                <a:gd name="T52" fmla="*/ 13 w 200"/>
                <a:gd name="T53" fmla="*/ 97 h 183"/>
                <a:gd name="T54" fmla="*/ 10 w 200"/>
                <a:gd name="T55" fmla="*/ 76 h 183"/>
                <a:gd name="T56" fmla="*/ 9 w 200"/>
                <a:gd name="T57" fmla="*/ 55 h 183"/>
                <a:gd name="T58" fmla="*/ 12 w 200"/>
                <a:gd name="T59" fmla="*/ 38 h 183"/>
                <a:gd name="T60" fmla="*/ 16 w 200"/>
                <a:gd name="T61" fmla="*/ 22 h 183"/>
                <a:gd name="T62" fmla="*/ 23 w 200"/>
                <a:gd name="T63" fmla="*/ 7 h 183"/>
                <a:gd name="T64" fmla="*/ 25 w 200"/>
                <a:gd name="T65" fmla="*/ 1 h 183"/>
                <a:gd name="T66" fmla="*/ 20 w 200"/>
                <a:gd name="T67" fmla="*/ 5 h 183"/>
                <a:gd name="T68" fmla="*/ 16 w 200"/>
                <a:gd name="T69" fmla="*/ 8 h 183"/>
                <a:gd name="T70" fmla="*/ 11 w 200"/>
                <a:gd name="T71" fmla="*/ 13 h 183"/>
                <a:gd name="T72" fmla="*/ 7 w 200"/>
                <a:gd name="T73" fmla="*/ 20 h 183"/>
                <a:gd name="T74" fmla="*/ 4 w 200"/>
                <a:gd name="T75" fmla="*/ 32 h 183"/>
                <a:gd name="T76" fmla="*/ 2 w 200"/>
                <a:gd name="T77" fmla="*/ 46 h 183"/>
                <a:gd name="T78" fmla="*/ 0 w 200"/>
                <a:gd name="T79" fmla="*/ 58 h 183"/>
                <a:gd name="T80" fmla="*/ 1 w 200"/>
                <a:gd name="T81" fmla="*/ 77 h 183"/>
                <a:gd name="T82" fmla="*/ 5 w 200"/>
                <a:gd name="T83" fmla="*/ 100 h 183"/>
                <a:gd name="T84" fmla="*/ 12 w 200"/>
                <a:gd name="T85" fmla="*/ 121 h 183"/>
                <a:gd name="T86" fmla="*/ 23 w 200"/>
                <a:gd name="T87" fmla="*/ 140 h 183"/>
                <a:gd name="T88" fmla="*/ 36 w 200"/>
                <a:gd name="T89" fmla="*/ 156 h 183"/>
                <a:gd name="T90" fmla="*/ 52 w 200"/>
                <a:gd name="T91" fmla="*/ 169 h 183"/>
                <a:gd name="T92" fmla="*/ 70 w 200"/>
                <a:gd name="T93" fmla="*/ 179 h 183"/>
                <a:gd name="T94" fmla="*/ 90 w 200"/>
                <a:gd name="T95" fmla="*/ 182 h 183"/>
                <a:gd name="T96" fmla="*/ 110 w 200"/>
                <a:gd name="T97" fmla="*/ 182 h 183"/>
                <a:gd name="T98" fmla="*/ 130 w 200"/>
                <a:gd name="T99" fmla="*/ 179 h 183"/>
                <a:gd name="T100" fmla="*/ 147 w 200"/>
                <a:gd name="T101" fmla="*/ 169 h 183"/>
                <a:gd name="T102" fmla="*/ 163 w 200"/>
                <a:gd name="T103" fmla="*/ 156 h 183"/>
                <a:gd name="T104" fmla="*/ 176 w 200"/>
                <a:gd name="T105" fmla="*/ 140 h 183"/>
                <a:gd name="T106" fmla="*/ 187 w 200"/>
                <a:gd name="T107" fmla="*/ 121 h 183"/>
                <a:gd name="T108" fmla="*/ 196 w 200"/>
                <a:gd name="T109" fmla="*/ 100 h 183"/>
                <a:gd name="T110" fmla="*/ 200 w 200"/>
                <a:gd name="T111" fmla="*/ 77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00" h="183">
                  <a:moveTo>
                    <a:pt x="200" y="65"/>
                  </a:moveTo>
                  <a:lnTo>
                    <a:pt x="200" y="64"/>
                  </a:lnTo>
                  <a:lnTo>
                    <a:pt x="200" y="62"/>
                  </a:lnTo>
                  <a:lnTo>
                    <a:pt x="200" y="61"/>
                  </a:lnTo>
                  <a:lnTo>
                    <a:pt x="200" y="60"/>
                  </a:lnTo>
                  <a:lnTo>
                    <a:pt x="200" y="59"/>
                  </a:lnTo>
                  <a:lnTo>
                    <a:pt x="200" y="58"/>
                  </a:lnTo>
                  <a:lnTo>
                    <a:pt x="200" y="58"/>
                  </a:lnTo>
                  <a:lnTo>
                    <a:pt x="200" y="56"/>
                  </a:lnTo>
                  <a:lnTo>
                    <a:pt x="198" y="53"/>
                  </a:lnTo>
                  <a:lnTo>
                    <a:pt x="197" y="50"/>
                  </a:lnTo>
                  <a:lnTo>
                    <a:pt x="196" y="48"/>
                  </a:lnTo>
                  <a:lnTo>
                    <a:pt x="193" y="46"/>
                  </a:lnTo>
                  <a:lnTo>
                    <a:pt x="192" y="42"/>
                  </a:lnTo>
                  <a:lnTo>
                    <a:pt x="190" y="40"/>
                  </a:lnTo>
                  <a:lnTo>
                    <a:pt x="188" y="37"/>
                  </a:lnTo>
                  <a:lnTo>
                    <a:pt x="187" y="35"/>
                  </a:lnTo>
                  <a:lnTo>
                    <a:pt x="187" y="38"/>
                  </a:lnTo>
                  <a:lnTo>
                    <a:pt x="188" y="42"/>
                  </a:lnTo>
                  <a:lnTo>
                    <a:pt x="189" y="46"/>
                  </a:lnTo>
                  <a:lnTo>
                    <a:pt x="189" y="49"/>
                  </a:lnTo>
                  <a:lnTo>
                    <a:pt x="190" y="53"/>
                  </a:lnTo>
                  <a:lnTo>
                    <a:pt x="190" y="58"/>
                  </a:lnTo>
                  <a:lnTo>
                    <a:pt x="190" y="61"/>
                  </a:lnTo>
                  <a:lnTo>
                    <a:pt x="190" y="65"/>
                  </a:lnTo>
                  <a:lnTo>
                    <a:pt x="190" y="76"/>
                  </a:lnTo>
                  <a:lnTo>
                    <a:pt x="188" y="86"/>
                  </a:lnTo>
                  <a:lnTo>
                    <a:pt x="186" y="97"/>
                  </a:lnTo>
                  <a:lnTo>
                    <a:pt x="183" y="107"/>
                  </a:lnTo>
                  <a:lnTo>
                    <a:pt x="179" y="116"/>
                  </a:lnTo>
                  <a:lnTo>
                    <a:pt x="175" y="125"/>
                  </a:lnTo>
                  <a:lnTo>
                    <a:pt x="169" y="133"/>
                  </a:lnTo>
                  <a:lnTo>
                    <a:pt x="164" y="142"/>
                  </a:lnTo>
                  <a:lnTo>
                    <a:pt x="157" y="147"/>
                  </a:lnTo>
                  <a:lnTo>
                    <a:pt x="150" y="155"/>
                  </a:lnTo>
                  <a:lnTo>
                    <a:pt x="143" y="159"/>
                  </a:lnTo>
                  <a:lnTo>
                    <a:pt x="135" y="164"/>
                  </a:lnTo>
                  <a:lnTo>
                    <a:pt x="127" y="168"/>
                  </a:lnTo>
                  <a:lnTo>
                    <a:pt x="118" y="170"/>
                  </a:lnTo>
                  <a:lnTo>
                    <a:pt x="109" y="173"/>
                  </a:lnTo>
                  <a:lnTo>
                    <a:pt x="100" y="173"/>
                  </a:lnTo>
                  <a:lnTo>
                    <a:pt x="91" y="173"/>
                  </a:lnTo>
                  <a:lnTo>
                    <a:pt x="82" y="170"/>
                  </a:lnTo>
                  <a:lnTo>
                    <a:pt x="73" y="168"/>
                  </a:lnTo>
                  <a:lnTo>
                    <a:pt x="64" y="164"/>
                  </a:lnTo>
                  <a:lnTo>
                    <a:pt x="56" y="159"/>
                  </a:lnTo>
                  <a:lnTo>
                    <a:pt x="49" y="155"/>
                  </a:lnTo>
                  <a:lnTo>
                    <a:pt x="42" y="147"/>
                  </a:lnTo>
                  <a:lnTo>
                    <a:pt x="36" y="142"/>
                  </a:lnTo>
                  <a:lnTo>
                    <a:pt x="30" y="133"/>
                  </a:lnTo>
                  <a:lnTo>
                    <a:pt x="25" y="125"/>
                  </a:lnTo>
                  <a:lnTo>
                    <a:pt x="20" y="116"/>
                  </a:lnTo>
                  <a:lnTo>
                    <a:pt x="16" y="107"/>
                  </a:lnTo>
                  <a:lnTo>
                    <a:pt x="13" y="97"/>
                  </a:lnTo>
                  <a:lnTo>
                    <a:pt x="11" y="86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9" y="55"/>
                  </a:lnTo>
                  <a:lnTo>
                    <a:pt x="10" y="47"/>
                  </a:lnTo>
                  <a:lnTo>
                    <a:pt x="12" y="38"/>
                  </a:lnTo>
                  <a:lnTo>
                    <a:pt x="14" y="30"/>
                  </a:lnTo>
                  <a:lnTo>
                    <a:pt x="16" y="22"/>
                  </a:lnTo>
                  <a:lnTo>
                    <a:pt x="20" y="14"/>
                  </a:lnTo>
                  <a:lnTo>
                    <a:pt x="23" y="7"/>
                  </a:lnTo>
                  <a:lnTo>
                    <a:pt x="27" y="0"/>
                  </a:lnTo>
                  <a:lnTo>
                    <a:pt x="25" y="1"/>
                  </a:lnTo>
                  <a:lnTo>
                    <a:pt x="22" y="4"/>
                  </a:lnTo>
                  <a:lnTo>
                    <a:pt x="20" y="5"/>
                  </a:lnTo>
                  <a:lnTo>
                    <a:pt x="18" y="7"/>
                  </a:lnTo>
                  <a:lnTo>
                    <a:pt x="16" y="8"/>
                  </a:lnTo>
                  <a:lnTo>
                    <a:pt x="14" y="11"/>
                  </a:lnTo>
                  <a:lnTo>
                    <a:pt x="11" y="13"/>
                  </a:lnTo>
                  <a:lnTo>
                    <a:pt x="9" y="14"/>
                  </a:lnTo>
                  <a:lnTo>
                    <a:pt x="7" y="20"/>
                  </a:lnTo>
                  <a:lnTo>
                    <a:pt x="5" y="26"/>
                  </a:lnTo>
                  <a:lnTo>
                    <a:pt x="4" y="32"/>
                  </a:lnTo>
                  <a:lnTo>
                    <a:pt x="3" y="38"/>
                  </a:lnTo>
                  <a:lnTo>
                    <a:pt x="2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1" y="77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8" y="112"/>
                  </a:lnTo>
                  <a:lnTo>
                    <a:pt x="12" y="121"/>
                  </a:lnTo>
                  <a:lnTo>
                    <a:pt x="17" y="131"/>
                  </a:lnTo>
                  <a:lnTo>
                    <a:pt x="23" y="140"/>
                  </a:lnTo>
                  <a:lnTo>
                    <a:pt x="29" y="149"/>
                  </a:lnTo>
                  <a:lnTo>
                    <a:pt x="36" y="156"/>
                  </a:lnTo>
                  <a:lnTo>
                    <a:pt x="44" y="163"/>
                  </a:lnTo>
                  <a:lnTo>
                    <a:pt x="52" y="169"/>
                  </a:lnTo>
                  <a:lnTo>
                    <a:pt x="61" y="174"/>
                  </a:lnTo>
                  <a:lnTo>
                    <a:pt x="70" y="179"/>
                  </a:lnTo>
                  <a:lnTo>
                    <a:pt x="80" y="181"/>
                  </a:lnTo>
                  <a:lnTo>
                    <a:pt x="90" y="182"/>
                  </a:lnTo>
                  <a:lnTo>
                    <a:pt x="100" y="183"/>
                  </a:lnTo>
                  <a:lnTo>
                    <a:pt x="110" y="182"/>
                  </a:lnTo>
                  <a:lnTo>
                    <a:pt x="120" y="181"/>
                  </a:lnTo>
                  <a:lnTo>
                    <a:pt x="130" y="179"/>
                  </a:lnTo>
                  <a:lnTo>
                    <a:pt x="139" y="174"/>
                  </a:lnTo>
                  <a:lnTo>
                    <a:pt x="147" y="169"/>
                  </a:lnTo>
                  <a:lnTo>
                    <a:pt x="155" y="163"/>
                  </a:lnTo>
                  <a:lnTo>
                    <a:pt x="163" y="156"/>
                  </a:lnTo>
                  <a:lnTo>
                    <a:pt x="170" y="149"/>
                  </a:lnTo>
                  <a:lnTo>
                    <a:pt x="176" y="140"/>
                  </a:lnTo>
                  <a:lnTo>
                    <a:pt x="182" y="131"/>
                  </a:lnTo>
                  <a:lnTo>
                    <a:pt x="187" y="121"/>
                  </a:lnTo>
                  <a:lnTo>
                    <a:pt x="191" y="112"/>
                  </a:lnTo>
                  <a:lnTo>
                    <a:pt x="196" y="100"/>
                  </a:lnTo>
                  <a:lnTo>
                    <a:pt x="198" y="89"/>
                  </a:lnTo>
                  <a:lnTo>
                    <a:pt x="200" y="77"/>
                  </a:lnTo>
                  <a:lnTo>
                    <a:pt x="200" y="65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38" name="Freeform 27"/>
            <p:cNvSpPr>
              <a:spLocks/>
            </p:cNvSpPr>
            <p:nvPr/>
          </p:nvSpPr>
          <p:spPr bwMode="auto">
            <a:xfrm>
              <a:off x="1143" y="2648"/>
              <a:ext cx="38" cy="30"/>
            </a:xfrm>
            <a:custGeom>
              <a:avLst/>
              <a:gdLst>
                <a:gd name="T0" fmla="*/ 191 w 191"/>
                <a:gd name="T1" fmla="*/ 68 h 183"/>
                <a:gd name="T2" fmla="*/ 189 w 191"/>
                <a:gd name="T3" fmla="*/ 64 h 183"/>
                <a:gd name="T4" fmla="*/ 189 w 191"/>
                <a:gd name="T5" fmla="*/ 59 h 183"/>
                <a:gd name="T6" fmla="*/ 188 w 191"/>
                <a:gd name="T7" fmla="*/ 54 h 183"/>
                <a:gd name="T8" fmla="*/ 187 w 191"/>
                <a:gd name="T9" fmla="*/ 48 h 183"/>
                <a:gd name="T10" fmla="*/ 183 w 191"/>
                <a:gd name="T11" fmla="*/ 43 h 183"/>
                <a:gd name="T12" fmla="*/ 179 w 191"/>
                <a:gd name="T13" fmla="*/ 38 h 183"/>
                <a:gd name="T14" fmla="*/ 176 w 191"/>
                <a:gd name="T15" fmla="*/ 32 h 183"/>
                <a:gd name="T16" fmla="*/ 175 w 191"/>
                <a:gd name="T17" fmla="*/ 35 h 183"/>
                <a:gd name="T18" fmla="*/ 178 w 191"/>
                <a:gd name="T19" fmla="*/ 44 h 183"/>
                <a:gd name="T20" fmla="*/ 180 w 191"/>
                <a:gd name="T21" fmla="*/ 55 h 183"/>
                <a:gd name="T22" fmla="*/ 180 w 191"/>
                <a:gd name="T23" fmla="*/ 66 h 183"/>
                <a:gd name="T24" fmla="*/ 180 w 191"/>
                <a:gd name="T25" fmla="*/ 82 h 183"/>
                <a:gd name="T26" fmla="*/ 177 w 191"/>
                <a:gd name="T27" fmla="*/ 101 h 183"/>
                <a:gd name="T28" fmla="*/ 170 w 191"/>
                <a:gd name="T29" fmla="*/ 120 h 183"/>
                <a:gd name="T30" fmla="*/ 161 w 191"/>
                <a:gd name="T31" fmla="*/ 136 h 183"/>
                <a:gd name="T32" fmla="*/ 149 w 191"/>
                <a:gd name="T33" fmla="*/ 150 h 183"/>
                <a:gd name="T34" fmla="*/ 136 w 191"/>
                <a:gd name="T35" fmla="*/ 161 h 183"/>
                <a:gd name="T36" fmla="*/ 121 w 191"/>
                <a:gd name="T37" fmla="*/ 169 h 183"/>
                <a:gd name="T38" fmla="*/ 104 w 191"/>
                <a:gd name="T39" fmla="*/ 173 h 183"/>
                <a:gd name="T40" fmla="*/ 86 w 191"/>
                <a:gd name="T41" fmla="*/ 173 h 183"/>
                <a:gd name="T42" fmla="*/ 70 w 191"/>
                <a:gd name="T43" fmla="*/ 169 h 183"/>
                <a:gd name="T44" fmla="*/ 53 w 191"/>
                <a:gd name="T45" fmla="*/ 161 h 183"/>
                <a:gd name="T46" fmla="*/ 40 w 191"/>
                <a:gd name="T47" fmla="*/ 150 h 183"/>
                <a:gd name="T48" fmla="*/ 28 w 191"/>
                <a:gd name="T49" fmla="*/ 136 h 183"/>
                <a:gd name="T50" fmla="*/ 19 w 191"/>
                <a:gd name="T51" fmla="*/ 120 h 183"/>
                <a:gd name="T52" fmla="*/ 12 w 191"/>
                <a:gd name="T53" fmla="*/ 101 h 183"/>
                <a:gd name="T54" fmla="*/ 9 w 191"/>
                <a:gd name="T55" fmla="*/ 82 h 183"/>
                <a:gd name="T56" fmla="*/ 9 w 191"/>
                <a:gd name="T57" fmla="*/ 60 h 183"/>
                <a:gd name="T58" fmla="*/ 12 w 191"/>
                <a:gd name="T59" fmla="*/ 41 h 183"/>
                <a:gd name="T60" fmla="*/ 18 w 191"/>
                <a:gd name="T61" fmla="*/ 23 h 183"/>
                <a:gd name="T62" fmla="*/ 27 w 191"/>
                <a:gd name="T63" fmla="*/ 7 h 183"/>
                <a:gd name="T64" fmla="*/ 30 w 191"/>
                <a:gd name="T65" fmla="*/ 1 h 183"/>
                <a:gd name="T66" fmla="*/ 25 w 191"/>
                <a:gd name="T67" fmla="*/ 5 h 183"/>
                <a:gd name="T68" fmla="*/ 20 w 191"/>
                <a:gd name="T69" fmla="*/ 7 h 183"/>
                <a:gd name="T70" fmla="*/ 15 w 191"/>
                <a:gd name="T71" fmla="*/ 11 h 183"/>
                <a:gd name="T72" fmla="*/ 10 w 191"/>
                <a:gd name="T73" fmla="*/ 19 h 183"/>
                <a:gd name="T74" fmla="*/ 5 w 191"/>
                <a:gd name="T75" fmla="*/ 34 h 183"/>
                <a:gd name="T76" fmla="*/ 2 w 191"/>
                <a:gd name="T77" fmla="*/ 48 h 183"/>
                <a:gd name="T78" fmla="*/ 0 w 191"/>
                <a:gd name="T79" fmla="*/ 62 h 183"/>
                <a:gd name="T80" fmla="*/ 0 w 191"/>
                <a:gd name="T81" fmla="*/ 83 h 183"/>
                <a:gd name="T82" fmla="*/ 4 w 191"/>
                <a:gd name="T83" fmla="*/ 104 h 183"/>
                <a:gd name="T84" fmla="*/ 11 w 191"/>
                <a:gd name="T85" fmla="*/ 125 h 183"/>
                <a:gd name="T86" fmla="*/ 21 w 191"/>
                <a:gd name="T87" fmla="*/ 143 h 183"/>
                <a:gd name="T88" fmla="*/ 34 w 191"/>
                <a:gd name="T89" fmla="*/ 158 h 183"/>
                <a:gd name="T90" fmla="*/ 49 w 191"/>
                <a:gd name="T91" fmla="*/ 170 h 183"/>
                <a:gd name="T92" fmla="*/ 67 w 191"/>
                <a:gd name="T93" fmla="*/ 179 h 183"/>
                <a:gd name="T94" fmla="*/ 85 w 191"/>
                <a:gd name="T95" fmla="*/ 183 h 183"/>
                <a:gd name="T96" fmla="*/ 105 w 191"/>
                <a:gd name="T97" fmla="*/ 183 h 183"/>
                <a:gd name="T98" fmla="*/ 123 w 191"/>
                <a:gd name="T99" fmla="*/ 179 h 183"/>
                <a:gd name="T100" fmla="*/ 140 w 191"/>
                <a:gd name="T101" fmla="*/ 170 h 183"/>
                <a:gd name="T102" fmla="*/ 155 w 191"/>
                <a:gd name="T103" fmla="*/ 158 h 183"/>
                <a:gd name="T104" fmla="*/ 168 w 191"/>
                <a:gd name="T105" fmla="*/ 143 h 183"/>
                <a:gd name="T106" fmla="*/ 178 w 191"/>
                <a:gd name="T107" fmla="*/ 125 h 183"/>
                <a:gd name="T108" fmla="*/ 185 w 191"/>
                <a:gd name="T109" fmla="*/ 104 h 183"/>
                <a:gd name="T110" fmla="*/ 189 w 191"/>
                <a:gd name="T111" fmla="*/ 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91" h="183">
                  <a:moveTo>
                    <a:pt x="191" y="71"/>
                  </a:moveTo>
                  <a:lnTo>
                    <a:pt x="191" y="68"/>
                  </a:lnTo>
                  <a:lnTo>
                    <a:pt x="189" y="66"/>
                  </a:lnTo>
                  <a:lnTo>
                    <a:pt x="189" y="64"/>
                  </a:lnTo>
                  <a:lnTo>
                    <a:pt x="189" y="61"/>
                  </a:lnTo>
                  <a:lnTo>
                    <a:pt x="189" y="59"/>
                  </a:lnTo>
                  <a:lnTo>
                    <a:pt x="189" y="56"/>
                  </a:lnTo>
                  <a:lnTo>
                    <a:pt x="188" y="54"/>
                  </a:lnTo>
                  <a:lnTo>
                    <a:pt x="188" y="52"/>
                  </a:lnTo>
                  <a:lnTo>
                    <a:pt x="187" y="48"/>
                  </a:lnTo>
                  <a:lnTo>
                    <a:pt x="185" y="46"/>
                  </a:lnTo>
                  <a:lnTo>
                    <a:pt x="183" y="43"/>
                  </a:lnTo>
                  <a:lnTo>
                    <a:pt x="181" y="41"/>
                  </a:lnTo>
                  <a:lnTo>
                    <a:pt x="179" y="38"/>
                  </a:lnTo>
                  <a:lnTo>
                    <a:pt x="178" y="35"/>
                  </a:lnTo>
                  <a:lnTo>
                    <a:pt x="176" y="32"/>
                  </a:lnTo>
                  <a:lnTo>
                    <a:pt x="174" y="30"/>
                  </a:lnTo>
                  <a:lnTo>
                    <a:pt x="175" y="35"/>
                  </a:lnTo>
                  <a:lnTo>
                    <a:pt x="177" y="40"/>
                  </a:lnTo>
                  <a:lnTo>
                    <a:pt x="178" y="44"/>
                  </a:lnTo>
                  <a:lnTo>
                    <a:pt x="179" y="49"/>
                  </a:lnTo>
                  <a:lnTo>
                    <a:pt x="180" y="55"/>
                  </a:lnTo>
                  <a:lnTo>
                    <a:pt x="180" y="60"/>
                  </a:lnTo>
                  <a:lnTo>
                    <a:pt x="180" y="66"/>
                  </a:lnTo>
                  <a:lnTo>
                    <a:pt x="181" y="71"/>
                  </a:lnTo>
                  <a:lnTo>
                    <a:pt x="180" y="82"/>
                  </a:lnTo>
                  <a:lnTo>
                    <a:pt x="179" y="91"/>
                  </a:lnTo>
                  <a:lnTo>
                    <a:pt x="177" y="101"/>
                  </a:lnTo>
                  <a:lnTo>
                    <a:pt x="174" y="110"/>
                  </a:lnTo>
                  <a:lnTo>
                    <a:pt x="170" y="120"/>
                  </a:lnTo>
                  <a:lnTo>
                    <a:pt x="166" y="128"/>
                  </a:lnTo>
                  <a:lnTo>
                    <a:pt x="161" y="136"/>
                  </a:lnTo>
                  <a:lnTo>
                    <a:pt x="156" y="143"/>
                  </a:lnTo>
                  <a:lnTo>
                    <a:pt x="149" y="150"/>
                  </a:lnTo>
                  <a:lnTo>
                    <a:pt x="143" y="156"/>
                  </a:lnTo>
                  <a:lnTo>
                    <a:pt x="136" y="161"/>
                  </a:lnTo>
                  <a:lnTo>
                    <a:pt x="128" y="165"/>
                  </a:lnTo>
                  <a:lnTo>
                    <a:pt x="121" y="169"/>
                  </a:lnTo>
                  <a:lnTo>
                    <a:pt x="112" y="171"/>
                  </a:lnTo>
                  <a:lnTo>
                    <a:pt x="104" y="173"/>
                  </a:lnTo>
                  <a:lnTo>
                    <a:pt x="95" y="173"/>
                  </a:lnTo>
                  <a:lnTo>
                    <a:pt x="86" y="173"/>
                  </a:lnTo>
                  <a:lnTo>
                    <a:pt x="78" y="171"/>
                  </a:lnTo>
                  <a:lnTo>
                    <a:pt x="70" y="169"/>
                  </a:lnTo>
                  <a:lnTo>
                    <a:pt x="61" y="165"/>
                  </a:lnTo>
                  <a:lnTo>
                    <a:pt x="53" y="161"/>
                  </a:lnTo>
                  <a:lnTo>
                    <a:pt x="46" y="156"/>
                  </a:lnTo>
                  <a:lnTo>
                    <a:pt x="40" y="150"/>
                  </a:lnTo>
                  <a:lnTo>
                    <a:pt x="34" y="143"/>
                  </a:lnTo>
                  <a:lnTo>
                    <a:pt x="28" y="136"/>
                  </a:lnTo>
                  <a:lnTo>
                    <a:pt x="23" y="128"/>
                  </a:lnTo>
                  <a:lnTo>
                    <a:pt x="19" y="120"/>
                  </a:lnTo>
                  <a:lnTo>
                    <a:pt x="15" y="110"/>
                  </a:lnTo>
                  <a:lnTo>
                    <a:pt x="12" y="101"/>
                  </a:lnTo>
                  <a:lnTo>
                    <a:pt x="10" y="91"/>
                  </a:lnTo>
                  <a:lnTo>
                    <a:pt x="9" y="82"/>
                  </a:lnTo>
                  <a:lnTo>
                    <a:pt x="9" y="71"/>
                  </a:lnTo>
                  <a:lnTo>
                    <a:pt x="9" y="60"/>
                  </a:lnTo>
                  <a:lnTo>
                    <a:pt x="10" y="50"/>
                  </a:lnTo>
                  <a:lnTo>
                    <a:pt x="12" y="41"/>
                  </a:lnTo>
                  <a:lnTo>
                    <a:pt x="15" y="32"/>
                  </a:lnTo>
                  <a:lnTo>
                    <a:pt x="18" y="23"/>
                  </a:lnTo>
                  <a:lnTo>
                    <a:pt x="22" y="14"/>
                  </a:lnTo>
                  <a:lnTo>
                    <a:pt x="27" y="7"/>
                  </a:lnTo>
                  <a:lnTo>
                    <a:pt x="32" y="0"/>
                  </a:lnTo>
                  <a:lnTo>
                    <a:pt x="30" y="1"/>
                  </a:lnTo>
                  <a:lnTo>
                    <a:pt x="27" y="2"/>
                  </a:lnTo>
                  <a:lnTo>
                    <a:pt x="25" y="5"/>
                  </a:lnTo>
                  <a:lnTo>
                    <a:pt x="22" y="6"/>
                  </a:lnTo>
                  <a:lnTo>
                    <a:pt x="20" y="7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7" y="26"/>
                  </a:lnTo>
                  <a:lnTo>
                    <a:pt x="5" y="34"/>
                  </a:lnTo>
                  <a:lnTo>
                    <a:pt x="3" y="41"/>
                  </a:lnTo>
                  <a:lnTo>
                    <a:pt x="2" y="48"/>
                  </a:lnTo>
                  <a:lnTo>
                    <a:pt x="1" y="55"/>
                  </a:lnTo>
                  <a:lnTo>
                    <a:pt x="0" y="62"/>
                  </a:lnTo>
                  <a:lnTo>
                    <a:pt x="0" y="71"/>
                  </a:lnTo>
                  <a:lnTo>
                    <a:pt x="0" y="83"/>
                  </a:lnTo>
                  <a:lnTo>
                    <a:pt x="2" y="94"/>
                  </a:lnTo>
                  <a:lnTo>
                    <a:pt x="4" y="104"/>
                  </a:lnTo>
                  <a:lnTo>
                    <a:pt x="7" y="115"/>
                  </a:lnTo>
                  <a:lnTo>
                    <a:pt x="11" y="125"/>
                  </a:lnTo>
                  <a:lnTo>
                    <a:pt x="16" y="134"/>
                  </a:lnTo>
                  <a:lnTo>
                    <a:pt x="21" y="143"/>
                  </a:lnTo>
                  <a:lnTo>
                    <a:pt x="27" y="151"/>
                  </a:lnTo>
                  <a:lnTo>
                    <a:pt x="34" y="158"/>
                  </a:lnTo>
                  <a:lnTo>
                    <a:pt x="41" y="164"/>
                  </a:lnTo>
                  <a:lnTo>
                    <a:pt x="49" y="170"/>
                  </a:lnTo>
                  <a:lnTo>
                    <a:pt x="57" y="175"/>
                  </a:lnTo>
                  <a:lnTo>
                    <a:pt x="67" y="179"/>
                  </a:lnTo>
                  <a:lnTo>
                    <a:pt x="76" y="182"/>
                  </a:lnTo>
                  <a:lnTo>
                    <a:pt x="85" y="183"/>
                  </a:lnTo>
                  <a:lnTo>
                    <a:pt x="95" y="183"/>
                  </a:lnTo>
                  <a:lnTo>
                    <a:pt x="105" y="183"/>
                  </a:lnTo>
                  <a:lnTo>
                    <a:pt x="114" y="182"/>
                  </a:lnTo>
                  <a:lnTo>
                    <a:pt x="123" y="179"/>
                  </a:lnTo>
                  <a:lnTo>
                    <a:pt x="132" y="175"/>
                  </a:lnTo>
                  <a:lnTo>
                    <a:pt x="140" y="170"/>
                  </a:lnTo>
                  <a:lnTo>
                    <a:pt x="148" y="164"/>
                  </a:lnTo>
                  <a:lnTo>
                    <a:pt x="155" y="158"/>
                  </a:lnTo>
                  <a:lnTo>
                    <a:pt x="162" y="151"/>
                  </a:lnTo>
                  <a:lnTo>
                    <a:pt x="168" y="143"/>
                  </a:lnTo>
                  <a:lnTo>
                    <a:pt x="173" y="134"/>
                  </a:lnTo>
                  <a:lnTo>
                    <a:pt x="178" y="125"/>
                  </a:lnTo>
                  <a:lnTo>
                    <a:pt x="182" y="115"/>
                  </a:lnTo>
                  <a:lnTo>
                    <a:pt x="185" y="104"/>
                  </a:lnTo>
                  <a:lnTo>
                    <a:pt x="188" y="94"/>
                  </a:lnTo>
                  <a:lnTo>
                    <a:pt x="189" y="83"/>
                  </a:lnTo>
                  <a:lnTo>
                    <a:pt x="191" y="71"/>
                  </a:lnTo>
                  <a:close/>
                </a:path>
              </a:pathLst>
            </a:custGeom>
            <a:solidFill>
              <a:srgbClr val="F7CD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39" name="Freeform 28"/>
            <p:cNvSpPr>
              <a:spLocks/>
            </p:cNvSpPr>
            <p:nvPr/>
          </p:nvSpPr>
          <p:spPr bwMode="auto">
            <a:xfrm>
              <a:off x="1143" y="2647"/>
              <a:ext cx="37" cy="30"/>
            </a:xfrm>
            <a:custGeom>
              <a:avLst/>
              <a:gdLst>
                <a:gd name="T0" fmla="*/ 181 w 181"/>
                <a:gd name="T1" fmla="*/ 73 h 185"/>
                <a:gd name="T2" fmla="*/ 181 w 181"/>
                <a:gd name="T3" fmla="*/ 65 h 185"/>
                <a:gd name="T4" fmla="*/ 180 w 181"/>
                <a:gd name="T5" fmla="*/ 58 h 185"/>
                <a:gd name="T6" fmla="*/ 178 w 181"/>
                <a:gd name="T7" fmla="*/ 50 h 185"/>
                <a:gd name="T8" fmla="*/ 176 w 181"/>
                <a:gd name="T9" fmla="*/ 44 h 185"/>
                <a:gd name="T10" fmla="*/ 171 w 181"/>
                <a:gd name="T11" fmla="*/ 38 h 185"/>
                <a:gd name="T12" fmla="*/ 167 w 181"/>
                <a:gd name="T13" fmla="*/ 34 h 185"/>
                <a:gd name="T14" fmla="*/ 163 w 181"/>
                <a:gd name="T15" fmla="*/ 29 h 185"/>
                <a:gd name="T16" fmla="*/ 163 w 181"/>
                <a:gd name="T17" fmla="*/ 31 h 185"/>
                <a:gd name="T18" fmla="*/ 167 w 181"/>
                <a:gd name="T19" fmla="*/ 43 h 185"/>
                <a:gd name="T20" fmla="*/ 170 w 181"/>
                <a:gd name="T21" fmla="*/ 56 h 185"/>
                <a:gd name="T22" fmla="*/ 172 w 181"/>
                <a:gd name="T23" fmla="*/ 70 h 185"/>
                <a:gd name="T24" fmla="*/ 172 w 181"/>
                <a:gd name="T25" fmla="*/ 86 h 185"/>
                <a:gd name="T26" fmla="*/ 168 w 181"/>
                <a:gd name="T27" fmla="*/ 106 h 185"/>
                <a:gd name="T28" fmla="*/ 162 w 181"/>
                <a:gd name="T29" fmla="*/ 124 h 185"/>
                <a:gd name="T30" fmla="*/ 154 w 181"/>
                <a:gd name="T31" fmla="*/ 139 h 185"/>
                <a:gd name="T32" fmla="*/ 143 w 181"/>
                <a:gd name="T33" fmla="*/ 151 h 185"/>
                <a:gd name="T34" fmla="*/ 130 w 181"/>
                <a:gd name="T35" fmla="*/ 162 h 185"/>
                <a:gd name="T36" fmla="*/ 115 w 181"/>
                <a:gd name="T37" fmla="*/ 169 h 185"/>
                <a:gd name="T38" fmla="*/ 99 w 181"/>
                <a:gd name="T39" fmla="*/ 174 h 185"/>
                <a:gd name="T40" fmla="*/ 83 w 181"/>
                <a:gd name="T41" fmla="*/ 174 h 185"/>
                <a:gd name="T42" fmla="*/ 67 w 181"/>
                <a:gd name="T43" fmla="*/ 169 h 185"/>
                <a:gd name="T44" fmla="*/ 52 w 181"/>
                <a:gd name="T45" fmla="*/ 162 h 185"/>
                <a:gd name="T46" fmla="*/ 39 w 181"/>
                <a:gd name="T47" fmla="*/ 151 h 185"/>
                <a:gd name="T48" fmla="*/ 28 w 181"/>
                <a:gd name="T49" fmla="*/ 139 h 185"/>
                <a:gd name="T50" fmla="*/ 19 w 181"/>
                <a:gd name="T51" fmla="*/ 124 h 185"/>
                <a:gd name="T52" fmla="*/ 13 w 181"/>
                <a:gd name="T53" fmla="*/ 106 h 185"/>
                <a:gd name="T54" fmla="*/ 10 w 181"/>
                <a:gd name="T55" fmla="*/ 86 h 185"/>
                <a:gd name="T56" fmla="*/ 10 w 181"/>
                <a:gd name="T57" fmla="*/ 65 h 185"/>
                <a:gd name="T58" fmla="*/ 14 w 181"/>
                <a:gd name="T59" fmla="*/ 43 h 185"/>
                <a:gd name="T60" fmla="*/ 22 w 181"/>
                <a:gd name="T61" fmla="*/ 24 h 185"/>
                <a:gd name="T62" fmla="*/ 33 w 181"/>
                <a:gd name="T63" fmla="*/ 7 h 185"/>
                <a:gd name="T64" fmla="*/ 37 w 181"/>
                <a:gd name="T65" fmla="*/ 1 h 185"/>
                <a:gd name="T66" fmla="*/ 32 w 181"/>
                <a:gd name="T67" fmla="*/ 4 h 185"/>
                <a:gd name="T68" fmla="*/ 26 w 181"/>
                <a:gd name="T69" fmla="*/ 7 h 185"/>
                <a:gd name="T70" fmla="*/ 21 w 181"/>
                <a:gd name="T71" fmla="*/ 11 h 185"/>
                <a:gd name="T72" fmla="*/ 14 w 181"/>
                <a:gd name="T73" fmla="*/ 19 h 185"/>
                <a:gd name="T74" fmla="*/ 7 w 181"/>
                <a:gd name="T75" fmla="*/ 34 h 185"/>
                <a:gd name="T76" fmla="*/ 3 w 181"/>
                <a:gd name="T77" fmla="*/ 50 h 185"/>
                <a:gd name="T78" fmla="*/ 0 w 181"/>
                <a:gd name="T79" fmla="*/ 67 h 185"/>
                <a:gd name="T80" fmla="*/ 1 w 181"/>
                <a:gd name="T81" fmla="*/ 88 h 185"/>
                <a:gd name="T82" fmla="*/ 4 w 181"/>
                <a:gd name="T83" fmla="*/ 109 h 185"/>
                <a:gd name="T84" fmla="*/ 11 w 181"/>
                <a:gd name="T85" fmla="*/ 128 h 185"/>
                <a:gd name="T86" fmla="*/ 21 w 181"/>
                <a:gd name="T87" fmla="*/ 145 h 185"/>
                <a:gd name="T88" fmla="*/ 33 w 181"/>
                <a:gd name="T89" fmla="*/ 159 h 185"/>
                <a:gd name="T90" fmla="*/ 47 w 181"/>
                <a:gd name="T91" fmla="*/ 171 h 185"/>
                <a:gd name="T92" fmla="*/ 64 w 181"/>
                <a:gd name="T93" fmla="*/ 180 h 185"/>
                <a:gd name="T94" fmla="*/ 82 w 181"/>
                <a:gd name="T95" fmla="*/ 185 h 185"/>
                <a:gd name="T96" fmla="*/ 100 w 181"/>
                <a:gd name="T97" fmla="*/ 185 h 185"/>
                <a:gd name="T98" fmla="*/ 118 w 181"/>
                <a:gd name="T99" fmla="*/ 180 h 185"/>
                <a:gd name="T100" fmla="*/ 134 w 181"/>
                <a:gd name="T101" fmla="*/ 171 h 185"/>
                <a:gd name="T102" fmla="*/ 148 w 181"/>
                <a:gd name="T103" fmla="*/ 159 h 185"/>
                <a:gd name="T104" fmla="*/ 160 w 181"/>
                <a:gd name="T105" fmla="*/ 145 h 185"/>
                <a:gd name="T106" fmla="*/ 170 w 181"/>
                <a:gd name="T107" fmla="*/ 128 h 185"/>
                <a:gd name="T108" fmla="*/ 177 w 181"/>
                <a:gd name="T109" fmla="*/ 109 h 185"/>
                <a:gd name="T110" fmla="*/ 181 w 181"/>
                <a:gd name="T111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81" h="185">
                  <a:moveTo>
                    <a:pt x="181" y="77"/>
                  </a:moveTo>
                  <a:lnTo>
                    <a:pt x="181" y="73"/>
                  </a:lnTo>
                  <a:lnTo>
                    <a:pt x="181" y="70"/>
                  </a:lnTo>
                  <a:lnTo>
                    <a:pt x="181" y="65"/>
                  </a:lnTo>
                  <a:lnTo>
                    <a:pt x="180" y="61"/>
                  </a:lnTo>
                  <a:lnTo>
                    <a:pt x="180" y="58"/>
                  </a:lnTo>
                  <a:lnTo>
                    <a:pt x="179" y="54"/>
                  </a:lnTo>
                  <a:lnTo>
                    <a:pt x="178" y="50"/>
                  </a:lnTo>
                  <a:lnTo>
                    <a:pt x="178" y="47"/>
                  </a:lnTo>
                  <a:lnTo>
                    <a:pt x="176" y="44"/>
                  </a:lnTo>
                  <a:lnTo>
                    <a:pt x="174" y="41"/>
                  </a:lnTo>
                  <a:lnTo>
                    <a:pt x="171" y="38"/>
                  </a:lnTo>
                  <a:lnTo>
                    <a:pt x="169" y="36"/>
                  </a:lnTo>
                  <a:lnTo>
                    <a:pt x="167" y="34"/>
                  </a:lnTo>
                  <a:lnTo>
                    <a:pt x="165" y="31"/>
                  </a:lnTo>
                  <a:lnTo>
                    <a:pt x="163" y="29"/>
                  </a:lnTo>
                  <a:lnTo>
                    <a:pt x="160" y="26"/>
                  </a:lnTo>
                  <a:lnTo>
                    <a:pt x="163" y="31"/>
                  </a:lnTo>
                  <a:lnTo>
                    <a:pt x="165" y="37"/>
                  </a:lnTo>
                  <a:lnTo>
                    <a:pt x="167" y="43"/>
                  </a:lnTo>
                  <a:lnTo>
                    <a:pt x="169" y="50"/>
                  </a:lnTo>
                  <a:lnTo>
                    <a:pt x="170" y="56"/>
                  </a:lnTo>
                  <a:lnTo>
                    <a:pt x="171" y="64"/>
                  </a:lnTo>
                  <a:lnTo>
                    <a:pt x="172" y="70"/>
                  </a:lnTo>
                  <a:lnTo>
                    <a:pt x="172" y="77"/>
                  </a:lnTo>
                  <a:lnTo>
                    <a:pt x="172" y="86"/>
                  </a:lnTo>
                  <a:lnTo>
                    <a:pt x="170" y="96"/>
                  </a:lnTo>
                  <a:lnTo>
                    <a:pt x="168" y="106"/>
                  </a:lnTo>
                  <a:lnTo>
                    <a:pt x="166" y="114"/>
                  </a:lnTo>
                  <a:lnTo>
                    <a:pt x="162" y="124"/>
                  </a:lnTo>
                  <a:lnTo>
                    <a:pt x="158" y="131"/>
                  </a:lnTo>
                  <a:lnTo>
                    <a:pt x="154" y="139"/>
                  </a:lnTo>
                  <a:lnTo>
                    <a:pt x="148" y="145"/>
                  </a:lnTo>
                  <a:lnTo>
                    <a:pt x="143" y="151"/>
                  </a:lnTo>
                  <a:lnTo>
                    <a:pt x="136" y="157"/>
                  </a:lnTo>
                  <a:lnTo>
                    <a:pt x="130" y="162"/>
                  </a:lnTo>
                  <a:lnTo>
                    <a:pt x="123" y="167"/>
                  </a:lnTo>
                  <a:lnTo>
                    <a:pt x="115" y="169"/>
                  </a:lnTo>
                  <a:lnTo>
                    <a:pt x="107" y="171"/>
                  </a:lnTo>
                  <a:lnTo>
                    <a:pt x="99" y="174"/>
                  </a:lnTo>
                  <a:lnTo>
                    <a:pt x="91" y="174"/>
                  </a:lnTo>
                  <a:lnTo>
                    <a:pt x="83" y="174"/>
                  </a:lnTo>
                  <a:lnTo>
                    <a:pt x="75" y="171"/>
                  </a:lnTo>
                  <a:lnTo>
                    <a:pt x="67" y="169"/>
                  </a:lnTo>
                  <a:lnTo>
                    <a:pt x="59" y="167"/>
                  </a:lnTo>
                  <a:lnTo>
                    <a:pt x="52" y="162"/>
                  </a:lnTo>
                  <a:lnTo>
                    <a:pt x="45" y="157"/>
                  </a:lnTo>
                  <a:lnTo>
                    <a:pt x="39" y="151"/>
                  </a:lnTo>
                  <a:lnTo>
                    <a:pt x="33" y="145"/>
                  </a:lnTo>
                  <a:lnTo>
                    <a:pt x="28" y="139"/>
                  </a:lnTo>
                  <a:lnTo>
                    <a:pt x="23" y="131"/>
                  </a:lnTo>
                  <a:lnTo>
                    <a:pt x="19" y="124"/>
                  </a:lnTo>
                  <a:lnTo>
                    <a:pt x="16" y="114"/>
                  </a:lnTo>
                  <a:lnTo>
                    <a:pt x="13" y="106"/>
                  </a:lnTo>
                  <a:lnTo>
                    <a:pt x="11" y="96"/>
                  </a:lnTo>
                  <a:lnTo>
                    <a:pt x="10" y="86"/>
                  </a:lnTo>
                  <a:lnTo>
                    <a:pt x="9" y="77"/>
                  </a:lnTo>
                  <a:lnTo>
                    <a:pt x="10" y="65"/>
                  </a:lnTo>
                  <a:lnTo>
                    <a:pt x="11" y="54"/>
                  </a:lnTo>
                  <a:lnTo>
                    <a:pt x="14" y="43"/>
                  </a:lnTo>
                  <a:lnTo>
                    <a:pt x="18" y="34"/>
                  </a:lnTo>
                  <a:lnTo>
                    <a:pt x="22" y="24"/>
                  </a:lnTo>
                  <a:lnTo>
                    <a:pt x="27" y="16"/>
                  </a:lnTo>
                  <a:lnTo>
                    <a:pt x="33" y="7"/>
                  </a:lnTo>
                  <a:lnTo>
                    <a:pt x="40" y="0"/>
                  </a:lnTo>
                  <a:lnTo>
                    <a:pt x="37" y="1"/>
                  </a:lnTo>
                  <a:lnTo>
                    <a:pt x="35" y="2"/>
                  </a:lnTo>
                  <a:lnTo>
                    <a:pt x="32" y="4"/>
                  </a:lnTo>
                  <a:lnTo>
                    <a:pt x="29" y="6"/>
                  </a:lnTo>
                  <a:lnTo>
                    <a:pt x="26" y="7"/>
                  </a:lnTo>
                  <a:lnTo>
                    <a:pt x="23" y="8"/>
                  </a:lnTo>
                  <a:lnTo>
                    <a:pt x="21" y="11"/>
                  </a:lnTo>
                  <a:lnTo>
                    <a:pt x="18" y="12"/>
                  </a:lnTo>
                  <a:lnTo>
                    <a:pt x="14" y="19"/>
                  </a:lnTo>
                  <a:lnTo>
                    <a:pt x="11" y="26"/>
                  </a:lnTo>
                  <a:lnTo>
                    <a:pt x="7" y="34"/>
                  </a:lnTo>
                  <a:lnTo>
                    <a:pt x="5" y="42"/>
                  </a:lnTo>
                  <a:lnTo>
                    <a:pt x="3" y="50"/>
                  </a:lnTo>
                  <a:lnTo>
                    <a:pt x="1" y="59"/>
                  </a:lnTo>
                  <a:lnTo>
                    <a:pt x="0" y="67"/>
                  </a:lnTo>
                  <a:lnTo>
                    <a:pt x="0" y="77"/>
                  </a:lnTo>
                  <a:lnTo>
                    <a:pt x="1" y="88"/>
                  </a:lnTo>
                  <a:lnTo>
                    <a:pt x="2" y="98"/>
                  </a:lnTo>
                  <a:lnTo>
                    <a:pt x="4" y="109"/>
                  </a:lnTo>
                  <a:lnTo>
                    <a:pt x="7" y="119"/>
                  </a:lnTo>
                  <a:lnTo>
                    <a:pt x="11" y="128"/>
                  </a:lnTo>
                  <a:lnTo>
                    <a:pt x="16" y="137"/>
                  </a:lnTo>
                  <a:lnTo>
                    <a:pt x="21" y="145"/>
                  </a:lnTo>
                  <a:lnTo>
                    <a:pt x="27" y="154"/>
                  </a:lnTo>
                  <a:lnTo>
                    <a:pt x="33" y="159"/>
                  </a:lnTo>
                  <a:lnTo>
                    <a:pt x="40" y="167"/>
                  </a:lnTo>
                  <a:lnTo>
                    <a:pt x="47" y="171"/>
                  </a:lnTo>
                  <a:lnTo>
                    <a:pt x="55" y="176"/>
                  </a:lnTo>
                  <a:lnTo>
                    <a:pt x="64" y="180"/>
                  </a:lnTo>
                  <a:lnTo>
                    <a:pt x="73" y="182"/>
                  </a:lnTo>
                  <a:lnTo>
                    <a:pt x="82" y="185"/>
                  </a:lnTo>
                  <a:lnTo>
                    <a:pt x="91" y="185"/>
                  </a:lnTo>
                  <a:lnTo>
                    <a:pt x="100" y="185"/>
                  </a:lnTo>
                  <a:lnTo>
                    <a:pt x="109" y="182"/>
                  </a:lnTo>
                  <a:lnTo>
                    <a:pt x="118" y="180"/>
                  </a:lnTo>
                  <a:lnTo>
                    <a:pt x="126" y="176"/>
                  </a:lnTo>
                  <a:lnTo>
                    <a:pt x="134" y="171"/>
                  </a:lnTo>
                  <a:lnTo>
                    <a:pt x="141" y="167"/>
                  </a:lnTo>
                  <a:lnTo>
                    <a:pt x="148" y="159"/>
                  </a:lnTo>
                  <a:lnTo>
                    <a:pt x="155" y="154"/>
                  </a:lnTo>
                  <a:lnTo>
                    <a:pt x="160" y="145"/>
                  </a:lnTo>
                  <a:lnTo>
                    <a:pt x="166" y="137"/>
                  </a:lnTo>
                  <a:lnTo>
                    <a:pt x="170" y="128"/>
                  </a:lnTo>
                  <a:lnTo>
                    <a:pt x="174" y="119"/>
                  </a:lnTo>
                  <a:lnTo>
                    <a:pt x="177" y="109"/>
                  </a:lnTo>
                  <a:lnTo>
                    <a:pt x="179" y="98"/>
                  </a:lnTo>
                  <a:lnTo>
                    <a:pt x="181" y="88"/>
                  </a:lnTo>
                  <a:lnTo>
                    <a:pt x="181" y="77"/>
                  </a:lnTo>
                  <a:close/>
                </a:path>
              </a:pathLst>
            </a:custGeom>
            <a:solidFill>
              <a:srgbClr val="F7CF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40" name="Freeform 29"/>
            <p:cNvSpPr>
              <a:spLocks/>
            </p:cNvSpPr>
            <p:nvPr/>
          </p:nvSpPr>
          <p:spPr bwMode="auto">
            <a:xfrm>
              <a:off x="1144" y="2646"/>
              <a:ext cx="35" cy="30"/>
            </a:xfrm>
            <a:custGeom>
              <a:avLst/>
              <a:gdLst>
                <a:gd name="T0" fmla="*/ 171 w 172"/>
                <a:gd name="T1" fmla="*/ 77 h 184"/>
                <a:gd name="T2" fmla="*/ 171 w 172"/>
                <a:gd name="T3" fmla="*/ 66 h 184"/>
                <a:gd name="T4" fmla="*/ 169 w 172"/>
                <a:gd name="T5" fmla="*/ 55 h 184"/>
                <a:gd name="T6" fmla="*/ 166 w 172"/>
                <a:gd name="T7" fmla="*/ 46 h 184"/>
                <a:gd name="T8" fmla="*/ 162 w 172"/>
                <a:gd name="T9" fmla="*/ 39 h 184"/>
                <a:gd name="T10" fmla="*/ 157 w 172"/>
                <a:gd name="T11" fmla="*/ 33 h 184"/>
                <a:gd name="T12" fmla="*/ 152 w 172"/>
                <a:gd name="T13" fmla="*/ 28 h 184"/>
                <a:gd name="T14" fmla="*/ 146 w 172"/>
                <a:gd name="T15" fmla="*/ 23 h 184"/>
                <a:gd name="T16" fmla="*/ 147 w 172"/>
                <a:gd name="T17" fmla="*/ 27 h 184"/>
                <a:gd name="T18" fmla="*/ 155 w 172"/>
                <a:gd name="T19" fmla="*/ 41 h 184"/>
                <a:gd name="T20" fmla="*/ 160 w 172"/>
                <a:gd name="T21" fmla="*/ 57 h 184"/>
                <a:gd name="T22" fmla="*/ 162 w 172"/>
                <a:gd name="T23" fmla="*/ 73 h 184"/>
                <a:gd name="T24" fmla="*/ 162 w 172"/>
                <a:gd name="T25" fmla="*/ 91 h 184"/>
                <a:gd name="T26" fmla="*/ 159 w 172"/>
                <a:gd name="T27" fmla="*/ 109 h 184"/>
                <a:gd name="T28" fmla="*/ 153 w 172"/>
                <a:gd name="T29" fmla="*/ 125 h 184"/>
                <a:gd name="T30" fmla="*/ 145 w 172"/>
                <a:gd name="T31" fmla="*/ 141 h 184"/>
                <a:gd name="T32" fmla="*/ 135 w 172"/>
                <a:gd name="T33" fmla="*/ 153 h 184"/>
                <a:gd name="T34" fmla="*/ 123 w 172"/>
                <a:gd name="T35" fmla="*/ 162 h 184"/>
                <a:gd name="T36" fmla="*/ 109 w 172"/>
                <a:gd name="T37" fmla="*/ 169 h 184"/>
                <a:gd name="T38" fmla="*/ 94 w 172"/>
                <a:gd name="T39" fmla="*/ 173 h 184"/>
                <a:gd name="T40" fmla="*/ 78 w 172"/>
                <a:gd name="T41" fmla="*/ 173 h 184"/>
                <a:gd name="T42" fmla="*/ 63 w 172"/>
                <a:gd name="T43" fmla="*/ 169 h 184"/>
                <a:gd name="T44" fmla="*/ 49 w 172"/>
                <a:gd name="T45" fmla="*/ 162 h 184"/>
                <a:gd name="T46" fmla="*/ 36 w 172"/>
                <a:gd name="T47" fmla="*/ 153 h 184"/>
                <a:gd name="T48" fmla="*/ 26 w 172"/>
                <a:gd name="T49" fmla="*/ 141 h 184"/>
                <a:gd name="T50" fmla="*/ 18 w 172"/>
                <a:gd name="T51" fmla="*/ 125 h 184"/>
                <a:gd name="T52" fmla="*/ 12 w 172"/>
                <a:gd name="T53" fmla="*/ 109 h 184"/>
                <a:gd name="T54" fmla="*/ 9 w 172"/>
                <a:gd name="T55" fmla="*/ 91 h 184"/>
                <a:gd name="T56" fmla="*/ 9 w 172"/>
                <a:gd name="T57" fmla="*/ 69 h 184"/>
                <a:gd name="T58" fmla="*/ 15 w 172"/>
                <a:gd name="T59" fmla="*/ 45 h 184"/>
                <a:gd name="T60" fmla="*/ 26 w 172"/>
                <a:gd name="T61" fmla="*/ 24 h 184"/>
                <a:gd name="T62" fmla="*/ 41 w 172"/>
                <a:gd name="T63" fmla="*/ 7 h 184"/>
                <a:gd name="T64" fmla="*/ 46 w 172"/>
                <a:gd name="T65" fmla="*/ 2 h 184"/>
                <a:gd name="T66" fmla="*/ 39 w 172"/>
                <a:gd name="T67" fmla="*/ 4 h 184"/>
                <a:gd name="T68" fmla="*/ 33 w 172"/>
                <a:gd name="T69" fmla="*/ 6 h 184"/>
                <a:gd name="T70" fmla="*/ 27 w 172"/>
                <a:gd name="T71" fmla="*/ 10 h 184"/>
                <a:gd name="T72" fmla="*/ 18 w 172"/>
                <a:gd name="T73" fmla="*/ 18 h 184"/>
                <a:gd name="T74" fmla="*/ 9 w 172"/>
                <a:gd name="T75" fmla="*/ 34 h 184"/>
                <a:gd name="T76" fmla="*/ 3 w 172"/>
                <a:gd name="T77" fmla="*/ 52 h 184"/>
                <a:gd name="T78" fmla="*/ 0 w 172"/>
                <a:gd name="T79" fmla="*/ 71 h 184"/>
                <a:gd name="T80" fmla="*/ 0 w 172"/>
                <a:gd name="T81" fmla="*/ 93 h 184"/>
                <a:gd name="T82" fmla="*/ 3 w 172"/>
                <a:gd name="T83" fmla="*/ 112 h 184"/>
                <a:gd name="T84" fmla="*/ 10 w 172"/>
                <a:gd name="T85" fmla="*/ 131 h 184"/>
                <a:gd name="T86" fmla="*/ 19 w 172"/>
                <a:gd name="T87" fmla="*/ 147 h 184"/>
                <a:gd name="T88" fmla="*/ 31 w 172"/>
                <a:gd name="T89" fmla="*/ 161 h 184"/>
                <a:gd name="T90" fmla="*/ 44 w 172"/>
                <a:gd name="T91" fmla="*/ 172 h 184"/>
                <a:gd name="T92" fmla="*/ 61 w 172"/>
                <a:gd name="T93" fmla="*/ 180 h 184"/>
                <a:gd name="T94" fmla="*/ 77 w 172"/>
                <a:gd name="T95" fmla="*/ 184 h 184"/>
                <a:gd name="T96" fmla="*/ 95 w 172"/>
                <a:gd name="T97" fmla="*/ 184 h 184"/>
                <a:gd name="T98" fmla="*/ 111 w 172"/>
                <a:gd name="T99" fmla="*/ 180 h 184"/>
                <a:gd name="T100" fmla="*/ 127 w 172"/>
                <a:gd name="T101" fmla="*/ 172 h 184"/>
                <a:gd name="T102" fmla="*/ 140 w 172"/>
                <a:gd name="T103" fmla="*/ 161 h 184"/>
                <a:gd name="T104" fmla="*/ 152 w 172"/>
                <a:gd name="T105" fmla="*/ 147 h 184"/>
                <a:gd name="T106" fmla="*/ 161 w 172"/>
                <a:gd name="T107" fmla="*/ 131 h 184"/>
                <a:gd name="T108" fmla="*/ 168 w 172"/>
                <a:gd name="T109" fmla="*/ 112 h 184"/>
                <a:gd name="T110" fmla="*/ 171 w 172"/>
                <a:gd name="T111" fmla="*/ 93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2" h="184">
                  <a:moveTo>
                    <a:pt x="172" y="82"/>
                  </a:moveTo>
                  <a:lnTo>
                    <a:pt x="171" y="77"/>
                  </a:lnTo>
                  <a:lnTo>
                    <a:pt x="171" y="71"/>
                  </a:lnTo>
                  <a:lnTo>
                    <a:pt x="171" y="66"/>
                  </a:lnTo>
                  <a:lnTo>
                    <a:pt x="170" y="60"/>
                  </a:lnTo>
                  <a:lnTo>
                    <a:pt x="169" y="55"/>
                  </a:lnTo>
                  <a:lnTo>
                    <a:pt x="168" y="51"/>
                  </a:lnTo>
                  <a:lnTo>
                    <a:pt x="166" y="46"/>
                  </a:lnTo>
                  <a:lnTo>
                    <a:pt x="165" y="41"/>
                  </a:lnTo>
                  <a:lnTo>
                    <a:pt x="162" y="39"/>
                  </a:lnTo>
                  <a:lnTo>
                    <a:pt x="160" y="36"/>
                  </a:lnTo>
                  <a:lnTo>
                    <a:pt x="157" y="33"/>
                  </a:lnTo>
                  <a:lnTo>
                    <a:pt x="154" y="30"/>
                  </a:lnTo>
                  <a:lnTo>
                    <a:pt x="152" y="28"/>
                  </a:lnTo>
                  <a:lnTo>
                    <a:pt x="149" y="25"/>
                  </a:lnTo>
                  <a:lnTo>
                    <a:pt x="146" y="23"/>
                  </a:lnTo>
                  <a:lnTo>
                    <a:pt x="143" y="21"/>
                  </a:lnTo>
                  <a:lnTo>
                    <a:pt x="147" y="27"/>
                  </a:lnTo>
                  <a:lnTo>
                    <a:pt x="151" y="34"/>
                  </a:lnTo>
                  <a:lnTo>
                    <a:pt x="155" y="41"/>
                  </a:lnTo>
                  <a:lnTo>
                    <a:pt x="157" y="48"/>
                  </a:lnTo>
                  <a:lnTo>
                    <a:pt x="160" y="57"/>
                  </a:lnTo>
                  <a:lnTo>
                    <a:pt x="161" y="65"/>
                  </a:lnTo>
                  <a:lnTo>
                    <a:pt x="162" y="73"/>
                  </a:lnTo>
                  <a:lnTo>
                    <a:pt x="163" y="82"/>
                  </a:lnTo>
                  <a:lnTo>
                    <a:pt x="162" y="91"/>
                  </a:lnTo>
                  <a:lnTo>
                    <a:pt x="161" y="100"/>
                  </a:lnTo>
                  <a:lnTo>
                    <a:pt x="159" y="109"/>
                  </a:lnTo>
                  <a:lnTo>
                    <a:pt x="157" y="118"/>
                  </a:lnTo>
                  <a:lnTo>
                    <a:pt x="153" y="125"/>
                  </a:lnTo>
                  <a:lnTo>
                    <a:pt x="149" y="133"/>
                  </a:lnTo>
                  <a:lnTo>
                    <a:pt x="145" y="141"/>
                  </a:lnTo>
                  <a:lnTo>
                    <a:pt x="140" y="147"/>
                  </a:lnTo>
                  <a:lnTo>
                    <a:pt x="135" y="153"/>
                  </a:lnTo>
                  <a:lnTo>
                    <a:pt x="129" y="157"/>
                  </a:lnTo>
                  <a:lnTo>
                    <a:pt x="123" y="162"/>
                  </a:lnTo>
                  <a:lnTo>
                    <a:pt x="116" y="166"/>
                  </a:lnTo>
                  <a:lnTo>
                    <a:pt x="109" y="169"/>
                  </a:lnTo>
                  <a:lnTo>
                    <a:pt x="102" y="172"/>
                  </a:lnTo>
                  <a:lnTo>
                    <a:pt x="94" y="173"/>
                  </a:lnTo>
                  <a:lnTo>
                    <a:pt x="86" y="173"/>
                  </a:lnTo>
                  <a:lnTo>
                    <a:pt x="78" y="173"/>
                  </a:lnTo>
                  <a:lnTo>
                    <a:pt x="71" y="172"/>
                  </a:lnTo>
                  <a:lnTo>
                    <a:pt x="63" y="169"/>
                  </a:lnTo>
                  <a:lnTo>
                    <a:pt x="55" y="166"/>
                  </a:lnTo>
                  <a:lnTo>
                    <a:pt x="49" y="162"/>
                  </a:lnTo>
                  <a:lnTo>
                    <a:pt x="42" y="157"/>
                  </a:lnTo>
                  <a:lnTo>
                    <a:pt x="36" y="153"/>
                  </a:lnTo>
                  <a:lnTo>
                    <a:pt x="31" y="147"/>
                  </a:lnTo>
                  <a:lnTo>
                    <a:pt x="26" y="141"/>
                  </a:lnTo>
                  <a:lnTo>
                    <a:pt x="22" y="133"/>
                  </a:lnTo>
                  <a:lnTo>
                    <a:pt x="18" y="125"/>
                  </a:lnTo>
                  <a:lnTo>
                    <a:pt x="15" y="118"/>
                  </a:lnTo>
                  <a:lnTo>
                    <a:pt x="12" y="109"/>
                  </a:lnTo>
                  <a:lnTo>
                    <a:pt x="10" y="100"/>
                  </a:lnTo>
                  <a:lnTo>
                    <a:pt x="9" y="91"/>
                  </a:lnTo>
                  <a:lnTo>
                    <a:pt x="9" y="82"/>
                  </a:lnTo>
                  <a:lnTo>
                    <a:pt x="9" y="69"/>
                  </a:lnTo>
                  <a:lnTo>
                    <a:pt x="12" y="57"/>
                  </a:lnTo>
                  <a:lnTo>
                    <a:pt x="15" y="45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3" y="15"/>
                  </a:lnTo>
                  <a:lnTo>
                    <a:pt x="41" y="7"/>
                  </a:lnTo>
                  <a:lnTo>
                    <a:pt x="49" y="0"/>
                  </a:lnTo>
                  <a:lnTo>
                    <a:pt x="46" y="2"/>
                  </a:lnTo>
                  <a:lnTo>
                    <a:pt x="43" y="3"/>
                  </a:lnTo>
                  <a:lnTo>
                    <a:pt x="39" y="4"/>
                  </a:lnTo>
                  <a:lnTo>
                    <a:pt x="36" y="5"/>
                  </a:lnTo>
                  <a:lnTo>
                    <a:pt x="33" y="6"/>
                  </a:lnTo>
                  <a:lnTo>
                    <a:pt x="30" y="7"/>
                  </a:lnTo>
                  <a:lnTo>
                    <a:pt x="27" y="10"/>
                  </a:lnTo>
                  <a:lnTo>
                    <a:pt x="23" y="11"/>
                  </a:lnTo>
                  <a:lnTo>
                    <a:pt x="18" y="18"/>
                  </a:lnTo>
                  <a:lnTo>
                    <a:pt x="13" y="25"/>
                  </a:lnTo>
                  <a:lnTo>
                    <a:pt x="9" y="34"/>
                  </a:lnTo>
                  <a:lnTo>
                    <a:pt x="6" y="43"/>
                  </a:lnTo>
                  <a:lnTo>
                    <a:pt x="3" y="52"/>
                  </a:lnTo>
                  <a:lnTo>
                    <a:pt x="1" y="61"/>
                  </a:lnTo>
                  <a:lnTo>
                    <a:pt x="0" y="71"/>
                  </a:lnTo>
                  <a:lnTo>
                    <a:pt x="0" y="82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10" y="131"/>
                  </a:lnTo>
                  <a:lnTo>
                    <a:pt x="14" y="139"/>
                  </a:lnTo>
                  <a:lnTo>
                    <a:pt x="19" y="147"/>
                  </a:lnTo>
                  <a:lnTo>
                    <a:pt x="25" y="154"/>
                  </a:lnTo>
                  <a:lnTo>
                    <a:pt x="31" y="161"/>
                  </a:lnTo>
                  <a:lnTo>
                    <a:pt x="37" y="167"/>
                  </a:lnTo>
                  <a:lnTo>
                    <a:pt x="44" y="172"/>
                  </a:lnTo>
                  <a:lnTo>
                    <a:pt x="52" y="176"/>
                  </a:lnTo>
                  <a:lnTo>
                    <a:pt x="61" y="180"/>
                  </a:lnTo>
                  <a:lnTo>
                    <a:pt x="69" y="182"/>
                  </a:lnTo>
                  <a:lnTo>
                    <a:pt x="77" y="184"/>
                  </a:lnTo>
                  <a:lnTo>
                    <a:pt x="86" y="184"/>
                  </a:lnTo>
                  <a:lnTo>
                    <a:pt x="95" y="184"/>
                  </a:lnTo>
                  <a:lnTo>
                    <a:pt x="103" y="182"/>
                  </a:lnTo>
                  <a:lnTo>
                    <a:pt x="111" y="180"/>
                  </a:lnTo>
                  <a:lnTo>
                    <a:pt x="119" y="176"/>
                  </a:lnTo>
                  <a:lnTo>
                    <a:pt x="127" y="172"/>
                  </a:lnTo>
                  <a:lnTo>
                    <a:pt x="134" y="167"/>
                  </a:lnTo>
                  <a:lnTo>
                    <a:pt x="140" y="161"/>
                  </a:lnTo>
                  <a:lnTo>
                    <a:pt x="147" y="154"/>
                  </a:lnTo>
                  <a:lnTo>
                    <a:pt x="152" y="147"/>
                  </a:lnTo>
                  <a:lnTo>
                    <a:pt x="157" y="139"/>
                  </a:lnTo>
                  <a:lnTo>
                    <a:pt x="161" y="131"/>
                  </a:lnTo>
                  <a:lnTo>
                    <a:pt x="165" y="121"/>
                  </a:lnTo>
                  <a:lnTo>
                    <a:pt x="168" y="112"/>
                  </a:lnTo>
                  <a:lnTo>
                    <a:pt x="170" y="102"/>
                  </a:lnTo>
                  <a:lnTo>
                    <a:pt x="171" y="93"/>
                  </a:lnTo>
                  <a:lnTo>
                    <a:pt x="172" y="82"/>
                  </a:lnTo>
                  <a:close/>
                </a:path>
              </a:pathLst>
            </a:custGeom>
            <a:solidFill>
              <a:srgbClr val="F7D2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41" name="Freeform 30"/>
            <p:cNvSpPr>
              <a:spLocks/>
            </p:cNvSpPr>
            <p:nvPr/>
          </p:nvSpPr>
          <p:spPr bwMode="auto">
            <a:xfrm>
              <a:off x="1145" y="2645"/>
              <a:ext cx="33" cy="30"/>
            </a:xfrm>
            <a:custGeom>
              <a:avLst/>
              <a:gdLst>
                <a:gd name="T0" fmla="*/ 163 w 163"/>
                <a:gd name="T1" fmla="*/ 77 h 181"/>
                <a:gd name="T2" fmla="*/ 161 w 163"/>
                <a:gd name="T3" fmla="*/ 63 h 181"/>
                <a:gd name="T4" fmla="*/ 158 w 163"/>
                <a:gd name="T5" fmla="*/ 50 h 181"/>
                <a:gd name="T6" fmla="*/ 154 w 163"/>
                <a:gd name="T7" fmla="*/ 38 h 181"/>
                <a:gd name="T8" fmla="*/ 149 w 163"/>
                <a:gd name="T9" fmla="*/ 31 h 181"/>
                <a:gd name="T10" fmla="*/ 145 w 163"/>
                <a:gd name="T11" fmla="*/ 27 h 181"/>
                <a:gd name="T12" fmla="*/ 141 w 163"/>
                <a:gd name="T13" fmla="*/ 24 h 181"/>
                <a:gd name="T14" fmla="*/ 137 w 163"/>
                <a:gd name="T15" fmla="*/ 21 h 181"/>
                <a:gd name="T16" fmla="*/ 133 w 163"/>
                <a:gd name="T17" fmla="*/ 18 h 181"/>
                <a:gd name="T18" fmla="*/ 130 w 163"/>
                <a:gd name="T19" fmla="*/ 17 h 181"/>
                <a:gd name="T20" fmla="*/ 127 w 163"/>
                <a:gd name="T21" fmla="*/ 14 h 181"/>
                <a:gd name="T22" fmla="*/ 123 w 163"/>
                <a:gd name="T23" fmla="*/ 13 h 181"/>
                <a:gd name="T24" fmla="*/ 129 w 163"/>
                <a:gd name="T25" fmla="*/ 18 h 181"/>
                <a:gd name="T26" fmla="*/ 140 w 163"/>
                <a:gd name="T27" fmla="*/ 33 h 181"/>
                <a:gd name="T28" fmla="*/ 149 w 163"/>
                <a:gd name="T29" fmla="*/ 51 h 181"/>
                <a:gd name="T30" fmla="*/ 153 w 163"/>
                <a:gd name="T31" fmla="*/ 73 h 181"/>
                <a:gd name="T32" fmla="*/ 154 w 163"/>
                <a:gd name="T33" fmla="*/ 92 h 181"/>
                <a:gd name="T34" fmla="*/ 151 w 163"/>
                <a:gd name="T35" fmla="*/ 109 h 181"/>
                <a:gd name="T36" fmla="*/ 145 w 163"/>
                <a:gd name="T37" fmla="*/ 125 h 181"/>
                <a:gd name="T38" fmla="*/ 138 w 163"/>
                <a:gd name="T39" fmla="*/ 139 h 181"/>
                <a:gd name="T40" fmla="*/ 128 w 163"/>
                <a:gd name="T41" fmla="*/ 151 h 181"/>
                <a:gd name="T42" fmla="*/ 116 w 163"/>
                <a:gd name="T43" fmla="*/ 159 h 181"/>
                <a:gd name="T44" fmla="*/ 103 w 163"/>
                <a:gd name="T45" fmla="*/ 166 h 181"/>
                <a:gd name="T46" fmla="*/ 89 w 163"/>
                <a:gd name="T47" fmla="*/ 170 h 181"/>
                <a:gd name="T48" fmla="*/ 75 w 163"/>
                <a:gd name="T49" fmla="*/ 170 h 181"/>
                <a:gd name="T50" fmla="*/ 61 w 163"/>
                <a:gd name="T51" fmla="*/ 166 h 181"/>
                <a:gd name="T52" fmla="*/ 47 w 163"/>
                <a:gd name="T53" fmla="*/ 159 h 181"/>
                <a:gd name="T54" fmla="*/ 35 w 163"/>
                <a:gd name="T55" fmla="*/ 151 h 181"/>
                <a:gd name="T56" fmla="*/ 26 w 163"/>
                <a:gd name="T57" fmla="*/ 139 h 181"/>
                <a:gd name="T58" fmla="*/ 18 w 163"/>
                <a:gd name="T59" fmla="*/ 125 h 181"/>
                <a:gd name="T60" fmla="*/ 12 w 163"/>
                <a:gd name="T61" fmla="*/ 109 h 181"/>
                <a:gd name="T62" fmla="*/ 10 w 163"/>
                <a:gd name="T63" fmla="*/ 92 h 181"/>
                <a:gd name="T64" fmla="*/ 9 w 163"/>
                <a:gd name="T65" fmla="*/ 77 h 181"/>
                <a:gd name="T66" fmla="*/ 12 w 163"/>
                <a:gd name="T67" fmla="*/ 61 h 181"/>
                <a:gd name="T68" fmla="*/ 18 w 163"/>
                <a:gd name="T69" fmla="*/ 42 h 181"/>
                <a:gd name="T70" fmla="*/ 33 w 163"/>
                <a:gd name="T71" fmla="*/ 19 h 181"/>
                <a:gd name="T72" fmla="*/ 48 w 163"/>
                <a:gd name="T73" fmla="*/ 7 h 181"/>
                <a:gd name="T74" fmla="*/ 60 w 163"/>
                <a:gd name="T75" fmla="*/ 1 h 181"/>
                <a:gd name="T76" fmla="*/ 62 w 163"/>
                <a:gd name="T77" fmla="*/ 0 h 181"/>
                <a:gd name="T78" fmla="*/ 52 w 163"/>
                <a:gd name="T79" fmla="*/ 1 h 181"/>
                <a:gd name="T80" fmla="*/ 44 w 163"/>
                <a:gd name="T81" fmla="*/ 4 h 181"/>
                <a:gd name="T82" fmla="*/ 35 w 163"/>
                <a:gd name="T83" fmla="*/ 6 h 181"/>
                <a:gd name="T84" fmla="*/ 24 w 163"/>
                <a:gd name="T85" fmla="*/ 14 h 181"/>
                <a:gd name="T86" fmla="*/ 13 w 163"/>
                <a:gd name="T87" fmla="*/ 31 h 181"/>
                <a:gd name="T88" fmla="*/ 5 w 163"/>
                <a:gd name="T89" fmla="*/ 50 h 181"/>
                <a:gd name="T90" fmla="*/ 1 w 163"/>
                <a:gd name="T91" fmla="*/ 72 h 181"/>
                <a:gd name="T92" fmla="*/ 1 w 163"/>
                <a:gd name="T93" fmla="*/ 93 h 181"/>
                <a:gd name="T94" fmla="*/ 4 w 163"/>
                <a:gd name="T95" fmla="*/ 113 h 181"/>
                <a:gd name="T96" fmla="*/ 10 w 163"/>
                <a:gd name="T97" fmla="*/ 131 h 181"/>
                <a:gd name="T98" fmla="*/ 19 w 163"/>
                <a:gd name="T99" fmla="*/ 146 h 181"/>
                <a:gd name="T100" fmla="*/ 30 w 163"/>
                <a:gd name="T101" fmla="*/ 158 h 181"/>
                <a:gd name="T102" fmla="*/ 43 w 163"/>
                <a:gd name="T103" fmla="*/ 169 h 181"/>
                <a:gd name="T104" fmla="*/ 58 w 163"/>
                <a:gd name="T105" fmla="*/ 176 h 181"/>
                <a:gd name="T106" fmla="*/ 74 w 163"/>
                <a:gd name="T107" fmla="*/ 181 h 181"/>
                <a:gd name="T108" fmla="*/ 90 w 163"/>
                <a:gd name="T109" fmla="*/ 181 h 181"/>
                <a:gd name="T110" fmla="*/ 106 w 163"/>
                <a:gd name="T111" fmla="*/ 176 h 181"/>
                <a:gd name="T112" fmla="*/ 121 w 163"/>
                <a:gd name="T113" fmla="*/ 169 h 181"/>
                <a:gd name="T114" fmla="*/ 134 w 163"/>
                <a:gd name="T115" fmla="*/ 158 h 181"/>
                <a:gd name="T116" fmla="*/ 145 w 163"/>
                <a:gd name="T117" fmla="*/ 146 h 181"/>
                <a:gd name="T118" fmla="*/ 153 w 163"/>
                <a:gd name="T119" fmla="*/ 131 h 181"/>
                <a:gd name="T120" fmla="*/ 159 w 163"/>
                <a:gd name="T121" fmla="*/ 113 h 181"/>
                <a:gd name="T122" fmla="*/ 163 w 163"/>
                <a:gd name="T123" fmla="*/ 9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3" h="181">
                  <a:moveTo>
                    <a:pt x="163" y="84"/>
                  </a:moveTo>
                  <a:lnTo>
                    <a:pt x="163" y="77"/>
                  </a:lnTo>
                  <a:lnTo>
                    <a:pt x="162" y="71"/>
                  </a:lnTo>
                  <a:lnTo>
                    <a:pt x="161" y="63"/>
                  </a:lnTo>
                  <a:lnTo>
                    <a:pt x="160" y="57"/>
                  </a:lnTo>
                  <a:lnTo>
                    <a:pt x="158" y="50"/>
                  </a:lnTo>
                  <a:lnTo>
                    <a:pt x="156" y="44"/>
                  </a:lnTo>
                  <a:lnTo>
                    <a:pt x="154" y="38"/>
                  </a:lnTo>
                  <a:lnTo>
                    <a:pt x="151" y="33"/>
                  </a:lnTo>
                  <a:lnTo>
                    <a:pt x="149" y="31"/>
                  </a:lnTo>
                  <a:lnTo>
                    <a:pt x="147" y="30"/>
                  </a:lnTo>
                  <a:lnTo>
                    <a:pt x="145" y="27"/>
                  </a:lnTo>
                  <a:lnTo>
                    <a:pt x="143" y="26"/>
                  </a:lnTo>
                  <a:lnTo>
                    <a:pt x="141" y="24"/>
                  </a:lnTo>
                  <a:lnTo>
                    <a:pt x="139" y="23"/>
                  </a:lnTo>
                  <a:lnTo>
                    <a:pt x="137" y="21"/>
                  </a:lnTo>
                  <a:lnTo>
                    <a:pt x="135" y="19"/>
                  </a:lnTo>
                  <a:lnTo>
                    <a:pt x="133" y="18"/>
                  </a:lnTo>
                  <a:lnTo>
                    <a:pt x="132" y="18"/>
                  </a:lnTo>
                  <a:lnTo>
                    <a:pt x="130" y="17"/>
                  </a:lnTo>
                  <a:lnTo>
                    <a:pt x="128" y="15"/>
                  </a:lnTo>
                  <a:lnTo>
                    <a:pt x="127" y="14"/>
                  </a:lnTo>
                  <a:lnTo>
                    <a:pt x="125" y="13"/>
                  </a:lnTo>
                  <a:lnTo>
                    <a:pt x="123" y="13"/>
                  </a:lnTo>
                  <a:lnTo>
                    <a:pt x="122" y="12"/>
                  </a:lnTo>
                  <a:lnTo>
                    <a:pt x="129" y="18"/>
                  </a:lnTo>
                  <a:lnTo>
                    <a:pt x="135" y="25"/>
                  </a:lnTo>
                  <a:lnTo>
                    <a:pt x="140" y="33"/>
                  </a:lnTo>
                  <a:lnTo>
                    <a:pt x="145" y="42"/>
                  </a:lnTo>
                  <a:lnTo>
                    <a:pt x="149" y="51"/>
                  </a:lnTo>
                  <a:lnTo>
                    <a:pt x="152" y="62"/>
                  </a:lnTo>
                  <a:lnTo>
                    <a:pt x="153" y="73"/>
                  </a:lnTo>
                  <a:lnTo>
                    <a:pt x="154" y="84"/>
                  </a:lnTo>
                  <a:lnTo>
                    <a:pt x="154" y="92"/>
                  </a:lnTo>
                  <a:lnTo>
                    <a:pt x="153" y="101"/>
                  </a:lnTo>
                  <a:lnTo>
                    <a:pt x="151" y="109"/>
                  </a:lnTo>
                  <a:lnTo>
                    <a:pt x="148" y="117"/>
                  </a:lnTo>
                  <a:lnTo>
                    <a:pt x="145" y="125"/>
                  </a:lnTo>
                  <a:lnTo>
                    <a:pt x="142" y="132"/>
                  </a:lnTo>
                  <a:lnTo>
                    <a:pt x="138" y="139"/>
                  </a:lnTo>
                  <a:lnTo>
                    <a:pt x="133" y="145"/>
                  </a:lnTo>
                  <a:lnTo>
                    <a:pt x="128" y="151"/>
                  </a:lnTo>
                  <a:lnTo>
                    <a:pt x="122" y="156"/>
                  </a:lnTo>
                  <a:lnTo>
                    <a:pt x="116" y="159"/>
                  </a:lnTo>
                  <a:lnTo>
                    <a:pt x="110" y="163"/>
                  </a:lnTo>
                  <a:lnTo>
                    <a:pt x="103" y="166"/>
                  </a:lnTo>
                  <a:lnTo>
                    <a:pt x="97" y="169"/>
                  </a:lnTo>
                  <a:lnTo>
                    <a:pt x="89" y="170"/>
                  </a:lnTo>
                  <a:lnTo>
                    <a:pt x="82" y="170"/>
                  </a:lnTo>
                  <a:lnTo>
                    <a:pt x="75" y="170"/>
                  </a:lnTo>
                  <a:lnTo>
                    <a:pt x="68" y="169"/>
                  </a:lnTo>
                  <a:lnTo>
                    <a:pt x="61" y="166"/>
                  </a:lnTo>
                  <a:lnTo>
                    <a:pt x="54" y="163"/>
                  </a:lnTo>
                  <a:lnTo>
                    <a:pt x="47" y="159"/>
                  </a:lnTo>
                  <a:lnTo>
                    <a:pt x="41" y="156"/>
                  </a:lnTo>
                  <a:lnTo>
                    <a:pt x="35" y="151"/>
                  </a:lnTo>
                  <a:lnTo>
                    <a:pt x="30" y="145"/>
                  </a:lnTo>
                  <a:lnTo>
                    <a:pt x="26" y="139"/>
                  </a:lnTo>
                  <a:lnTo>
                    <a:pt x="21" y="132"/>
                  </a:lnTo>
                  <a:lnTo>
                    <a:pt x="18" y="125"/>
                  </a:lnTo>
                  <a:lnTo>
                    <a:pt x="15" y="117"/>
                  </a:lnTo>
                  <a:lnTo>
                    <a:pt x="12" y="109"/>
                  </a:lnTo>
                  <a:lnTo>
                    <a:pt x="11" y="101"/>
                  </a:lnTo>
                  <a:lnTo>
                    <a:pt x="10" y="92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3" y="55"/>
                  </a:lnTo>
                  <a:lnTo>
                    <a:pt x="18" y="42"/>
                  </a:lnTo>
                  <a:lnTo>
                    <a:pt x="25" y="30"/>
                  </a:lnTo>
                  <a:lnTo>
                    <a:pt x="33" y="19"/>
                  </a:lnTo>
                  <a:lnTo>
                    <a:pt x="43" y="11"/>
                  </a:lnTo>
                  <a:lnTo>
                    <a:pt x="48" y="7"/>
                  </a:lnTo>
                  <a:lnTo>
                    <a:pt x="54" y="5"/>
                  </a:lnTo>
                  <a:lnTo>
                    <a:pt x="60" y="1"/>
                  </a:lnTo>
                  <a:lnTo>
                    <a:pt x="66" y="0"/>
                  </a:lnTo>
                  <a:lnTo>
                    <a:pt x="62" y="0"/>
                  </a:lnTo>
                  <a:lnTo>
                    <a:pt x="57" y="1"/>
                  </a:lnTo>
                  <a:lnTo>
                    <a:pt x="52" y="1"/>
                  </a:lnTo>
                  <a:lnTo>
                    <a:pt x="48" y="2"/>
                  </a:lnTo>
                  <a:lnTo>
                    <a:pt x="44" y="4"/>
                  </a:lnTo>
                  <a:lnTo>
                    <a:pt x="39" y="5"/>
                  </a:lnTo>
                  <a:lnTo>
                    <a:pt x="35" y="6"/>
                  </a:lnTo>
                  <a:lnTo>
                    <a:pt x="31" y="7"/>
                  </a:lnTo>
                  <a:lnTo>
                    <a:pt x="24" y="14"/>
                  </a:lnTo>
                  <a:lnTo>
                    <a:pt x="18" y="23"/>
                  </a:lnTo>
                  <a:lnTo>
                    <a:pt x="13" y="31"/>
                  </a:lnTo>
                  <a:lnTo>
                    <a:pt x="9" y="41"/>
                  </a:lnTo>
                  <a:lnTo>
                    <a:pt x="5" y="50"/>
                  </a:lnTo>
                  <a:lnTo>
                    <a:pt x="2" y="61"/>
                  </a:lnTo>
                  <a:lnTo>
                    <a:pt x="1" y="72"/>
                  </a:lnTo>
                  <a:lnTo>
                    <a:pt x="0" y="84"/>
                  </a:lnTo>
                  <a:lnTo>
                    <a:pt x="1" y="93"/>
                  </a:lnTo>
                  <a:lnTo>
                    <a:pt x="2" y="103"/>
                  </a:lnTo>
                  <a:lnTo>
                    <a:pt x="4" y="113"/>
                  </a:lnTo>
                  <a:lnTo>
                    <a:pt x="7" y="121"/>
                  </a:lnTo>
                  <a:lnTo>
                    <a:pt x="10" y="131"/>
                  </a:lnTo>
                  <a:lnTo>
                    <a:pt x="14" y="138"/>
                  </a:lnTo>
                  <a:lnTo>
                    <a:pt x="19" y="146"/>
                  </a:lnTo>
                  <a:lnTo>
                    <a:pt x="24" y="152"/>
                  </a:lnTo>
                  <a:lnTo>
                    <a:pt x="30" y="158"/>
                  </a:lnTo>
                  <a:lnTo>
                    <a:pt x="36" y="164"/>
                  </a:lnTo>
                  <a:lnTo>
                    <a:pt x="43" y="169"/>
                  </a:lnTo>
                  <a:lnTo>
                    <a:pt x="50" y="174"/>
                  </a:lnTo>
                  <a:lnTo>
                    <a:pt x="58" y="176"/>
                  </a:lnTo>
                  <a:lnTo>
                    <a:pt x="66" y="178"/>
                  </a:lnTo>
                  <a:lnTo>
                    <a:pt x="74" y="181"/>
                  </a:lnTo>
                  <a:lnTo>
                    <a:pt x="82" y="181"/>
                  </a:lnTo>
                  <a:lnTo>
                    <a:pt x="90" y="181"/>
                  </a:lnTo>
                  <a:lnTo>
                    <a:pt x="98" y="178"/>
                  </a:lnTo>
                  <a:lnTo>
                    <a:pt x="106" y="176"/>
                  </a:lnTo>
                  <a:lnTo>
                    <a:pt x="114" y="174"/>
                  </a:lnTo>
                  <a:lnTo>
                    <a:pt x="121" y="169"/>
                  </a:lnTo>
                  <a:lnTo>
                    <a:pt x="127" y="164"/>
                  </a:lnTo>
                  <a:lnTo>
                    <a:pt x="134" y="158"/>
                  </a:lnTo>
                  <a:lnTo>
                    <a:pt x="139" y="152"/>
                  </a:lnTo>
                  <a:lnTo>
                    <a:pt x="145" y="146"/>
                  </a:lnTo>
                  <a:lnTo>
                    <a:pt x="149" y="138"/>
                  </a:lnTo>
                  <a:lnTo>
                    <a:pt x="153" y="131"/>
                  </a:lnTo>
                  <a:lnTo>
                    <a:pt x="157" y="121"/>
                  </a:lnTo>
                  <a:lnTo>
                    <a:pt x="159" y="113"/>
                  </a:lnTo>
                  <a:lnTo>
                    <a:pt x="161" y="103"/>
                  </a:lnTo>
                  <a:lnTo>
                    <a:pt x="163" y="93"/>
                  </a:lnTo>
                  <a:lnTo>
                    <a:pt x="163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42" name="Freeform 31"/>
            <p:cNvSpPr>
              <a:spLocks noEditPoints="1"/>
            </p:cNvSpPr>
            <p:nvPr/>
          </p:nvSpPr>
          <p:spPr bwMode="auto">
            <a:xfrm>
              <a:off x="1146" y="2645"/>
              <a:ext cx="31" cy="29"/>
            </a:xfrm>
            <a:custGeom>
              <a:avLst/>
              <a:gdLst>
                <a:gd name="T0" fmla="*/ 152 w 154"/>
                <a:gd name="T1" fmla="*/ 67 h 175"/>
                <a:gd name="T2" fmla="*/ 146 w 154"/>
                <a:gd name="T3" fmla="*/ 43 h 175"/>
                <a:gd name="T4" fmla="*/ 134 w 154"/>
                <a:gd name="T5" fmla="*/ 23 h 175"/>
                <a:gd name="T6" fmla="*/ 133 w 154"/>
                <a:gd name="T7" fmla="*/ 21 h 175"/>
                <a:gd name="T8" fmla="*/ 131 w 154"/>
                <a:gd name="T9" fmla="*/ 20 h 175"/>
                <a:gd name="T10" fmla="*/ 119 w 154"/>
                <a:gd name="T11" fmla="*/ 13 h 175"/>
                <a:gd name="T12" fmla="*/ 86 w 154"/>
                <a:gd name="T13" fmla="*/ 1 h 175"/>
                <a:gd name="T14" fmla="*/ 52 w 154"/>
                <a:gd name="T15" fmla="*/ 1 h 175"/>
                <a:gd name="T16" fmla="*/ 24 w 154"/>
                <a:gd name="T17" fmla="*/ 17 h 175"/>
                <a:gd name="T18" fmla="*/ 6 w 154"/>
                <a:gd name="T19" fmla="*/ 47 h 175"/>
                <a:gd name="T20" fmla="*/ 0 w 154"/>
                <a:gd name="T21" fmla="*/ 84 h 175"/>
                <a:gd name="T22" fmla="*/ 3 w 154"/>
                <a:gd name="T23" fmla="*/ 111 h 175"/>
                <a:gd name="T24" fmla="*/ 13 w 154"/>
                <a:gd name="T25" fmla="*/ 135 h 175"/>
                <a:gd name="T26" fmla="*/ 27 w 154"/>
                <a:gd name="T27" fmla="*/ 155 h 175"/>
                <a:gd name="T28" fmla="*/ 46 w 154"/>
                <a:gd name="T29" fmla="*/ 168 h 175"/>
                <a:gd name="T30" fmla="*/ 69 w 154"/>
                <a:gd name="T31" fmla="*/ 175 h 175"/>
                <a:gd name="T32" fmla="*/ 93 w 154"/>
                <a:gd name="T33" fmla="*/ 174 h 175"/>
                <a:gd name="T34" fmla="*/ 114 w 154"/>
                <a:gd name="T35" fmla="*/ 164 h 175"/>
                <a:gd name="T36" fmla="*/ 131 w 154"/>
                <a:gd name="T37" fmla="*/ 149 h 175"/>
                <a:gd name="T38" fmla="*/ 144 w 154"/>
                <a:gd name="T39" fmla="*/ 127 h 175"/>
                <a:gd name="T40" fmla="*/ 152 w 154"/>
                <a:gd name="T41" fmla="*/ 102 h 175"/>
                <a:gd name="T42" fmla="*/ 145 w 154"/>
                <a:gd name="T43" fmla="*/ 84 h 175"/>
                <a:gd name="T44" fmla="*/ 142 w 154"/>
                <a:gd name="T45" fmla="*/ 108 h 175"/>
                <a:gd name="T46" fmla="*/ 133 w 154"/>
                <a:gd name="T47" fmla="*/ 129 h 175"/>
                <a:gd name="T48" fmla="*/ 120 w 154"/>
                <a:gd name="T49" fmla="*/ 146 h 175"/>
                <a:gd name="T50" fmla="*/ 103 w 154"/>
                <a:gd name="T51" fmla="*/ 158 h 175"/>
                <a:gd name="T52" fmla="*/ 84 w 154"/>
                <a:gd name="T53" fmla="*/ 164 h 175"/>
                <a:gd name="T54" fmla="*/ 64 w 154"/>
                <a:gd name="T55" fmla="*/ 163 h 175"/>
                <a:gd name="T56" fmla="*/ 44 w 154"/>
                <a:gd name="T57" fmla="*/ 155 h 175"/>
                <a:gd name="T58" fmla="*/ 28 w 154"/>
                <a:gd name="T59" fmla="*/ 141 h 175"/>
                <a:gd name="T60" fmla="*/ 17 w 154"/>
                <a:gd name="T61" fmla="*/ 122 h 175"/>
                <a:gd name="T62" fmla="*/ 10 w 154"/>
                <a:gd name="T63" fmla="*/ 101 h 175"/>
                <a:gd name="T64" fmla="*/ 9 w 154"/>
                <a:gd name="T65" fmla="*/ 75 h 175"/>
                <a:gd name="T66" fmla="*/ 14 w 154"/>
                <a:gd name="T67" fmla="*/ 53 h 175"/>
                <a:gd name="T68" fmla="*/ 24 w 154"/>
                <a:gd name="T69" fmla="*/ 32 h 175"/>
                <a:gd name="T70" fmla="*/ 38 w 154"/>
                <a:gd name="T71" fmla="*/ 17 h 175"/>
                <a:gd name="T72" fmla="*/ 57 w 154"/>
                <a:gd name="T73" fmla="*/ 7 h 175"/>
                <a:gd name="T74" fmla="*/ 77 w 154"/>
                <a:gd name="T75" fmla="*/ 2 h 175"/>
                <a:gd name="T76" fmla="*/ 97 w 154"/>
                <a:gd name="T77" fmla="*/ 7 h 175"/>
                <a:gd name="T78" fmla="*/ 115 w 154"/>
                <a:gd name="T79" fmla="*/ 17 h 175"/>
                <a:gd name="T80" fmla="*/ 129 w 154"/>
                <a:gd name="T81" fmla="*/ 32 h 175"/>
                <a:gd name="T82" fmla="*/ 139 w 154"/>
                <a:gd name="T83" fmla="*/ 53 h 175"/>
                <a:gd name="T84" fmla="*/ 144 w 154"/>
                <a:gd name="T85" fmla="*/ 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75">
                  <a:moveTo>
                    <a:pt x="154" y="84"/>
                  </a:moveTo>
                  <a:lnTo>
                    <a:pt x="153" y="75"/>
                  </a:lnTo>
                  <a:lnTo>
                    <a:pt x="152" y="67"/>
                  </a:lnTo>
                  <a:lnTo>
                    <a:pt x="151" y="59"/>
                  </a:lnTo>
                  <a:lnTo>
                    <a:pt x="148" y="50"/>
                  </a:lnTo>
                  <a:lnTo>
                    <a:pt x="146" y="43"/>
                  </a:lnTo>
                  <a:lnTo>
                    <a:pt x="142" y="36"/>
                  </a:lnTo>
                  <a:lnTo>
                    <a:pt x="138" y="29"/>
                  </a:lnTo>
                  <a:lnTo>
                    <a:pt x="134" y="23"/>
                  </a:lnTo>
                  <a:lnTo>
                    <a:pt x="134" y="23"/>
                  </a:lnTo>
                  <a:lnTo>
                    <a:pt x="133" y="21"/>
                  </a:lnTo>
                  <a:lnTo>
                    <a:pt x="133" y="21"/>
                  </a:lnTo>
                  <a:lnTo>
                    <a:pt x="132" y="21"/>
                  </a:lnTo>
                  <a:lnTo>
                    <a:pt x="131" y="20"/>
                  </a:lnTo>
                  <a:lnTo>
                    <a:pt x="131" y="20"/>
                  </a:lnTo>
                  <a:lnTo>
                    <a:pt x="130" y="20"/>
                  </a:lnTo>
                  <a:lnTo>
                    <a:pt x="130" y="19"/>
                  </a:lnTo>
                  <a:lnTo>
                    <a:pt x="119" y="13"/>
                  </a:lnTo>
                  <a:lnTo>
                    <a:pt x="108" y="8"/>
                  </a:lnTo>
                  <a:lnTo>
                    <a:pt x="97" y="4"/>
                  </a:lnTo>
                  <a:lnTo>
                    <a:pt x="86" y="1"/>
                  </a:lnTo>
                  <a:lnTo>
                    <a:pt x="75" y="0"/>
                  </a:lnTo>
                  <a:lnTo>
                    <a:pt x="64" y="0"/>
                  </a:lnTo>
                  <a:lnTo>
                    <a:pt x="52" y="1"/>
                  </a:lnTo>
                  <a:lnTo>
                    <a:pt x="40" y="2"/>
                  </a:lnTo>
                  <a:lnTo>
                    <a:pt x="32" y="9"/>
                  </a:lnTo>
                  <a:lnTo>
                    <a:pt x="24" y="17"/>
                  </a:lnTo>
                  <a:lnTo>
                    <a:pt x="17" y="26"/>
                  </a:lnTo>
                  <a:lnTo>
                    <a:pt x="11" y="36"/>
                  </a:lnTo>
                  <a:lnTo>
                    <a:pt x="6" y="47"/>
                  </a:lnTo>
                  <a:lnTo>
                    <a:pt x="3" y="59"/>
                  </a:lnTo>
                  <a:lnTo>
                    <a:pt x="0" y="71"/>
                  </a:lnTo>
                  <a:lnTo>
                    <a:pt x="0" y="84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1"/>
                  </a:lnTo>
                  <a:lnTo>
                    <a:pt x="6" y="120"/>
                  </a:lnTo>
                  <a:lnTo>
                    <a:pt x="9" y="127"/>
                  </a:lnTo>
                  <a:lnTo>
                    <a:pt x="13" y="135"/>
                  </a:lnTo>
                  <a:lnTo>
                    <a:pt x="17" y="143"/>
                  </a:lnTo>
                  <a:lnTo>
                    <a:pt x="22" y="149"/>
                  </a:lnTo>
                  <a:lnTo>
                    <a:pt x="27" y="155"/>
                  </a:lnTo>
                  <a:lnTo>
                    <a:pt x="33" y="159"/>
                  </a:lnTo>
                  <a:lnTo>
                    <a:pt x="40" y="164"/>
                  </a:lnTo>
                  <a:lnTo>
                    <a:pt x="46" y="168"/>
                  </a:lnTo>
                  <a:lnTo>
                    <a:pt x="54" y="171"/>
                  </a:lnTo>
                  <a:lnTo>
                    <a:pt x="62" y="174"/>
                  </a:lnTo>
                  <a:lnTo>
                    <a:pt x="69" y="175"/>
                  </a:lnTo>
                  <a:lnTo>
                    <a:pt x="77" y="175"/>
                  </a:lnTo>
                  <a:lnTo>
                    <a:pt x="85" y="175"/>
                  </a:lnTo>
                  <a:lnTo>
                    <a:pt x="93" y="174"/>
                  </a:lnTo>
                  <a:lnTo>
                    <a:pt x="100" y="171"/>
                  </a:lnTo>
                  <a:lnTo>
                    <a:pt x="107" y="168"/>
                  </a:lnTo>
                  <a:lnTo>
                    <a:pt x="114" y="164"/>
                  </a:lnTo>
                  <a:lnTo>
                    <a:pt x="120" y="159"/>
                  </a:lnTo>
                  <a:lnTo>
                    <a:pt x="126" y="155"/>
                  </a:lnTo>
                  <a:lnTo>
                    <a:pt x="131" y="149"/>
                  </a:lnTo>
                  <a:lnTo>
                    <a:pt x="136" y="143"/>
                  </a:lnTo>
                  <a:lnTo>
                    <a:pt x="140" y="135"/>
                  </a:lnTo>
                  <a:lnTo>
                    <a:pt x="144" y="127"/>
                  </a:lnTo>
                  <a:lnTo>
                    <a:pt x="148" y="120"/>
                  </a:lnTo>
                  <a:lnTo>
                    <a:pt x="150" y="111"/>
                  </a:lnTo>
                  <a:lnTo>
                    <a:pt x="152" y="102"/>
                  </a:lnTo>
                  <a:lnTo>
                    <a:pt x="153" y="93"/>
                  </a:lnTo>
                  <a:lnTo>
                    <a:pt x="154" y="84"/>
                  </a:lnTo>
                  <a:close/>
                  <a:moveTo>
                    <a:pt x="145" y="84"/>
                  </a:moveTo>
                  <a:lnTo>
                    <a:pt x="144" y="92"/>
                  </a:lnTo>
                  <a:lnTo>
                    <a:pt x="143" y="101"/>
                  </a:lnTo>
                  <a:lnTo>
                    <a:pt x="142" y="108"/>
                  </a:lnTo>
                  <a:lnTo>
                    <a:pt x="139" y="115"/>
                  </a:lnTo>
                  <a:lnTo>
                    <a:pt x="136" y="122"/>
                  </a:lnTo>
                  <a:lnTo>
                    <a:pt x="133" y="129"/>
                  </a:lnTo>
                  <a:lnTo>
                    <a:pt x="129" y="135"/>
                  </a:lnTo>
                  <a:lnTo>
                    <a:pt x="125" y="141"/>
                  </a:lnTo>
                  <a:lnTo>
                    <a:pt x="120" y="146"/>
                  </a:lnTo>
                  <a:lnTo>
                    <a:pt x="115" y="151"/>
                  </a:lnTo>
                  <a:lnTo>
                    <a:pt x="109" y="155"/>
                  </a:lnTo>
                  <a:lnTo>
                    <a:pt x="103" y="158"/>
                  </a:lnTo>
                  <a:lnTo>
                    <a:pt x="97" y="161"/>
                  </a:lnTo>
                  <a:lnTo>
                    <a:pt x="91" y="163"/>
                  </a:lnTo>
                  <a:lnTo>
                    <a:pt x="84" y="164"/>
                  </a:lnTo>
                  <a:lnTo>
                    <a:pt x="77" y="164"/>
                  </a:lnTo>
                  <a:lnTo>
                    <a:pt x="70" y="164"/>
                  </a:lnTo>
                  <a:lnTo>
                    <a:pt x="64" y="163"/>
                  </a:lnTo>
                  <a:lnTo>
                    <a:pt x="57" y="161"/>
                  </a:lnTo>
                  <a:lnTo>
                    <a:pt x="51" y="158"/>
                  </a:lnTo>
                  <a:lnTo>
                    <a:pt x="44" y="155"/>
                  </a:lnTo>
                  <a:lnTo>
                    <a:pt x="38" y="151"/>
                  </a:lnTo>
                  <a:lnTo>
                    <a:pt x="33" y="146"/>
                  </a:lnTo>
                  <a:lnTo>
                    <a:pt x="28" y="141"/>
                  </a:lnTo>
                  <a:lnTo>
                    <a:pt x="24" y="135"/>
                  </a:lnTo>
                  <a:lnTo>
                    <a:pt x="20" y="129"/>
                  </a:lnTo>
                  <a:lnTo>
                    <a:pt x="17" y="122"/>
                  </a:lnTo>
                  <a:lnTo>
                    <a:pt x="14" y="115"/>
                  </a:lnTo>
                  <a:lnTo>
                    <a:pt x="12" y="108"/>
                  </a:lnTo>
                  <a:lnTo>
                    <a:pt x="10" y="101"/>
                  </a:lnTo>
                  <a:lnTo>
                    <a:pt x="9" y="92"/>
                  </a:lnTo>
                  <a:lnTo>
                    <a:pt x="9" y="84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2" y="60"/>
                  </a:lnTo>
                  <a:lnTo>
                    <a:pt x="14" y="53"/>
                  </a:lnTo>
                  <a:lnTo>
                    <a:pt x="17" y="45"/>
                  </a:lnTo>
                  <a:lnTo>
                    <a:pt x="20" y="38"/>
                  </a:lnTo>
                  <a:lnTo>
                    <a:pt x="24" y="32"/>
                  </a:lnTo>
                  <a:lnTo>
                    <a:pt x="28" y="26"/>
                  </a:lnTo>
                  <a:lnTo>
                    <a:pt x="33" y="21"/>
                  </a:lnTo>
                  <a:lnTo>
                    <a:pt x="38" y="17"/>
                  </a:lnTo>
                  <a:lnTo>
                    <a:pt x="44" y="13"/>
                  </a:lnTo>
                  <a:lnTo>
                    <a:pt x="51" y="9"/>
                  </a:lnTo>
                  <a:lnTo>
                    <a:pt x="57" y="7"/>
                  </a:lnTo>
                  <a:lnTo>
                    <a:pt x="64" y="5"/>
                  </a:lnTo>
                  <a:lnTo>
                    <a:pt x="70" y="4"/>
                  </a:lnTo>
                  <a:lnTo>
                    <a:pt x="77" y="2"/>
                  </a:lnTo>
                  <a:lnTo>
                    <a:pt x="84" y="4"/>
                  </a:lnTo>
                  <a:lnTo>
                    <a:pt x="91" y="5"/>
                  </a:lnTo>
                  <a:lnTo>
                    <a:pt x="97" y="7"/>
                  </a:lnTo>
                  <a:lnTo>
                    <a:pt x="103" y="9"/>
                  </a:lnTo>
                  <a:lnTo>
                    <a:pt x="109" y="13"/>
                  </a:lnTo>
                  <a:lnTo>
                    <a:pt x="115" y="17"/>
                  </a:lnTo>
                  <a:lnTo>
                    <a:pt x="120" y="21"/>
                  </a:lnTo>
                  <a:lnTo>
                    <a:pt x="125" y="26"/>
                  </a:lnTo>
                  <a:lnTo>
                    <a:pt x="129" y="32"/>
                  </a:lnTo>
                  <a:lnTo>
                    <a:pt x="133" y="38"/>
                  </a:lnTo>
                  <a:lnTo>
                    <a:pt x="136" y="45"/>
                  </a:lnTo>
                  <a:lnTo>
                    <a:pt x="139" y="53"/>
                  </a:lnTo>
                  <a:lnTo>
                    <a:pt x="142" y="60"/>
                  </a:lnTo>
                  <a:lnTo>
                    <a:pt x="143" y="67"/>
                  </a:lnTo>
                  <a:lnTo>
                    <a:pt x="144" y="75"/>
                  </a:lnTo>
                  <a:lnTo>
                    <a:pt x="145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43" name="Freeform 32"/>
            <p:cNvSpPr>
              <a:spLocks noEditPoints="1"/>
            </p:cNvSpPr>
            <p:nvPr/>
          </p:nvSpPr>
          <p:spPr bwMode="auto">
            <a:xfrm>
              <a:off x="1147" y="2645"/>
              <a:ext cx="29" cy="29"/>
            </a:xfrm>
            <a:custGeom>
              <a:avLst/>
              <a:gdLst>
                <a:gd name="T0" fmla="*/ 143 w 145"/>
                <a:gd name="T1" fmla="*/ 62 h 170"/>
                <a:gd name="T2" fmla="*/ 131 w 145"/>
                <a:gd name="T3" fmla="*/ 33 h 170"/>
                <a:gd name="T4" fmla="*/ 113 w 145"/>
                <a:gd name="T5" fmla="*/ 12 h 170"/>
                <a:gd name="T6" fmla="*/ 92 w 145"/>
                <a:gd name="T7" fmla="*/ 4 h 170"/>
                <a:gd name="T8" fmla="*/ 71 w 145"/>
                <a:gd name="T9" fmla="*/ 0 h 170"/>
                <a:gd name="T10" fmla="*/ 51 w 145"/>
                <a:gd name="T11" fmla="*/ 1 h 170"/>
                <a:gd name="T12" fmla="*/ 34 w 145"/>
                <a:gd name="T13" fmla="*/ 11 h 170"/>
                <a:gd name="T14" fmla="*/ 12 w 145"/>
                <a:gd name="T15" fmla="*/ 36 h 170"/>
                <a:gd name="T16" fmla="*/ 4 w 145"/>
                <a:gd name="T17" fmla="*/ 55 h 170"/>
                <a:gd name="T18" fmla="*/ 0 w 145"/>
                <a:gd name="T19" fmla="*/ 77 h 170"/>
                <a:gd name="T20" fmla="*/ 2 w 145"/>
                <a:gd name="T21" fmla="*/ 101 h 170"/>
                <a:gd name="T22" fmla="*/ 9 w 145"/>
                <a:gd name="T23" fmla="*/ 125 h 170"/>
                <a:gd name="T24" fmla="*/ 21 w 145"/>
                <a:gd name="T25" fmla="*/ 145 h 170"/>
                <a:gd name="T26" fmla="*/ 38 w 145"/>
                <a:gd name="T27" fmla="*/ 159 h 170"/>
                <a:gd name="T28" fmla="*/ 59 w 145"/>
                <a:gd name="T29" fmla="*/ 169 h 170"/>
                <a:gd name="T30" fmla="*/ 80 w 145"/>
                <a:gd name="T31" fmla="*/ 170 h 170"/>
                <a:gd name="T32" fmla="*/ 101 w 145"/>
                <a:gd name="T33" fmla="*/ 163 h 170"/>
                <a:gd name="T34" fmla="*/ 119 w 145"/>
                <a:gd name="T35" fmla="*/ 151 h 170"/>
                <a:gd name="T36" fmla="*/ 133 w 145"/>
                <a:gd name="T37" fmla="*/ 132 h 170"/>
                <a:gd name="T38" fmla="*/ 142 w 145"/>
                <a:gd name="T39" fmla="*/ 109 h 170"/>
                <a:gd name="T40" fmla="*/ 145 w 145"/>
                <a:gd name="T41" fmla="*/ 84 h 170"/>
                <a:gd name="T42" fmla="*/ 135 w 145"/>
                <a:gd name="T43" fmla="*/ 99 h 170"/>
                <a:gd name="T44" fmla="*/ 128 w 145"/>
                <a:gd name="T45" fmla="*/ 120 h 170"/>
                <a:gd name="T46" fmla="*/ 118 w 145"/>
                <a:gd name="T47" fmla="*/ 138 h 170"/>
                <a:gd name="T48" fmla="*/ 103 w 145"/>
                <a:gd name="T49" fmla="*/ 150 h 170"/>
                <a:gd name="T50" fmla="*/ 86 w 145"/>
                <a:gd name="T51" fmla="*/ 158 h 170"/>
                <a:gd name="T52" fmla="*/ 67 w 145"/>
                <a:gd name="T53" fmla="*/ 159 h 170"/>
                <a:gd name="T54" fmla="*/ 49 w 145"/>
                <a:gd name="T55" fmla="*/ 153 h 170"/>
                <a:gd name="T56" fmla="*/ 32 w 145"/>
                <a:gd name="T57" fmla="*/ 143 h 170"/>
                <a:gd name="T58" fmla="*/ 20 w 145"/>
                <a:gd name="T59" fmla="*/ 126 h 170"/>
                <a:gd name="T60" fmla="*/ 12 w 145"/>
                <a:gd name="T61" fmla="*/ 107 h 170"/>
                <a:gd name="T62" fmla="*/ 9 w 145"/>
                <a:gd name="T63" fmla="*/ 84 h 170"/>
                <a:gd name="T64" fmla="*/ 12 w 145"/>
                <a:gd name="T65" fmla="*/ 61 h 170"/>
                <a:gd name="T66" fmla="*/ 20 w 145"/>
                <a:gd name="T67" fmla="*/ 42 h 170"/>
                <a:gd name="T68" fmla="*/ 32 w 145"/>
                <a:gd name="T69" fmla="*/ 25 h 170"/>
                <a:gd name="T70" fmla="*/ 49 w 145"/>
                <a:gd name="T71" fmla="*/ 14 h 170"/>
                <a:gd name="T72" fmla="*/ 67 w 145"/>
                <a:gd name="T73" fmla="*/ 8 h 170"/>
                <a:gd name="T74" fmla="*/ 86 w 145"/>
                <a:gd name="T75" fmla="*/ 9 h 170"/>
                <a:gd name="T76" fmla="*/ 103 w 145"/>
                <a:gd name="T77" fmla="*/ 18 h 170"/>
                <a:gd name="T78" fmla="*/ 118 w 145"/>
                <a:gd name="T79" fmla="*/ 30 h 170"/>
                <a:gd name="T80" fmla="*/ 128 w 145"/>
                <a:gd name="T81" fmla="*/ 48 h 170"/>
                <a:gd name="T82" fmla="*/ 135 w 145"/>
                <a:gd name="T83" fmla="*/ 6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5" h="170">
                  <a:moveTo>
                    <a:pt x="145" y="84"/>
                  </a:moveTo>
                  <a:lnTo>
                    <a:pt x="144" y="73"/>
                  </a:lnTo>
                  <a:lnTo>
                    <a:pt x="143" y="62"/>
                  </a:lnTo>
                  <a:lnTo>
                    <a:pt x="140" y="51"/>
                  </a:lnTo>
                  <a:lnTo>
                    <a:pt x="136" y="42"/>
                  </a:lnTo>
                  <a:lnTo>
                    <a:pt x="131" y="33"/>
                  </a:lnTo>
                  <a:lnTo>
                    <a:pt x="126" y="25"/>
                  </a:lnTo>
                  <a:lnTo>
                    <a:pt x="120" y="18"/>
                  </a:lnTo>
                  <a:lnTo>
                    <a:pt x="113" y="12"/>
                  </a:lnTo>
                  <a:lnTo>
                    <a:pt x="106" y="8"/>
                  </a:lnTo>
                  <a:lnTo>
                    <a:pt x="99" y="6"/>
                  </a:lnTo>
                  <a:lnTo>
                    <a:pt x="92" y="4"/>
                  </a:lnTo>
                  <a:lnTo>
                    <a:pt x="85" y="2"/>
                  </a:lnTo>
                  <a:lnTo>
                    <a:pt x="78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7" y="0"/>
                  </a:lnTo>
                  <a:lnTo>
                    <a:pt x="51" y="1"/>
                  </a:lnTo>
                  <a:lnTo>
                    <a:pt x="45" y="5"/>
                  </a:lnTo>
                  <a:lnTo>
                    <a:pt x="39" y="7"/>
                  </a:lnTo>
                  <a:lnTo>
                    <a:pt x="34" y="11"/>
                  </a:lnTo>
                  <a:lnTo>
                    <a:pt x="24" y="19"/>
                  </a:lnTo>
                  <a:lnTo>
                    <a:pt x="16" y="30"/>
                  </a:lnTo>
                  <a:lnTo>
                    <a:pt x="12" y="36"/>
                  </a:lnTo>
                  <a:lnTo>
                    <a:pt x="9" y="42"/>
                  </a:lnTo>
                  <a:lnTo>
                    <a:pt x="7" y="48"/>
                  </a:lnTo>
                  <a:lnTo>
                    <a:pt x="4" y="55"/>
                  </a:lnTo>
                  <a:lnTo>
                    <a:pt x="3" y="61"/>
                  </a:lnTo>
                  <a:lnTo>
                    <a:pt x="1" y="68"/>
                  </a:lnTo>
                  <a:lnTo>
                    <a:pt x="0" y="77"/>
                  </a:lnTo>
                  <a:lnTo>
                    <a:pt x="0" y="84"/>
                  </a:lnTo>
                  <a:lnTo>
                    <a:pt x="1" y="92"/>
                  </a:lnTo>
                  <a:lnTo>
                    <a:pt x="2" y="101"/>
                  </a:lnTo>
                  <a:lnTo>
                    <a:pt x="3" y="109"/>
                  </a:lnTo>
                  <a:lnTo>
                    <a:pt x="6" y="117"/>
                  </a:lnTo>
                  <a:lnTo>
                    <a:pt x="9" y="125"/>
                  </a:lnTo>
                  <a:lnTo>
                    <a:pt x="12" y="132"/>
                  </a:lnTo>
                  <a:lnTo>
                    <a:pt x="17" y="139"/>
                  </a:lnTo>
                  <a:lnTo>
                    <a:pt x="21" y="145"/>
                  </a:lnTo>
                  <a:lnTo>
                    <a:pt x="26" y="151"/>
                  </a:lnTo>
                  <a:lnTo>
                    <a:pt x="32" y="156"/>
                  </a:lnTo>
                  <a:lnTo>
                    <a:pt x="38" y="159"/>
                  </a:lnTo>
                  <a:lnTo>
                    <a:pt x="45" y="163"/>
                  </a:lnTo>
                  <a:lnTo>
                    <a:pt x="52" y="166"/>
                  </a:lnTo>
                  <a:lnTo>
                    <a:pt x="59" y="169"/>
                  </a:lnTo>
                  <a:lnTo>
                    <a:pt x="66" y="170"/>
                  </a:lnTo>
                  <a:lnTo>
                    <a:pt x="73" y="170"/>
                  </a:lnTo>
                  <a:lnTo>
                    <a:pt x="80" y="170"/>
                  </a:lnTo>
                  <a:lnTo>
                    <a:pt x="88" y="169"/>
                  </a:lnTo>
                  <a:lnTo>
                    <a:pt x="94" y="166"/>
                  </a:lnTo>
                  <a:lnTo>
                    <a:pt x="101" y="163"/>
                  </a:lnTo>
                  <a:lnTo>
                    <a:pt x="107" y="159"/>
                  </a:lnTo>
                  <a:lnTo>
                    <a:pt x="113" y="156"/>
                  </a:lnTo>
                  <a:lnTo>
                    <a:pt x="119" y="151"/>
                  </a:lnTo>
                  <a:lnTo>
                    <a:pt x="124" y="145"/>
                  </a:lnTo>
                  <a:lnTo>
                    <a:pt x="129" y="139"/>
                  </a:lnTo>
                  <a:lnTo>
                    <a:pt x="133" y="132"/>
                  </a:lnTo>
                  <a:lnTo>
                    <a:pt x="136" y="125"/>
                  </a:lnTo>
                  <a:lnTo>
                    <a:pt x="139" y="117"/>
                  </a:lnTo>
                  <a:lnTo>
                    <a:pt x="142" y="109"/>
                  </a:lnTo>
                  <a:lnTo>
                    <a:pt x="144" y="101"/>
                  </a:lnTo>
                  <a:lnTo>
                    <a:pt x="145" y="92"/>
                  </a:lnTo>
                  <a:lnTo>
                    <a:pt x="145" y="84"/>
                  </a:lnTo>
                  <a:close/>
                  <a:moveTo>
                    <a:pt x="136" y="84"/>
                  </a:moveTo>
                  <a:lnTo>
                    <a:pt x="136" y="91"/>
                  </a:lnTo>
                  <a:lnTo>
                    <a:pt x="135" y="99"/>
                  </a:lnTo>
                  <a:lnTo>
                    <a:pt x="133" y="107"/>
                  </a:lnTo>
                  <a:lnTo>
                    <a:pt x="131" y="113"/>
                  </a:lnTo>
                  <a:lnTo>
                    <a:pt x="128" y="120"/>
                  </a:lnTo>
                  <a:lnTo>
                    <a:pt x="125" y="126"/>
                  </a:lnTo>
                  <a:lnTo>
                    <a:pt x="122" y="132"/>
                  </a:lnTo>
                  <a:lnTo>
                    <a:pt x="118" y="138"/>
                  </a:lnTo>
                  <a:lnTo>
                    <a:pt x="113" y="143"/>
                  </a:lnTo>
                  <a:lnTo>
                    <a:pt x="108" y="146"/>
                  </a:lnTo>
                  <a:lnTo>
                    <a:pt x="103" y="150"/>
                  </a:lnTo>
                  <a:lnTo>
                    <a:pt x="98" y="153"/>
                  </a:lnTo>
                  <a:lnTo>
                    <a:pt x="92" y="156"/>
                  </a:lnTo>
                  <a:lnTo>
                    <a:pt x="86" y="158"/>
                  </a:lnTo>
                  <a:lnTo>
                    <a:pt x="80" y="159"/>
                  </a:lnTo>
                  <a:lnTo>
                    <a:pt x="73" y="159"/>
                  </a:lnTo>
                  <a:lnTo>
                    <a:pt x="67" y="159"/>
                  </a:lnTo>
                  <a:lnTo>
                    <a:pt x="60" y="158"/>
                  </a:lnTo>
                  <a:lnTo>
                    <a:pt x="54" y="156"/>
                  </a:lnTo>
                  <a:lnTo>
                    <a:pt x="49" y="153"/>
                  </a:lnTo>
                  <a:lnTo>
                    <a:pt x="42" y="150"/>
                  </a:lnTo>
                  <a:lnTo>
                    <a:pt x="37" y="146"/>
                  </a:lnTo>
                  <a:lnTo>
                    <a:pt x="32" y="143"/>
                  </a:lnTo>
                  <a:lnTo>
                    <a:pt x="28" y="138"/>
                  </a:lnTo>
                  <a:lnTo>
                    <a:pt x="24" y="132"/>
                  </a:lnTo>
                  <a:lnTo>
                    <a:pt x="20" y="126"/>
                  </a:lnTo>
                  <a:lnTo>
                    <a:pt x="17" y="120"/>
                  </a:lnTo>
                  <a:lnTo>
                    <a:pt x="14" y="113"/>
                  </a:lnTo>
                  <a:lnTo>
                    <a:pt x="12" y="107"/>
                  </a:lnTo>
                  <a:lnTo>
                    <a:pt x="10" y="99"/>
                  </a:lnTo>
                  <a:lnTo>
                    <a:pt x="9" y="91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4" y="54"/>
                  </a:lnTo>
                  <a:lnTo>
                    <a:pt x="17" y="48"/>
                  </a:lnTo>
                  <a:lnTo>
                    <a:pt x="20" y="42"/>
                  </a:lnTo>
                  <a:lnTo>
                    <a:pt x="24" y="36"/>
                  </a:lnTo>
                  <a:lnTo>
                    <a:pt x="28" y="30"/>
                  </a:lnTo>
                  <a:lnTo>
                    <a:pt x="32" y="25"/>
                  </a:lnTo>
                  <a:lnTo>
                    <a:pt x="37" y="21"/>
                  </a:lnTo>
                  <a:lnTo>
                    <a:pt x="42" y="18"/>
                  </a:lnTo>
                  <a:lnTo>
                    <a:pt x="49" y="14"/>
                  </a:lnTo>
                  <a:lnTo>
                    <a:pt x="54" y="12"/>
                  </a:lnTo>
                  <a:lnTo>
                    <a:pt x="60" y="9"/>
                  </a:lnTo>
                  <a:lnTo>
                    <a:pt x="67" y="8"/>
                  </a:lnTo>
                  <a:lnTo>
                    <a:pt x="73" y="8"/>
                  </a:lnTo>
                  <a:lnTo>
                    <a:pt x="80" y="8"/>
                  </a:lnTo>
                  <a:lnTo>
                    <a:pt x="86" y="9"/>
                  </a:lnTo>
                  <a:lnTo>
                    <a:pt x="92" y="12"/>
                  </a:lnTo>
                  <a:lnTo>
                    <a:pt x="98" y="14"/>
                  </a:lnTo>
                  <a:lnTo>
                    <a:pt x="103" y="18"/>
                  </a:lnTo>
                  <a:lnTo>
                    <a:pt x="108" y="21"/>
                  </a:lnTo>
                  <a:lnTo>
                    <a:pt x="113" y="25"/>
                  </a:lnTo>
                  <a:lnTo>
                    <a:pt x="118" y="30"/>
                  </a:lnTo>
                  <a:lnTo>
                    <a:pt x="122" y="36"/>
                  </a:lnTo>
                  <a:lnTo>
                    <a:pt x="125" y="42"/>
                  </a:lnTo>
                  <a:lnTo>
                    <a:pt x="128" y="48"/>
                  </a:lnTo>
                  <a:lnTo>
                    <a:pt x="131" y="54"/>
                  </a:lnTo>
                  <a:lnTo>
                    <a:pt x="133" y="61"/>
                  </a:lnTo>
                  <a:lnTo>
                    <a:pt x="135" y="68"/>
                  </a:lnTo>
                  <a:lnTo>
                    <a:pt x="136" y="77"/>
                  </a:lnTo>
                  <a:lnTo>
                    <a:pt x="136" y="84"/>
                  </a:lnTo>
                  <a:close/>
                </a:path>
              </a:pathLst>
            </a:custGeom>
            <a:solidFill>
              <a:srgbClr val="F8D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44" name="Freeform 33"/>
            <p:cNvSpPr>
              <a:spLocks noEditPoints="1"/>
            </p:cNvSpPr>
            <p:nvPr/>
          </p:nvSpPr>
          <p:spPr bwMode="auto">
            <a:xfrm>
              <a:off x="1148" y="2646"/>
              <a:ext cx="27" cy="27"/>
            </a:xfrm>
            <a:custGeom>
              <a:avLst/>
              <a:gdLst>
                <a:gd name="T0" fmla="*/ 134 w 136"/>
                <a:gd name="T1" fmla="*/ 65 h 162"/>
                <a:gd name="T2" fmla="*/ 127 w 136"/>
                <a:gd name="T3" fmla="*/ 43 h 162"/>
                <a:gd name="T4" fmla="*/ 116 w 136"/>
                <a:gd name="T5" fmla="*/ 24 h 162"/>
                <a:gd name="T6" fmla="*/ 100 w 136"/>
                <a:gd name="T7" fmla="*/ 11 h 162"/>
                <a:gd name="T8" fmla="*/ 82 w 136"/>
                <a:gd name="T9" fmla="*/ 3 h 162"/>
                <a:gd name="T10" fmla="*/ 61 w 136"/>
                <a:gd name="T11" fmla="*/ 2 h 162"/>
                <a:gd name="T12" fmla="*/ 42 w 136"/>
                <a:gd name="T13" fmla="*/ 7 h 162"/>
                <a:gd name="T14" fmla="*/ 24 w 136"/>
                <a:gd name="T15" fmla="*/ 19 h 162"/>
                <a:gd name="T16" fmla="*/ 11 w 136"/>
                <a:gd name="T17" fmla="*/ 36 h 162"/>
                <a:gd name="T18" fmla="*/ 3 w 136"/>
                <a:gd name="T19" fmla="*/ 58 h 162"/>
                <a:gd name="T20" fmla="*/ 0 w 136"/>
                <a:gd name="T21" fmla="*/ 82 h 162"/>
                <a:gd name="T22" fmla="*/ 3 w 136"/>
                <a:gd name="T23" fmla="*/ 106 h 162"/>
                <a:gd name="T24" fmla="*/ 11 w 136"/>
                <a:gd name="T25" fmla="*/ 127 h 162"/>
                <a:gd name="T26" fmla="*/ 24 w 136"/>
                <a:gd name="T27" fmla="*/ 144 h 162"/>
                <a:gd name="T28" fmla="*/ 42 w 136"/>
                <a:gd name="T29" fmla="*/ 156 h 162"/>
                <a:gd name="T30" fmla="*/ 61 w 136"/>
                <a:gd name="T31" fmla="*/ 162 h 162"/>
                <a:gd name="T32" fmla="*/ 82 w 136"/>
                <a:gd name="T33" fmla="*/ 161 h 162"/>
                <a:gd name="T34" fmla="*/ 100 w 136"/>
                <a:gd name="T35" fmla="*/ 153 h 162"/>
                <a:gd name="T36" fmla="*/ 116 w 136"/>
                <a:gd name="T37" fmla="*/ 139 h 162"/>
                <a:gd name="T38" fmla="*/ 127 w 136"/>
                <a:gd name="T39" fmla="*/ 120 h 162"/>
                <a:gd name="T40" fmla="*/ 134 w 136"/>
                <a:gd name="T41" fmla="*/ 99 h 162"/>
                <a:gd name="T42" fmla="*/ 127 w 136"/>
                <a:gd name="T43" fmla="*/ 82 h 162"/>
                <a:gd name="T44" fmla="*/ 124 w 136"/>
                <a:gd name="T45" fmla="*/ 102 h 162"/>
                <a:gd name="T46" fmla="*/ 117 w 136"/>
                <a:gd name="T47" fmla="*/ 121 h 162"/>
                <a:gd name="T48" fmla="*/ 105 w 136"/>
                <a:gd name="T49" fmla="*/ 136 h 162"/>
                <a:gd name="T50" fmla="*/ 91 w 136"/>
                <a:gd name="T51" fmla="*/ 147 h 162"/>
                <a:gd name="T52" fmla="*/ 74 w 136"/>
                <a:gd name="T53" fmla="*/ 151 h 162"/>
                <a:gd name="T54" fmla="*/ 56 w 136"/>
                <a:gd name="T55" fmla="*/ 150 h 162"/>
                <a:gd name="T56" fmla="*/ 40 w 136"/>
                <a:gd name="T57" fmla="*/ 143 h 162"/>
                <a:gd name="T58" fmla="*/ 26 w 136"/>
                <a:gd name="T59" fmla="*/ 131 h 162"/>
                <a:gd name="T60" fmla="*/ 16 w 136"/>
                <a:gd name="T61" fmla="*/ 115 h 162"/>
                <a:gd name="T62" fmla="*/ 10 w 136"/>
                <a:gd name="T63" fmla="*/ 96 h 162"/>
                <a:gd name="T64" fmla="*/ 9 w 136"/>
                <a:gd name="T65" fmla="*/ 75 h 162"/>
                <a:gd name="T66" fmla="*/ 13 w 136"/>
                <a:gd name="T67" fmla="*/ 54 h 162"/>
                <a:gd name="T68" fmla="*/ 22 w 136"/>
                <a:gd name="T69" fmla="*/ 37 h 162"/>
                <a:gd name="T70" fmla="*/ 34 w 136"/>
                <a:gd name="T71" fmla="*/ 23 h 162"/>
                <a:gd name="T72" fmla="*/ 51 w 136"/>
                <a:gd name="T73" fmla="*/ 15 h 162"/>
                <a:gd name="T74" fmla="*/ 68 w 136"/>
                <a:gd name="T75" fmla="*/ 11 h 162"/>
                <a:gd name="T76" fmla="*/ 85 w 136"/>
                <a:gd name="T77" fmla="*/ 15 h 162"/>
                <a:gd name="T78" fmla="*/ 101 w 136"/>
                <a:gd name="T79" fmla="*/ 23 h 162"/>
                <a:gd name="T80" fmla="*/ 113 w 136"/>
                <a:gd name="T81" fmla="*/ 37 h 162"/>
                <a:gd name="T82" fmla="*/ 122 w 136"/>
                <a:gd name="T83" fmla="*/ 54 h 162"/>
                <a:gd name="T84" fmla="*/ 126 w 136"/>
                <a:gd name="T85" fmla="*/ 7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162">
                  <a:moveTo>
                    <a:pt x="136" y="82"/>
                  </a:moveTo>
                  <a:lnTo>
                    <a:pt x="135" y="73"/>
                  </a:lnTo>
                  <a:lnTo>
                    <a:pt x="134" y="65"/>
                  </a:lnTo>
                  <a:lnTo>
                    <a:pt x="133" y="58"/>
                  </a:lnTo>
                  <a:lnTo>
                    <a:pt x="130" y="51"/>
                  </a:lnTo>
                  <a:lnTo>
                    <a:pt x="127" y="43"/>
                  </a:lnTo>
                  <a:lnTo>
                    <a:pt x="124" y="36"/>
                  </a:lnTo>
                  <a:lnTo>
                    <a:pt x="120" y="30"/>
                  </a:lnTo>
                  <a:lnTo>
                    <a:pt x="116" y="24"/>
                  </a:lnTo>
                  <a:lnTo>
                    <a:pt x="111" y="19"/>
                  </a:lnTo>
                  <a:lnTo>
                    <a:pt x="106" y="15"/>
                  </a:lnTo>
                  <a:lnTo>
                    <a:pt x="100" y="11"/>
                  </a:lnTo>
                  <a:lnTo>
                    <a:pt x="94" y="7"/>
                  </a:lnTo>
                  <a:lnTo>
                    <a:pt x="88" y="5"/>
                  </a:lnTo>
                  <a:lnTo>
                    <a:pt x="82" y="3"/>
                  </a:lnTo>
                  <a:lnTo>
                    <a:pt x="75" y="2"/>
                  </a:lnTo>
                  <a:lnTo>
                    <a:pt x="68" y="0"/>
                  </a:lnTo>
                  <a:lnTo>
                    <a:pt x="61" y="2"/>
                  </a:lnTo>
                  <a:lnTo>
                    <a:pt x="55" y="3"/>
                  </a:lnTo>
                  <a:lnTo>
                    <a:pt x="48" y="5"/>
                  </a:lnTo>
                  <a:lnTo>
                    <a:pt x="42" y="7"/>
                  </a:lnTo>
                  <a:lnTo>
                    <a:pt x="35" y="11"/>
                  </a:lnTo>
                  <a:lnTo>
                    <a:pt x="29" y="15"/>
                  </a:lnTo>
                  <a:lnTo>
                    <a:pt x="24" y="19"/>
                  </a:lnTo>
                  <a:lnTo>
                    <a:pt x="19" y="24"/>
                  </a:lnTo>
                  <a:lnTo>
                    <a:pt x="15" y="30"/>
                  </a:lnTo>
                  <a:lnTo>
                    <a:pt x="11" y="36"/>
                  </a:lnTo>
                  <a:lnTo>
                    <a:pt x="8" y="43"/>
                  </a:lnTo>
                  <a:lnTo>
                    <a:pt x="5" y="51"/>
                  </a:lnTo>
                  <a:lnTo>
                    <a:pt x="3" y="58"/>
                  </a:lnTo>
                  <a:lnTo>
                    <a:pt x="1" y="65"/>
                  </a:lnTo>
                  <a:lnTo>
                    <a:pt x="0" y="73"/>
                  </a:lnTo>
                  <a:lnTo>
                    <a:pt x="0" y="82"/>
                  </a:lnTo>
                  <a:lnTo>
                    <a:pt x="0" y="90"/>
                  </a:lnTo>
                  <a:lnTo>
                    <a:pt x="1" y="99"/>
                  </a:lnTo>
                  <a:lnTo>
                    <a:pt x="3" y="106"/>
                  </a:lnTo>
                  <a:lnTo>
                    <a:pt x="5" y="113"/>
                  </a:lnTo>
                  <a:lnTo>
                    <a:pt x="8" y="120"/>
                  </a:lnTo>
                  <a:lnTo>
                    <a:pt x="11" y="127"/>
                  </a:lnTo>
                  <a:lnTo>
                    <a:pt x="15" y="133"/>
                  </a:lnTo>
                  <a:lnTo>
                    <a:pt x="19" y="139"/>
                  </a:lnTo>
                  <a:lnTo>
                    <a:pt x="24" y="144"/>
                  </a:lnTo>
                  <a:lnTo>
                    <a:pt x="29" y="149"/>
                  </a:lnTo>
                  <a:lnTo>
                    <a:pt x="35" y="153"/>
                  </a:lnTo>
                  <a:lnTo>
                    <a:pt x="42" y="156"/>
                  </a:lnTo>
                  <a:lnTo>
                    <a:pt x="48" y="159"/>
                  </a:lnTo>
                  <a:lnTo>
                    <a:pt x="55" y="161"/>
                  </a:lnTo>
                  <a:lnTo>
                    <a:pt x="61" y="162"/>
                  </a:lnTo>
                  <a:lnTo>
                    <a:pt x="68" y="162"/>
                  </a:lnTo>
                  <a:lnTo>
                    <a:pt x="75" y="162"/>
                  </a:lnTo>
                  <a:lnTo>
                    <a:pt x="82" y="161"/>
                  </a:lnTo>
                  <a:lnTo>
                    <a:pt x="88" y="159"/>
                  </a:lnTo>
                  <a:lnTo>
                    <a:pt x="94" y="156"/>
                  </a:lnTo>
                  <a:lnTo>
                    <a:pt x="100" y="153"/>
                  </a:lnTo>
                  <a:lnTo>
                    <a:pt x="106" y="149"/>
                  </a:lnTo>
                  <a:lnTo>
                    <a:pt x="111" y="144"/>
                  </a:lnTo>
                  <a:lnTo>
                    <a:pt x="116" y="139"/>
                  </a:lnTo>
                  <a:lnTo>
                    <a:pt x="120" y="133"/>
                  </a:lnTo>
                  <a:lnTo>
                    <a:pt x="124" y="127"/>
                  </a:lnTo>
                  <a:lnTo>
                    <a:pt x="127" y="120"/>
                  </a:lnTo>
                  <a:lnTo>
                    <a:pt x="130" y="113"/>
                  </a:lnTo>
                  <a:lnTo>
                    <a:pt x="133" y="106"/>
                  </a:lnTo>
                  <a:lnTo>
                    <a:pt x="134" y="99"/>
                  </a:lnTo>
                  <a:lnTo>
                    <a:pt x="135" y="90"/>
                  </a:lnTo>
                  <a:lnTo>
                    <a:pt x="136" y="82"/>
                  </a:lnTo>
                  <a:close/>
                  <a:moveTo>
                    <a:pt x="127" y="82"/>
                  </a:moveTo>
                  <a:lnTo>
                    <a:pt x="126" y="89"/>
                  </a:lnTo>
                  <a:lnTo>
                    <a:pt x="125" y="96"/>
                  </a:lnTo>
                  <a:lnTo>
                    <a:pt x="124" y="102"/>
                  </a:lnTo>
                  <a:lnTo>
                    <a:pt x="122" y="109"/>
                  </a:lnTo>
                  <a:lnTo>
                    <a:pt x="120" y="115"/>
                  </a:lnTo>
                  <a:lnTo>
                    <a:pt x="117" y="121"/>
                  </a:lnTo>
                  <a:lnTo>
                    <a:pt x="113" y="126"/>
                  </a:lnTo>
                  <a:lnTo>
                    <a:pt x="109" y="131"/>
                  </a:lnTo>
                  <a:lnTo>
                    <a:pt x="105" y="136"/>
                  </a:lnTo>
                  <a:lnTo>
                    <a:pt x="101" y="141"/>
                  </a:lnTo>
                  <a:lnTo>
                    <a:pt x="96" y="143"/>
                  </a:lnTo>
                  <a:lnTo>
                    <a:pt x="91" y="147"/>
                  </a:lnTo>
                  <a:lnTo>
                    <a:pt x="85" y="149"/>
                  </a:lnTo>
                  <a:lnTo>
                    <a:pt x="80" y="150"/>
                  </a:lnTo>
                  <a:lnTo>
                    <a:pt x="74" y="151"/>
                  </a:lnTo>
                  <a:lnTo>
                    <a:pt x="68" y="151"/>
                  </a:lnTo>
                  <a:lnTo>
                    <a:pt x="62" y="151"/>
                  </a:lnTo>
                  <a:lnTo>
                    <a:pt x="56" y="150"/>
                  </a:lnTo>
                  <a:lnTo>
                    <a:pt x="51" y="149"/>
                  </a:lnTo>
                  <a:lnTo>
                    <a:pt x="45" y="147"/>
                  </a:lnTo>
                  <a:lnTo>
                    <a:pt x="40" y="143"/>
                  </a:lnTo>
                  <a:lnTo>
                    <a:pt x="34" y="141"/>
                  </a:lnTo>
                  <a:lnTo>
                    <a:pt x="30" y="136"/>
                  </a:lnTo>
                  <a:lnTo>
                    <a:pt x="26" y="131"/>
                  </a:lnTo>
                  <a:lnTo>
                    <a:pt x="22" y="126"/>
                  </a:lnTo>
                  <a:lnTo>
                    <a:pt x="19" y="121"/>
                  </a:lnTo>
                  <a:lnTo>
                    <a:pt x="16" y="115"/>
                  </a:lnTo>
                  <a:lnTo>
                    <a:pt x="13" y="109"/>
                  </a:lnTo>
                  <a:lnTo>
                    <a:pt x="11" y="102"/>
                  </a:lnTo>
                  <a:lnTo>
                    <a:pt x="10" y="96"/>
                  </a:lnTo>
                  <a:lnTo>
                    <a:pt x="9" y="89"/>
                  </a:lnTo>
                  <a:lnTo>
                    <a:pt x="9" y="82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1" y="61"/>
                  </a:lnTo>
                  <a:lnTo>
                    <a:pt x="13" y="54"/>
                  </a:lnTo>
                  <a:lnTo>
                    <a:pt x="16" y="48"/>
                  </a:lnTo>
                  <a:lnTo>
                    <a:pt x="19" y="42"/>
                  </a:lnTo>
                  <a:lnTo>
                    <a:pt x="22" y="37"/>
                  </a:lnTo>
                  <a:lnTo>
                    <a:pt x="26" y="33"/>
                  </a:lnTo>
                  <a:lnTo>
                    <a:pt x="30" y="28"/>
                  </a:lnTo>
                  <a:lnTo>
                    <a:pt x="34" y="23"/>
                  </a:lnTo>
                  <a:lnTo>
                    <a:pt x="40" y="21"/>
                  </a:lnTo>
                  <a:lnTo>
                    <a:pt x="45" y="17"/>
                  </a:lnTo>
                  <a:lnTo>
                    <a:pt x="51" y="15"/>
                  </a:lnTo>
                  <a:lnTo>
                    <a:pt x="56" y="13"/>
                  </a:lnTo>
                  <a:lnTo>
                    <a:pt x="62" y="12"/>
                  </a:lnTo>
                  <a:lnTo>
                    <a:pt x="68" y="11"/>
                  </a:lnTo>
                  <a:lnTo>
                    <a:pt x="74" y="12"/>
                  </a:lnTo>
                  <a:lnTo>
                    <a:pt x="80" y="13"/>
                  </a:lnTo>
                  <a:lnTo>
                    <a:pt x="85" y="15"/>
                  </a:lnTo>
                  <a:lnTo>
                    <a:pt x="91" y="17"/>
                  </a:lnTo>
                  <a:lnTo>
                    <a:pt x="96" y="21"/>
                  </a:lnTo>
                  <a:lnTo>
                    <a:pt x="101" y="23"/>
                  </a:lnTo>
                  <a:lnTo>
                    <a:pt x="105" y="28"/>
                  </a:lnTo>
                  <a:lnTo>
                    <a:pt x="109" y="33"/>
                  </a:lnTo>
                  <a:lnTo>
                    <a:pt x="113" y="37"/>
                  </a:lnTo>
                  <a:lnTo>
                    <a:pt x="117" y="42"/>
                  </a:lnTo>
                  <a:lnTo>
                    <a:pt x="120" y="48"/>
                  </a:lnTo>
                  <a:lnTo>
                    <a:pt x="122" y="54"/>
                  </a:lnTo>
                  <a:lnTo>
                    <a:pt x="124" y="61"/>
                  </a:lnTo>
                  <a:lnTo>
                    <a:pt x="125" y="67"/>
                  </a:lnTo>
                  <a:lnTo>
                    <a:pt x="126" y="75"/>
                  </a:lnTo>
                  <a:lnTo>
                    <a:pt x="127" y="82"/>
                  </a:lnTo>
                  <a:close/>
                </a:path>
              </a:pathLst>
            </a:custGeom>
            <a:solidFill>
              <a:srgbClr val="F9DA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45" name="Freeform 34"/>
            <p:cNvSpPr>
              <a:spLocks noEditPoints="1"/>
            </p:cNvSpPr>
            <p:nvPr/>
          </p:nvSpPr>
          <p:spPr bwMode="auto">
            <a:xfrm>
              <a:off x="1149" y="2647"/>
              <a:ext cx="25" cy="25"/>
            </a:xfrm>
            <a:custGeom>
              <a:avLst/>
              <a:gdLst>
                <a:gd name="T0" fmla="*/ 127 w 127"/>
                <a:gd name="T1" fmla="*/ 69 h 151"/>
                <a:gd name="T2" fmla="*/ 124 w 127"/>
                <a:gd name="T3" fmla="*/ 53 h 151"/>
                <a:gd name="T4" fmla="*/ 119 w 127"/>
                <a:gd name="T5" fmla="*/ 40 h 151"/>
                <a:gd name="T6" fmla="*/ 113 w 127"/>
                <a:gd name="T7" fmla="*/ 28 h 151"/>
                <a:gd name="T8" fmla="*/ 104 w 127"/>
                <a:gd name="T9" fmla="*/ 17 h 151"/>
                <a:gd name="T10" fmla="*/ 94 w 127"/>
                <a:gd name="T11" fmla="*/ 10 h 151"/>
                <a:gd name="T12" fmla="*/ 83 w 127"/>
                <a:gd name="T13" fmla="*/ 4 h 151"/>
                <a:gd name="T14" fmla="*/ 71 w 127"/>
                <a:gd name="T15" fmla="*/ 0 h 151"/>
                <a:gd name="T16" fmla="*/ 58 w 127"/>
                <a:gd name="T17" fmla="*/ 0 h 151"/>
                <a:gd name="T18" fmla="*/ 45 w 127"/>
                <a:gd name="T19" fmla="*/ 4 h 151"/>
                <a:gd name="T20" fmla="*/ 33 w 127"/>
                <a:gd name="T21" fmla="*/ 10 h 151"/>
                <a:gd name="T22" fmla="*/ 23 w 127"/>
                <a:gd name="T23" fmla="*/ 17 h 151"/>
                <a:gd name="T24" fmla="*/ 15 w 127"/>
                <a:gd name="T25" fmla="*/ 28 h 151"/>
                <a:gd name="T26" fmla="*/ 8 w 127"/>
                <a:gd name="T27" fmla="*/ 40 h 151"/>
                <a:gd name="T28" fmla="*/ 3 w 127"/>
                <a:gd name="T29" fmla="*/ 53 h 151"/>
                <a:gd name="T30" fmla="*/ 0 w 127"/>
                <a:gd name="T31" fmla="*/ 69 h 151"/>
                <a:gd name="T32" fmla="*/ 0 w 127"/>
                <a:gd name="T33" fmla="*/ 83 h 151"/>
                <a:gd name="T34" fmla="*/ 3 w 127"/>
                <a:gd name="T35" fmla="*/ 99 h 151"/>
                <a:gd name="T36" fmla="*/ 8 w 127"/>
                <a:gd name="T37" fmla="*/ 112 h 151"/>
                <a:gd name="T38" fmla="*/ 15 w 127"/>
                <a:gd name="T39" fmla="*/ 124 h 151"/>
                <a:gd name="T40" fmla="*/ 23 w 127"/>
                <a:gd name="T41" fmla="*/ 135 h 151"/>
                <a:gd name="T42" fmla="*/ 33 w 127"/>
                <a:gd name="T43" fmla="*/ 142 h 151"/>
                <a:gd name="T44" fmla="*/ 45 w 127"/>
                <a:gd name="T45" fmla="*/ 148 h 151"/>
                <a:gd name="T46" fmla="*/ 58 w 127"/>
                <a:gd name="T47" fmla="*/ 151 h 151"/>
                <a:gd name="T48" fmla="*/ 71 w 127"/>
                <a:gd name="T49" fmla="*/ 151 h 151"/>
                <a:gd name="T50" fmla="*/ 83 w 127"/>
                <a:gd name="T51" fmla="*/ 148 h 151"/>
                <a:gd name="T52" fmla="*/ 94 w 127"/>
                <a:gd name="T53" fmla="*/ 142 h 151"/>
                <a:gd name="T54" fmla="*/ 104 w 127"/>
                <a:gd name="T55" fmla="*/ 135 h 151"/>
                <a:gd name="T56" fmla="*/ 113 w 127"/>
                <a:gd name="T57" fmla="*/ 124 h 151"/>
                <a:gd name="T58" fmla="*/ 119 w 127"/>
                <a:gd name="T59" fmla="*/ 112 h 151"/>
                <a:gd name="T60" fmla="*/ 124 w 127"/>
                <a:gd name="T61" fmla="*/ 99 h 151"/>
                <a:gd name="T62" fmla="*/ 127 w 127"/>
                <a:gd name="T63" fmla="*/ 83 h 151"/>
                <a:gd name="T64" fmla="*/ 118 w 127"/>
                <a:gd name="T65" fmla="*/ 76 h 151"/>
                <a:gd name="T66" fmla="*/ 117 w 127"/>
                <a:gd name="T67" fmla="*/ 89 h 151"/>
                <a:gd name="T68" fmla="*/ 114 w 127"/>
                <a:gd name="T69" fmla="*/ 101 h 151"/>
                <a:gd name="T70" fmla="*/ 102 w 127"/>
                <a:gd name="T71" fmla="*/ 121 h 151"/>
                <a:gd name="T72" fmla="*/ 85 w 127"/>
                <a:gd name="T73" fmla="*/ 136 h 151"/>
                <a:gd name="T74" fmla="*/ 75 w 127"/>
                <a:gd name="T75" fmla="*/ 139 h 151"/>
                <a:gd name="T76" fmla="*/ 64 w 127"/>
                <a:gd name="T77" fmla="*/ 141 h 151"/>
                <a:gd name="T78" fmla="*/ 53 w 127"/>
                <a:gd name="T79" fmla="*/ 139 h 151"/>
                <a:gd name="T80" fmla="*/ 43 w 127"/>
                <a:gd name="T81" fmla="*/ 136 h 151"/>
                <a:gd name="T82" fmla="*/ 33 w 127"/>
                <a:gd name="T83" fmla="*/ 130 h 151"/>
                <a:gd name="T84" fmla="*/ 25 w 127"/>
                <a:gd name="T85" fmla="*/ 121 h 151"/>
                <a:gd name="T86" fmla="*/ 18 w 127"/>
                <a:gd name="T87" fmla="*/ 112 h 151"/>
                <a:gd name="T88" fmla="*/ 13 w 127"/>
                <a:gd name="T89" fmla="*/ 101 h 151"/>
                <a:gd name="T90" fmla="*/ 10 w 127"/>
                <a:gd name="T91" fmla="*/ 89 h 151"/>
                <a:gd name="T92" fmla="*/ 9 w 127"/>
                <a:gd name="T93" fmla="*/ 76 h 151"/>
                <a:gd name="T94" fmla="*/ 10 w 127"/>
                <a:gd name="T95" fmla="*/ 63 h 151"/>
                <a:gd name="T96" fmla="*/ 13 w 127"/>
                <a:gd name="T97" fmla="*/ 51 h 151"/>
                <a:gd name="T98" fmla="*/ 25 w 127"/>
                <a:gd name="T99" fmla="*/ 30 h 151"/>
                <a:gd name="T100" fmla="*/ 43 w 127"/>
                <a:gd name="T101" fmla="*/ 16 h 151"/>
                <a:gd name="T102" fmla="*/ 53 w 127"/>
                <a:gd name="T103" fmla="*/ 12 h 151"/>
                <a:gd name="T104" fmla="*/ 64 w 127"/>
                <a:gd name="T105" fmla="*/ 11 h 151"/>
                <a:gd name="T106" fmla="*/ 75 w 127"/>
                <a:gd name="T107" fmla="*/ 12 h 151"/>
                <a:gd name="T108" fmla="*/ 85 w 127"/>
                <a:gd name="T109" fmla="*/ 16 h 151"/>
                <a:gd name="T110" fmla="*/ 102 w 127"/>
                <a:gd name="T111" fmla="*/ 30 h 151"/>
                <a:gd name="T112" fmla="*/ 114 w 127"/>
                <a:gd name="T113" fmla="*/ 51 h 151"/>
                <a:gd name="T114" fmla="*/ 117 w 127"/>
                <a:gd name="T115" fmla="*/ 63 h 151"/>
                <a:gd name="T116" fmla="*/ 118 w 127"/>
                <a:gd name="T117" fmla="*/ 7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7" h="151">
                  <a:moveTo>
                    <a:pt x="127" y="76"/>
                  </a:moveTo>
                  <a:lnTo>
                    <a:pt x="127" y="69"/>
                  </a:lnTo>
                  <a:lnTo>
                    <a:pt x="126" y="60"/>
                  </a:lnTo>
                  <a:lnTo>
                    <a:pt x="124" y="53"/>
                  </a:lnTo>
                  <a:lnTo>
                    <a:pt x="122" y="46"/>
                  </a:lnTo>
                  <a:lnTo>
                    <a:pt x="119" y="40"/>
                  </a:lnTo>
                  <a:lnTo>
                    <a:pt x="116" y="34"/>
                  </a:lnTo>
                  <a:lnTo>
                    <a:pt x="113" y="28"/>
                  </a:lnTo>
                  <a:lnTo>
                    <a:pt x="109" y="22"/>
                  </a:lnTo>
                  <a:lnTo>
                    <a:pt x="104" y="17"/>
                  </a:lnTo>
                  <a:lnTo>
                    <a:pt x="99" y="13"/>
                  </a:lnTo>
                  <a:lnTo>
                    <a:pt x="94" y="10"/>
                  </a:lnTo>
                  <a:lnTo>
                    <a:pt x="89" y="6"/>
                  </a:lnTo>
                  <a:lnTo>
                    <a:pt x="83" y="4"/>
                  </a:lnTo>
                  <a:lnTo>
                    <a:pt x="77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1" y="1"/>
                  </a:lnTo>
                  <a:lnTo>
                    <a:pt x="45" y="4"/>
                  </a:lnTo>
                  <a:lnTo>
                    <a:pt x="40" y="6"/>
                  </a:lnTo>
                  <a:lnTo>
                    <a:pt x="33" y="10"/>
                  </a:lnTo>
                  <a:lnTo>
                    <a:pt x="28" y="13"/>
                  </a:lnTo>
                  <a:lnTo>
                    <a:pt x="23" y="17"/>
                  </a:lnTo>
                  <a:lnTo>
                    <a:pt x="19" y="22"/>
                  </a:lnTo>
                  <a:lnTo>
                    <a:pt x="15" y="28"/>
                  </a:lnTo>
                  <a:lnTo>
                    <a:pt x="11" y="34"/>
                  </a:lnTo>
                  <a:lnTo>
                    <a:pt x="8" y="40"/>
                  </a:lnTo>
                  <a:lnTo>
                    <a:pt x="5" y="46"/>
                  </a:lnTo>
                  <a:lnTo>
                    <a:pt x="3" y="53"/>
                  </a:lnTo>
                  <a:lnTo>
                    <a:pt x="1" y="60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0" y="83"/>
                  </a:lnTo>
                  <a:lnTo>
                    <a:pt x="1" y="91"/>
                  </a:lnTo>
                  <a:lnTo>
                    <a:pt x="3" y="99"/>
                  </a:lnTo>
                  <a:lnTo>
                    <a:pt x="5" y="105"/>
                  </a:lnTo>
                  <a:lnTo>
                    <a:pt x="8" y="112"/>
                  </a:lnTo>
                  <a:lnTo>
                    <a:pt x="11" y="118"/>
                  </a:lnTo>
                  <a:lnTo>
                    <a:pt x="15" y="124"/>
                  </a:lnTo>
                  <a:lnTo>
                    <a:pt x="19" y="130"/>
                  </a:lnTo>
                  <a:lnTo>
                    <a:pt x="23" y="135"/>
                  </a:lnTo>
                  <a:lnTo>
                    <a:pt x="28" y="138"/>
                  </a:lnTo>
                  <a:lnTo>
                    <a:pt x="33" y="142"/>
                  </a:lnTo>
                  <a:lnTo>
                    <a:pt x="40" y="145"/>
                  </a:lnTo>
                  <a:lnTo>
                    <a:pt x="45" y="148"/>
                  </a:lnTo>
                  <a:lnTo>
                    <a:pt x="51" y="150"/>
                  </a:lnTo>
                  <a:lnTo>
                    <a:pt x="58" y="151"/>
                  </a:lnTo>
                  <a:lnTo>
                    <a:pt x="64" y="151"/>
                  </a:lnTo>
                  <a:lnTo>
                    <a:pt x="71" y="151"/>
                  </a:lnTo>
                  <a:lnTo>
                    <a:pt x="77" y="150"/>
                  </a:lnTo>
                  <a:lnTo>
                    <a:pt x="83" y="148"/>
                  </a:lnTo>
                  <a:lnTo>
                    <a:pt x="89" y="145"/>
                  </a:lnTo>
                  <a:lnTo>
                    <a:pt x="94" y="142"/>
                  </a:lnTo>
                  <a:lnTo>
                    <a:pt x="99" y="138"/>
                  </a:lnTo>
                  <a:lnTo>
                    <a:pt x="104" y="135"/>
                  </a:lnTo>
                  <a:lnTo>
                    <a:pt x="109" y="130"/>
                  </a:lnTo>
                  <a:lnTo>
                    <a:pt x="113" y="124"/>
                  </a:lnTo>
                  <a:lnTo>
                    <a:pt x="116" y="118"/>
                  </a:lnTo>
                  <a:lnTo>
                    <a:pt x="119" y="112"/>
                  </a:lnTo>
                  <a:lnTo>
                    <a:pt x="122" y="105"/>
                  </a:lnTo>
                  <a:lnTo>
                    <a:pt x="124" y="99"/>
                  </a:lnTo>
                  <a:lnTo>
                    <a:pt x="126" y="91"/>
                  </a:lnTo>
                  <a:lnTo>
                    <a:pt x="127" y="83"/>
                  </a:lnTo>
                  <a:lnTo>
                    <a:pt x="127" y="76"/>
                  </a:lnTo>
                  <a:close/>
                  <a:moveTo>
                    <a:pt x="118" y="76"/>
                  </a:moveTo>
                  <a:lnTo>
                    <a:pt x="118" y="82"/>
                  </a:lnTo>
                  <a:lnTo>
                    <a:pt x="117" y="89"/>
                  </a:lnTo>
                  <a:lnTo>
                    <a:pt x="116" y="95"/>
                  </a:lnTo>
                  <a:lnTo>
                    <a:pt x="114" y="101"/>
                  </a:lnTo>
                  <a:lnTo>
                    <a:pt x="109" y="112"/>
                  </a:lnTo>
                  <a:lnTo>
                    <a:pt x="102" y="121"/>
                  </a:lnTo>
                  <a:lnTo>
                    <a:pt x="94" y="130"/>
                  </a:lnTo>
                  <a:lnTo>
                    <a:pt x="85" y="136"/>
                  </a:lnTo>
                  <a:lnTo>
                    <a:pt x="80" y="138"/>
                  </a:lnTo>
                  <a:lnTo>
                    <a:pt x="75" y="139"/>
                  </a:lnTo>
                  <a:lnTo>
                    <a:pt x="70" y="141"/>
                  </a:lnTo>
                  <a:lnTo>
                    <a:pt x="64" y="141"/>
                  </a:lnTo>
                  <a:lnTo>
                    <a:pt x="59" y="141"/>
                  </a:lnTo>
                  <a:lnTo>
                    <a:pt x="53" y="139"/>
                  </a:lnTo>
                  <a:lnTo>
                    <a:pt x="48" y="138"/>
                  </a:lnTo>
                  <a:lnTo>
                    <a:pt x="43" y="136"/>
                  </a:lnTo>
                  <a:lnTo>
                    <a:pt x="38" y="132"/>
                  </a:lnTo>
                  <a:lnTo>
                    <a:pt x="33" y="130"/>
                  </a:lnTo>
                  <a:lnTo>
                    <a:pt x="29" y="126"/>
                  </a:lnTo>
                  <a:lnTo>
                    <a:pt x="25" y="121"/>
                  </a:lnTo>
                  <a:lnTo>
                    <a:pt x="21" y="117"/>
                  </a:lnTo>
                  <a:lnTo>
                    <a:pt x="18" y="112"/>
                  </a:lnTo>
                  <a:lnTo>
                    <a:pt x="16" y="107"/>
                  </a:lnTo>
                  <a:lnTo>
                    <a:pt x="13" y="101"/>
                  </a:lnTo>
                  <a:lnTo>
                    <a:pt x="12" y="95"/>
                  </a:lnTo>
                  <a:lnTo>
                    <a:pt x="10" y="89"/>
                  </a:lnTo>
                  <a:lnTo>
                    <a:pt x="9" y="82"/>
                  </a:lnTo>
                  <a:lnTo>
                    <a:pt x="9" y="76"/>
                  </a:lnTo>
                  <a:lnTo>
                    <a:pt x="9" y="69"/>
                  </a:lnTo>
                  <a:lnTo>
                    <a:pt x="10" y="63"/>
                  </a:lnTo>
                  <a:lnTo>
                    <a:pt x="12" y="57"/>
                  </a:lnTo>
                  <a:lnTo>
                    <a:pt x="13" y="51"/>
                  </a:lnTo>
                  <a:lnTo>
                    <a:pt x="18" y="40"/>
                  </a:lnTo>
                  <a:lnTo>
                    <a:pt x="25" y="30"/>
                  </a:lnTo>
                  <a:lnTo>
                    <a:pt x="33" y="22"/>
                  </a:lnTo>
                  <a:lnTo>
                    <a:pt x="43" y="16"/>
                  </a:lnTo>
                  <a:lnTo>
                    <a:pt x="48" y="13"/>
                  </a:lnTo>
                  <a:lnTo>
                    <a:pt x="53" y="12"/>
                  </a:lnTo>
                  <a:lnTo>
                    <a:pt x="59" y="11"/>
                  </a:lnTo>
                  <a:lnTo>
                    <a:pt x="64" y="11"/>
                  </a:lnTo>
                  <a:lnTo>
                    <a:pt x="70" y="11"/>
                  </a:lnTo>
                  <a:lnTo>
                    <a:pt x="75" y="12"/>
                  </a:lnTo>
                  <a:lnTo>
                    <a:pt x="80" y="13"/>
                  </a:lnTo>
                  <a:lnTo>
                    <a:pt x="85" y="16"/>
                  </a:lnTo>
                  <a:lnTo>
                    <a:pt x="94" y="22"/>
                  </a:lnTo>
                  <a:lnTo>
                    <a:pt x="102" y="30"/>
                  </a:lnTo>
                  <a:lnTo>
                    <a:pt x="109" y="40"/>
                  </a:lnTo>
                  <a:lnTo>
                    <a:pt x="114" y="51"/>
                  </a:lnTo>
                  <a:lnTo>
                    <a:pt x="116" y="57"/>
                  </a:lnTo>
                  <a:lnTo>
                    <a:pt x="117" y="63"/>
                  </a:lnTo>
                  <a:lnTo>
                    <a:pt x="118" y="69"/>
                  </a:lnTo>
                  <a:lnTo>
                    <a:pt x="118" y="76"/>
                  </a:lnTo>
                  <a:close/>
                </a:path>
              </a:pathLst>
            </a:custGeom>
            <a:solidFill>
              <a:srgbClr val="F9D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46" name="Freeform 35"/>
            <p:cNvSpPr>
              <a:spLocks noEditPoints="1"/>
            </p:cNvSpPr>
            <p:nvPr/>
          </p:nvSpPr>
          <p:spPr bwMode="auto">
            <a:xfrm>
              <a:off x="1150" y="2648"/>
              <a:ext cx="23" cy="23"/>
            </a:xfrm>
            <a:custGeom>
              <a:avLst/>
              <a:gdLst>
                <a:gd name="T0" fmla="*/ 117 w 118"/>
                <a:gd name="T1" fmla="*/ 64 h 140"/>
                <a:gd name="T2" fmla="*/ 115 w 118"/>
                <a:gd name="T3" fmla="*/ 50 h 140"/>
                <a:gd name="T4" fmla="*/ 110 w 118"/>
                <a:gd name="T5" fmla="*/ 37 h 140"/>
                <a:gd name="T6" fmla="*/ 104 w 118"/>
                <a:gd name="T7" fmla="*/ 26 h 140"/>
                <a:gd name="T8" fmla="*/ 96 w 118"/>
                <a:gd name="T9" fmla="*/ 17 h 140"/>
                <a:gd name="T10" fmla="*/ 87 w 118"/>
                <a:gd name="T11" fmla="*/ 10 h 140"/>
                <a:gd name="T12" fmla="*/ 76 w 118"/>
                <a:gd name="T13" fmla="*/ 4 h 140"/>
                <a:gd name="T14" fmla="*/ 65 w 118"/>
                <a:gd name="T15" fmla="*/ 1 h 140"/>
                <a:gd name="T16" fmla="*/ 53 w 118"/>
                <a:gd name="T17" fmla="*/ 1 h 140"/>
                <a:gd name="T18" fmla="*/ 42 w 118"/>
                <a:gd name="T19" fmla="*/ 4 h 140"/>
                <a:gd name="T20" fmla="*/ 31 w 118"/>
                <a:gd name="T21" fmla="*/ 10 h 140"/>
                <a:gd name="T22" fmla="*/ 21 w 118"/>
                <a:gd name="T23" fmla="*/ 17 h 140"/>
                <a:gd name="T24" fmla="*/ 13 w 118"/>
                <a:gd name="T25" fmla="*/ 26 h 140"/>
                <a:gd name="T26" fmla="*/ 7 w 118"/>
                <a:gd name="T27" fmla="*/ 37 h 140"/>
                <a:gd name="T28" fmla="*/ 2 w 118"/>
                <a:gd name="T29" fmla="*/ 50 h 140"/>
                <a:gd name="T30" fmla="*/ 0 w 118"/>
                <a:gd name="T31" fmla="*/ 64 h 140"/>
                <a:gd name="T32" fmla="*/ 0 w 118"/>
                <a:gd name="T33" fmla="*/ 78 h 140"/>
                <a:gd name="T34" fmla="*/ 2 w 118"/>
                <a:gd name="T35" fmla="*/ 91 h 140"/>
                <a:gd name="T36" fmla="*/ 7 w 118"/>
                <a:gd name="T37" fmla="*/ 104 h 140"/>
                <a:gd name="T38" fmla="*/ 13 w 118"/>
                <a:gd name="T39" fmla="*/ 115 h 140"/>
                <a:gd name="T40" fmla="*/ 21 w 118"/>
                <a:gd name="T41" fmla="*/ 125 h 140"/>
                <a:gd name="T42" fmla="*/ 31 w 118"/>
                <a:gd name="T43" fmla="*/ 132 h 140"/>
                <a:gd name="T44" fmla="*/ 42 w 118"/>
                <a:gd name="T45" fmla="*/ 138 h 140"/>
                <a:gd name="T46" fmla="*/ 53 w 118"/>
                <a:gd name="T47" fmla="*/ 140 h 140"/>
                <a:gd name="T48" fmla="*/ 65 w 118"/>
                <a:gd name="T49" fmla="*/ 140 h 140"/>
                <a:gd name="T50" fmla="*/ 76 w 118"/>
                <a:gd name="T51" fmla="*/ 138 h 140"/>
                <a:gd name="T52" fmla="*/ 87 w 118"/>
                <a:gd name="T53" fmla="*/ 132 h 140"/>
                <a:gd name="T54" fmla="*/ 96 w 118"/>
                <a:gd name="T55" fmla="*/ 125 h 140"/>
                <a:gd name="T56" fmla="*/ 104 w 118"/>
                <a:gd name="T57" fmla="*/ 115 h 140"/>
                <a:gd name="T58" fmla="*/ 110 w 118"/>
                <a:gd name="T59" fmla="*/ 104 h 140"/>
                <a:gd name="T60" fmla="*/ 115 w 118"/>
                <a:gd name="T61" fmla="*/ 91 h 140"/>
                <a:gd name="T62" fmla="*/ 117 w 118"/>
                <a:gd name="T63" fmla="*/ 78 h 140"/>
                <a:gd name="T64" fmla="*/ 109 w 118"/>
                <a:gd name="T65" fmla="*/ 71 h 140"/>
                <a:gd name="T66" fmla="*/ 105 w 118"/>
                <a:gd name="T67" fmla="*/ 94 h 140"/>
                <a:gd name="T68" fmla="*/ 94 w 118"/>
                <a:gd name="T69" fmla="*/ 113 h 140"/>
                <a:gd name="T70" fmla="*/ 78 w 118"/>
                <a:gd name="T71" fmla="*/ 126 h 140"/>
                <a:gd name="T72" fmla="*/ 59 w 118"/>
                <a:gd name="T73" fmla="*/ 130 h 140"/>
                <a:gd name="T74" fmla="*/ 40 w 118"/>
                <a:gd name="T75" fmla="*/ 126 h 140"/>
                <a:gd name="T76" fmla="*/ 23 w 118"/>
                <a:gd name="T77" fmla="*/ 113 h 140"/>
                <a:gd name="T78" fmla="*/ 13 w 118"/>
                <a:gd name="T79" fmla="*/ 94 h 140"/>
                <a:gd name="T80" fmla="*/ 9 w 118"/>
                <a:gd name="T81" fmla="*/ 71 h 140"/>
                <a:gd name="T82" fmla="*/ 13 w 118"/>
                <a:gd name="T83" fmla="*/ 48 h 140"/>
                <a:gd name="T84" fmla="*/ 23 w 118"/>
                <a:gd name="T85" fmla="*/ 29 h 140"/>
                <a:gd name="T86" fmla="*/ 40 w 118"/>
                <a:gd name="T87" fmla="*/ 16 h 140"/>
                <a:gd name="T88" fmla="*/ 59 w 118"/>
                <a:gd name="T89" fmla="*/ 11 h 140"/>
                <a:gd name="T90" fmla="*/ 78 w 118"/>
                <a:gd name="T91" fmla="*/ 16 h 140"/>
                <a:gd name="T92" fmla="*/ 94 w 118"/>
                <a:gd name="T93" fmla="*/ 29 h 140"/>
                <a:gd name="T94" fmla="*/ 105 w 118"/>
                <a:gd name="T95" fmla="*/ 48 h 140"/>
                <a:gd name="T96" fmla="*/ 109 w 118"/>
                <a:gd name="T97" fmla="*/ 7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8" h="140">
                  <a:moveTo>
                    <a:pt x="118" y="71"/>
                  </a:moveTo>
                  <a:lnTo>
                    <a:pt x="117" y="64"/>
                  </a:lnTo>
                  <a:lnTo>
                    <a:pt x="116" y="56"/>
                  </a:lnTo>
                  <a:lnTo>
                    <a:pt x="115" y="50"/>
                  </a:lnTo>
                  <a:lnTo>
                    <a:pt x="113" y="43"/>
                  </a:lnTo>
                  <a:lnTo>
                    <a:pt x="110" y="37"/>
                  </a:lnTo>
                  <a:lnTo>
                    <a:pt x="108" y="31"/>
                  </a:lnTo>
                  <a:lnTo>
                    <a:pt x="104" y="26"/>
                  </a:lnTo>
                  <a:lnTo>
                    <a:pt x="100" y="22"/>
                  </a:lnTo>
                  <a:lnTo>
                    <a:pt x="96" y="17"/>
                  </a:lnTo>
                  <a:lnTo>
                    <a:pt x="92" y="12"/>
                  </a:lnTo>
                  <a:lnTo>
                    <a:pt x="87" y="10"/>
                  </a:lnTo>
                  <a:lnTo>
                    <a:pt x="82" y="6"/>
                  </a:lnTo>
                  <a:lnTo>
                    <a:pt x="76" y="4"/>
                  </a:lnTo>
                  <a:lnTo>
                    <a:pt x="71" y="2"/>
                  </a:lnTo>
                  <a:lnTo>
                    <a:pt x="65" y="1"/>
                  </a:lnTo>
                  <a:lnTo>
                    <a:pt x="59" y="0"/>
                  </a:lnTo>
                  <a:lnTo>
                    <a:pt x="53" y="1"/>
                  </a:lnTo>
                  <a:lnTo>
                    <a:pt x="47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31" y="10"/>
                  </a:lnTo>
                  <a:lnTo>
                    <a:pt x="25" y="12"/>
                  </a:lnTo>
                  <a:lnTo>
                    <a:pt x="21" y="17"/>
                  </a:lnTo>
                  <a:lnTo>
                    <a:pt x="17" y="22"/>
                  </a:lnTo>
                  <a:lnTo>
                    <a:pt x="13" y="26"/>
                  </a:lnTo>
                  <a:lnTo>
                    <a:pt x="10" y="31"/>
                  </a:lnTo>
                  <a:lnTo>
                    <a:pt x="7" y="37"/>
                  </a:lnTo>
                  <a:lnTo>
                    <a:pt x="4" y="43"/>
                  </a:lnTo>
                  <a:lnTo>
                    <a:pt x="2" y="50"/>
                  </a:lnTo>
                  <a:lnTo>
                    <a:pt x="1" y="56"/>
                  </a:lnTo>
                  <a:lnTo>
                    <a:pt x="0" y="64"/>
                  </a:lnTo>
                  <a:lnTo>
                    <a:pt x="0" y="71"/>
                  </a:lnTo>
                  <a:lnTo>
                    <a:pt x="0" y="78"/>
                  </a:lnTo>
                  <a:lnTo>
                    <a:pt x="1" y="85"/>
                  </a:lnTo>
                  <a:lnTo>
                    <a:pt x="2" y="91"/>
                  </a:lnTo>
                  <a:lnTo>
                    <a:pt x="4" y="98"/>
                  </a:lnTo>
                  <a:lnTo>
                    <a:pt x="7" y="104"/>
                  </a:lnTo>
                  <a:lnTo>
                    <a:pt x="10" y="110"/>
                  </a:lnTo>
                  <a:lnTo>
                    <a:pt x="13" y="115"/>
                  </a:lnTo>
                  <a:lnTo>
                    <a:pt x="17" y="120"/>
                  </a:lnTo>
                  <a:lnTo>
                    <a:pt x="21" y="125"/>
                  </a:lnTo>
                  <a:lnTo>
                    <a:pt x="25" y="128"/>
                  </a:lnTo>
                  <a:lnTo>
                    <a:pt x="31" y="132"/>
                  </a:lnTo>
                  <a:lnTo>
                    <a:pt x="36" y="136"/>
                  </a:lnTo>
                  <a:lnTo>
                    <a:pt x="42" y="138"/>
                  </a:lnTo>
                  <a:lnTo>
                    <a:pt x="47" y="139"/>
                  </a:lnTo>
                  <a:lnTo>
                    <a:pt x="53" y="140"/>
                  </a:lnTo>
                  <a:lnTo>
                    <a:pt x="59" y="140"/>
                  </a:lnTo>
                  <a:lnTo>
                    <a:pt x="65" y="140"/>
                  </a:lnTo>
                  <a:lnTo>
                    <a:pt x="71" y="139"/>
                  </a:lnTo>
                  <a:lnTo>
                    <a:pt x="76" y="138"/>
                  </a:lnTo>
                  <a:lnTo>
                    <a:pt x="82" y="136"/>
                  </a:lnTo>
                  <a:lnTo>
                    <a:pt x="87" y="132"/>
                  </a:lnTo>
                  <a:lnTo>
                    <a:pt x="92" y="128"/>
                  </a:lnTo>
                  <a:lnTo>
                    <a:pt x="96" y="125"/>
                  </a:lnTo>
                  <a:lnTo>
                    <a:pt x="100" y="120"/>
                  </a:lnTo>
                  <a:lnTo>
                    <a:pt x="104" y="115"/>
                  </a:lnTo>
                  <a:lnTo>
                    <a:pt x="108" y="110"/>
                  </a:lnTo>
                  <a:lnTo>
                    <a:pt x="110" y="104"/>
                  </a:lnTo>
                  <a:lnTo>
                    <a:pt x="113" y="98"/>
                  </a:lnTo>
                  <a:lnTo>
                    <a:pt x="115" y="91"/>
                  </a:lnTo>
                  <a:lnTo>
                    <a:pt x="116" y="85"/>
                  </a:lnTo>
                  <a:lnTo>
                    <a:pt x="117" y="78"/>
                  </a:lnTo>
                  <a:lnTo>
                    <a:pt x="118" y="71"/>
                  </a:lnTo>
                  <a:close/>
                  <a:moveTo>
                    <a:pt x="109" y="71"/>
                  </a:moveTo>
                  <a:lnTo>
                    <a:pt x="108" y="83"/>
                  </a:lnTo>
                  <a:lnTo>
                    <a:pt x="105" y="94"/>
                  </a:lnTo>
                  <a:lnTo>
                    <a:pt x="100" y="104"/>
                  </a:lnTo>
                  <a:lnTo>
                    <a:pt x="94" y="113"/>
                  </a:lnTo>
                  <a:lnTo>
                    <a:pt x="87" y="120"/>
                  </a:lnTo>
                  <a:lnTo>
                    <a:pt x="78" y="126"/>
                  </a:lnTo>
                  <a:lnTo>
                    <a:pt x="69" y="128"/>
                  </a:lnTo>
                  <a:lnTo>
                    <a:pt x="59" y="130"/>
                  </a:lnTo>
                  <a:lnTo>
                    <a:pt x="49" y="128"/>
                  </a:lnTo>
                  <a:lnTo>
                    <a:pt x="40" y="126"/>
                  </a:lnTo>
                  <a:lnTo>
                    <a:pt x="31" y="120"/>
                  </a:lnTo>
                  <a:lnTo>
                    <a:pt x="23" y="113"/>
                  </a:lnTo>
                  <a:lnTo>
                    <a:pt x="17" y="104"/>
                  </a:lnTo>
                  <a:lnTo>
                    <a:pt x="13" y="94"/>
                  </a:lnTo>
                  <a:lnTo>
                    <a:pt x="10" y="83"/>
                  </a:lnTo>
                  <a:lnTo>
                    <a:pt x="9" y="71"/>
                  </a:lnTo>
                  <a:lnTo>
                    <a:pt x="10" y="59"/>
                  </a:lnTo>
                  <a:lnTo>
                    <a:pt x="13" y="48"/>
                  </a:lnTo>
                  <a:lnTo>
                    <a:pt x="17" y="37"/>
                  </a:lnTo>
                  <a:lnTo>
                    <a:pt x="23" y="29"/>
                  </a:lnTo>
                  <a:lnTo>
                    <a:pt x="31" y="22"/>
                  </a:lnTo>
                  <a:lnTo>
                    <a:pt x="40" y="16"/>
                  </a:lnTo>
                  <a:lnTo>
                    <a:pt x="49" y="12"/>
                  </a:lnTo>
                  <a:lnTo>
                    <a:pt x="59" y="11"/>
                  </a:lnTo>
                  <a:lnTo>
                    <a:pt x="69" y="12"/>
                  </a:lnTo>
                  <a:lnTo>
                    <a:pt x="78" y="16"/>
                  </a:lnTo>
                  <a:lnTo>
                    <a:pt x="87" y="22"/>
                  </a:lnTo>
                  <a:lnTo>
                    <a:pt x="94" y="29"/>
                  </a:lnTo>
                  <a:lnTo>
                    <a:pt x="100" y="37"/>
                  </a:lnTo>
                  <a:lnTo>
                    <a:pt x="105" y="48"/>
                  </a:lnTo>
                  <a:lnTo>
                    <a:pt x="108" y="59"/>
                  </a:lnTo>
                  <a:lnTo>
                    <a:pt x="109" y="71"/>
                  </a:lnTo>
                  <a:close/>
                </a:path>
              </a:pathLst>
            </a:custGeom>
            <a:solidFill>
              <a:srgbClr val="F9E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47" name="Freeform 36"/>
            <p:cNvSpPr>
              <a:spLocks noEditPoints="1"/>
            </p:cNvSpPr>
            <p:nvPr/>
          </p:nvSpPr>
          <p:spPr bwMode="auto">
            <a:xfrm>
              <a:off x="1151" y="2649"/>
              <a:ext cx="21" cy="21"/>
            </a:xfrm>
            <a:custGeom>
              <a:avLst/>
              <a:gdLst>
                <a:gd name="T0" fmla="*/ 109 w 109"/>
                <a:gd name="T1" fmla="*/ 58 h 130"/>
                <a:gd name="T2" fmla="*/ 107 w 109"/>
                <a:gd name="T3" fmla="*/ 46 h 130"/>
                <a:gd name="T4" fmla="*/ 100 w 109"/>
                <a:gd name="T5" fmla="*/ 29 h 130"/>
                <a:gd name="T6" fmla="*/ 85 w 109"/>
                <a:gd name="T7" fmla="*/ 11 h 130"/>
                <a:gd name="T8" fmla="*/ 71 w 109"/>
                <a:gd name="T9" fmla="*/ 2 h 130"/>
                <a:gd name="T10" fmla="*/ 61 w 109"/>
                <a:gd name="T11" fmla="*/ 0 h 130"/>
                <a:gd name="T12" fmla="*/ 50 w 109"/>
                <a:gd name="T13" fmla="*/ 0 h 130"/>
                <a:gd name="T14" fmla="*/ 39 w 109"/>
                <a:gd name="T15" fmla="*/ 2 h 130"/>
                <a:gd name="T16" fmla="*/ 24 w 109"/>
                <a:gd name="T17" fmla="*/ 11 h 130"/>
                <a:gd name="T18" fmla="*/ 9 w 109"/>
                <a:gd name="T19" fmla="*/ 29 h 130"/>
                <a:gd name="T20" fmla="*/ 3 w 109"/>
                <a:gd name="T21" fmla="*/ 46 h 130"/>
                <a:gd name="T22" fmla="*/ 0 w 109"/>
                <a:gd name="T23" fmla="*/ 58 h 130"/>
                <a:gd name="T24" fmla="*/ 0 w 109"/>
                <a:gd name="T25" fmla="*/ 71 h 130"/>
                <a:gd name="T26" fmla="*/ 3 w 109"/>
                <a:gd name="T27" fmla="*/ 84 h 130"/>
                <a:gd name="T28" fmla="*/ 7 w 109"/>
                <a:gd name="T29" fmla="*/ 96 h 130"/>
                <a:gd name="T30" fmla="*/ 12 w 109"/>
                <a:gd name="T31" fmla="*/ 106 h 130"/>
                <a:gd name="T32" fmla="*/ 20 w 109"/>
                <a:gd name="T33" fmla="*/ 115 h 130"/>
                <a:gd name="T34" fmla="*/ 29 w 109"/>
                <a:gd name="T35" fmla="*/ 121 h 130"/>
                <a:gd name="T36" fmla="*/ 39 w 109"/>
                <a:gd name="T37" fmla="*/ 127 h 130"/>
                <a:gd name="T38" fmla="*/ 50 w 109"/>
                <a:gd name="T39" fmla="*/ 130 h 130"/>
                <a:gd name="T40" fmla="*/ 61 w 109"/>
                <a:gd name="T41" fmla="*/ 130 h 130"/>
                <a:gd name="T42" fmla="*/ 71 w 109"/>
                <a:gd name="T43" fmla="*/ 127 h 130"/>
                <a:gd name="T44" fmla="*/ 85 w 109"/>
                <a:gd name="T45" fmla="*/ 119 h 130"/>
                <a:gd name="T46" fmla="*/ 100 w 109"/>
                <a:gd name="T47" fmla="*/ 101 h 130"/>
                <a:gd name="T48" fmla="*/ 107 w 109"/>
                <a:gd name="T49" fmla="*/ 84 h 130"/>
                <a:gd name="T50" fmla="*/ 109 w 109"/>
                <a:gd name="T51" fmla="*/ 71 h 130"/>
                <a:gd name="T52" fmla="*/ 100 w 109"/>
                <a:gd name="T53" fmla="*/ 65 h 130"/>
                <a:gd name="T54" fmla="*/ 97 w 109"/>
                <a:gd name="T55" fmla="*/ 85 h 130"/>
                <a:gd name="T56" fmla="*/ 87 w 109"/>
                <a:gd name="T57" fmla="*/ 103 h 130"/>
                <a:gd name="T58" fmla="*/ 73 w 109"/>
                <a:gd name="T59" fmla="*/ 114 h 130"/>
                <a:gd name="T60" fmla="*/ 55 w 109"/>
                <a:gd name="T61" fmla="*/ 119 h 130"/>
                <a:gd name="T62" fmla="*/ 38 w 109"/>
                <a:gd name="T63" fmla="*/ 114 h 130"/>
                <a:gd name="T64" fmla="*/ 22 w 109"/>
                <a:gd name="T65" fmla="*/ 103 h 130"/>
                <a:gd name="T66" fmla="*/ 13 w 109"/>
                <a:gd name="T67" fmla="*/ 85 h 130"/>
                <a:gd name="T68" fmla="*/ 9 w 109"/>
                <a:gd name="T69" fmla="*/ 65 h 130"/>
                <a:gd name="T70" fmla="*/ 13 w 109"/>
                <a:gd name="T71" fmla="*/ 43 h 130"/>
                <a:gd name="T72" fmla="*/ 22 w 109"/>
                <a:gd name="T73" fmla="*/ 26 h 130"/>
                <a:gd name="T74" fmla="*/ 38 w 109"/>
                <a:gd name="T75" fmla="*/ 16 h 130"/>
                <a:gd name="T76" fmla="*/ 55 w 109"/>
                <a:gd name="T77" fmla="*/ 11 h 130"/>
                <a:gd name="T78" fmla="*/ 73 w 109"/>
                <a:gd name="T79" fmla="*/ 16 h 130"/>
                <a:gd name="T80" fmla="*/ 87 w 109"/>
                <a:gd name="T81" fmla="*/ 26 h 130"/>
                <a:gd name="T82" fmla="*/ 97 w 109"/>
                <a:gd name="T83" fmla="*/ 43 h 130"/>
                <a:gd name="T84" fmla="*/ 100 w 109"/>
                <a:gd name="T85" fmla="*/ 6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130">
                  <a:moveTo>
                    <a:pt x="109" y="65"/>
                  </a:moveTo>
                  <a:lnTo>
                    <a:pt x="109" y="58"/>
                  </a:lnTo>
                  <a:lnTo>
                    <a:pt x="108" y="52"/>
                  </a:lnTo>
                  <a:lnTo>
                    <a:pt x="107" y="46"/>
                  </a:lnTo>
                  <a:lnTo>
                    <a:pt x="105" y="40"/>
                  </a:lnTo>
                  <a:lnTo>
                    <a:pt x="100" y="29"/>
                  </a:lnTo>
                  <a:lnTo>
                    <a:pt x="93" y="19"/>
                  </a:lnTo>
                  <a:lnTo>
                    <a:pt x="85" y="11"/>
                  </a:lnTo>
                  <a:lnTo>
                    <a:pt x="76" y="5"/>
                  </a:lnTo>
                  <a:lnTo>
                    <a:pt x="71" y="2"/>
                  </a:lnTo>
                  <a:lnTo>
                    <a:pt x="66" y="1"/>
                  </a:lnTo>
                  <a:lnTo>
                    <a:pt x="61" y="0"/>
                  </a:lnTo>
                  <a:lnTo>
                    <a:pt x="55" y="0"/>
                  </a:lnTo>
                  <a:lnTo>
                    <a:pt x="50" y="0"/>
                  </a:lnTo>
                  <a:lnTo>
                    <a:pt x="44" y="1"/>
                  </a:lnTo>
                  <a:lnTo>
                    <a:pt x="39" y="2"/>
                  </a:lnTo>
                  <a:lnTo>
                    <a:pt x="34" y="5"/>
                  </a:lnTo>
                  <a:lnTo>
                    <a:pt x="24" y="11"/>
                  </a:lnTo>
                  <a:lnTo>
                    <a:pt x="16" y="19"/>
                  </a:lnTo>
                  <a:lnTo>
                    <a:pt x="9" y="29"/>
                  </a:lnTo>
                  <a:lnTo>
                    <a:pt x="4" y="40"/>
                  </a:lnTo>
                  <a:lnTo>
                    <a:pt x="3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0" y="71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4" y="90"/>
                  </a:lnTo>
                  <a:lnTo>
                    <a:pt x="7" y="96"/>
                  </a:lnTo>
                  <a:lnTo>
                    <a:pt x="9" y="101"/>
                  </a:lnTo>
                  <a:lnTo>
                    <a:pt x="12" y="106"/>
                  </a:lnTo>
                  <a:lnTo>
                    <a:pt x="16" y="110"/>
                  </a:lnTo>
                  <a:lnTo>
                    <a:pt x="20" y="115"/>
                  </a:lnTo>
                  <a:lnTo>
                    <a:pt x="24" y="119"/>
                  </a:lnTo>
                  <a:lnTo>
                    <a:pt x="29" y="121"/>
                  </a:lnTo>
                  <a:lnTo>
                    <a:pt x="34" y="125"/>
                  </a:lnTo>
                  <a:lnTo>
                    <a:pt x="39" y="127"/>
                  </a:lnTo>
                  <a:lnTo>
                    <a:pt x="44" y="128"/>
                  </a:lnTo>
                  <a:lnTo>
                    <a:pt x="50" y="130"/>
                  </a:lnTo>
                  <a:lnTo>
                    <a:pt x="55" y="130"/>
                  </a:lnTo>
                  <a:lnTo>
                    <a:pt x="61" y="130"/>
                  </a:lnTo>
                  <a:lnTo>
                    <a:pt x="66" y="128"/>
                  </a:lnTo>
                  <a:lnTo>
                    <a:pt x="71" y="127"/>
                  </a:lnTo>
                  <a:lnTo>
                    <a:pt x="76" y="125"/>
                  </a:lnTo>
                  <a:lnTo>
                    <a:pt x="85" y="119"/>
                  </a:lnTo>
                  <a:lnTo>
                    <a:pt x="93" y="110"/>
                  </a:lnTo>
                  <a:lnTo>
                    <a:pt x="100" y="101"/>
                  </a:lnTo>
                  <a:lnTo>
                    <a:pt x="105" y="90"/>
                  </a:lnTo>
                  <a:lnTo>
                    <a:pt x="107" y="84"/>
                  </a:lnTo>
                  <a:lnTo>
                    <a:pt x="108" y="78"/>
                  </a:lnTo>
                  <a:lnTo>
                    <a:pt x="109" y="71"/>
                  </a:lnTo>
                  <a:lnTo>
                    <a:pt x="109" y="65"/>
                  </a:lnTo>
                  <a:close/>
                  <a:moveTo>
                    <a:pt x="100" y="65"/>
                  </a:moveTo>
                  <a:lnTo>
                    <a:pt x="99" y="76"/>
                  </a:lnTo>
                  <a:lnTo>
                    <a:pt x="97" y="85"/>
                  </a:lnTo>
                  <a:lnTo>
                    <a:pt x="92" y="95"/>
                  </a:lnTo>
                  <a:lnTo>
                    <a:pt x="87" y="103"/>
                  </a:lnTo>
                  <a:lnTo>
                    <a:pt x="80" y="109"/>
                  </a:lnTo>
                  <a:lnTo>
                    <a:pt x="73" y="114"/>
                  </a:lnTo>
                  <a:lnTo>
                    <a:pt x="64" y="118"/>
                  </a:lnTo>
                  <a:lnTo>
                    <a:pt x="55" y="119"/>
                  </a:lnTo>
                  <a:lnTo>
                    <a:pt x="46" y="118"/>
                  </a:lnTo>
                  <a:lnTo>
                    <a:pt x="38" y="114"/>
                  </a:lnTo>
                  <a:lnTo>
                    <a:pt x="30" y="109"/>
                  </a:lnTo>
                  <a:lnTo>
                    <a:pt x="22" y="103"/>
                  </a:lnTo>
                  <a:lnTo>
                    <a:pt x="17" y="95"/>
                  </a:lnTo>
                  <a:lnTo>
                    <a:pt x="13" y="85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10" y="54"/>
                  </a:lnTo>
                  <a:lnTo>
                    <a:pt x="13" y="43"/>
                  </a:lnTo>
                  <a:lnTo>
                    <a:pt x="17" y="35"/>
                  </a:lnTo>
                  <a:lnTo>
                    <a:pt x="22" y="26"/>
                  </a:lnTo>
                  <a:lnTo>
                    <a:pt x="30" y="20"/>
                  </a:lnTo>
                  <a:lnTo>
                    <a:pt x="38" y="16"/>
                  </a:lnTo>
                  <a:lnTo>
                    <a:pt x="46" y="12"/>
                  </a:lnTo>
                  <a:lnTo>
                    <a:pt x="55" y="11"/>
                  </a:lnTo>
                  <a:lnTo>
                    <a:pt x="64" y="12"/>
                  </a:lnTo>
                  <a:lnTo>
                    <a:pt x="73" y="16"/>
                  </a:lnTo>
                  <a:lnTo>
                    <a:pt x="80" y="20"/>
                  </a:lnTo>
                  <a:lnTo>
                    <a:pt x="87" y="26"/>
                  </a:lnTo>
                  <a:lnTo>
                    <a:pt x="92" y="35"/>
                  </a:lnTo>
                  <a:lnTo>
                    <a:pt x="97" y="43"/>
                  </a:lnTo>
                  <a:lnTo>
                    <a:pt x="99" y="54"/>
                  </a:lnTo>
                  <a:lnTo>
                    <a:pt x="100" y="65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48" name="Freeform 37"/>
            <p:cNvSpPr>
              <a:spLocks noEditPoints="1"/>
            </p:cNvSpPr>
            <p:nvPr/>
          </p:nvSpPr>
          <p:spPr bwMode="auto">
            <a:xfrm>
              <a:off x="1152" y="2649"/>
              <a:ext cx="20" cy="20"/>
            </a:xfrm>
            <a:custGeom>
              <a:avLst/>
              <a:gdLst>
                <a:gd name="T0" fmla="*/ 99 w 100"/>
                <a:gd name="T1" fmla="*/ 48 h 119"/>
                <a:gd name="T2" fmla="*/ 91 w 100"/>
                <a:gd name="T3" fmla="*/ 26 h 119"/>
                <a:gd name="T4" fmla="*/ 78 w 100"/>
                <a:gd name="T5" fmla="*/ 11 h 119"/>
                <a:gd name="T6" fmla="*/ 60 w 100"/>
                <a:gd name="T7" fmla="*/ 1 h 119"/>
                <a:gd name="T8" fmla="*/ 40 w 100"/>
                <a:gd name="T9" fmla="*/ 1 h 119"/>
                <a:gd name="T10" fmla="*/ 22 w 100"/>
                <a:gd name="T11" fmla="*/ 11 h 119"/>
                <a:gd name="T12" fmla="*/ 8 w 100"/>
                <a:gd name="T13" fmla="*/ 26 h 119"/>
                <a:gd name="T14" fmla="*/ 1 w 100"/>
                <a:gd name="T15" fmla="*/ 48 h 119"/>
                <a:gd name="T16" fmla="*/ 1 w 100"/>
                <a:gd name="T17" fmla="*/ 72 h 119"/>
                <a:gd name="T18" fmla="*/ 8 w 100"/>
                <a:gd name="T19" fmla="*/ 93 h 119"/>
                <a:gd name="T20" fmla="*/ 22 w 100"/>
                <a:gd name="T21" fmla="*/ 109 h 119"/>
                <a:gd name="T22" fmla="*/ 40 w 100"/>
                <a:gd name="T23" fmla="*/ 117 h 119"/>
                <a:gd name="T24" fmla="*/ 60 w 100"/>
                <a:gd name="T25" fmla="*/ 117 h 119"/>
                <a:gd name="T26" fmla="*/ 78 w 100"/>
                <a:gd name="T27" fmla="*/ 109 h 119"/>
                <a:gd name="T28" fmla="*/ 91 w 100"/>
                <a:gd name="T29" fmla="*/ 93 h 119"/>
                <a:gd name="T30" fmla="*/ 99 w 100"/>
                <a:gd name="T31" fmla="*/ 72 h 119"/>
                <a:gd name="T32" fmla="*/ 91 w 100"/>
                <a:gd name="T33" fmla="*/ 60 h 119"/>
                <a:gd name="T34" fmla="*/ 87 w 100"/>
                <a:gd name="T35" fmla="*/ 79 h 119"/>
                <a:gd name="T36" fmla="*/ 79 w 100"/>
                <a:gd name="T37" fmla="*/ 95 h 119"/>
                <a:gd name="T38" fmla="*/ 66 w 100"/>
                <a:gd name="T39" fmla="*/ 104 h 119"/>
                <a:gd name="T40" fmla="*/ 50 w 100"/>
                <a:gd name="T41" fmla="*/ 108 h 119"/>
                <a:gd name="T42" fmla="*/ 34 w 100"/>
                <a:gd name="T43" fmla="*/ 104 h 119"/>
                <a:gd name="T44" fmla="*/ 20 w 100"/>
                <a:gd name="T45" fmla="*/ 95 h 119"/>
                <a:gd name="T46" fmla="*/ 12 w 100"/>
                <a:gd name="T47" fmla="*/ 79 h 119"/>
                <a:gd name="T48" fmla="*/ 9 w 100"/>
                <a:gd name="T49" fmla="*/ 60 h 119"/>
                <a:gd name="T50" fmla="*/ 12 w 100"/>
                <a:gd name="T51" fmla="*/ 41 h 119"/>
                <a:gd name="T52" fmla="*/ 20 w 100"/>
                <a:gd name="T53" fmla="*/ 25 h 119"/>
                <a:gd name="T54" fmla="*/ 34 w 100"/>
                <a:gd name="T55" fmla="*/ 15 h 119"/>
                <a:gd name="T56" fmla="*/ 50 w 100"/>
                <a:gd name="T57" fmla="*/ 11 h 119"/>
                <a:gd name="T58" fmla="*/ 66 w 100"/>
                <a:gd name="T59" fmla="*/ 15 h 119"/>
                <a:gd name="T60" fmla="*/ 79 w 100"/>
                <a:gd name="T61" fmla="*/ 25 h 119"/>
                <a:gd name="T62" fmla="*/ 87 w 100"/>
                <a:gd name="T63" fmla="*/ 41 h 119"/>
                <a:gd name="T64" fmla="*/ 91 w 100"/>
                <a:gd name="T65" fmla="*/ 6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0" h="119">
                  <a:moveTo>
                    <a:pt x="100" y="60"/>
                  </a:moveTo>
                  <a:lnTo>
                    <a:pt x="99" y="48"/>
                  </a:lnTo>
                  <a:lnTo>
                    <a:pt x="96" y="37"/>
                  </a:lnTo>
                  <a:lnTo>
                    <a:pt x="91" y="26"/>
                  </a:lnTo>
                  <a:lnTo>
                    <a:pt x="85" y="18"/>
                  </a:lnTo>
                  <a:lnTo>
                    <a:pt x="78" y="11"/>
                  </a:lnTo>
                  <a:lnTo>
                    <a:pt x="69" y="5"/>
                  </a:lnTo>
                  <a:lnTo>
                    <a:pt x="60" y="1"/>
                  </a:lnTo>
                  <a:lnTo>
                    <a:pt x="50" y="0"/>
                  </a:lnTo>
                  <a:lnTo>
                    <a:pt x="40" y="1"/>
                  </a:lnTo>
                  <a:lnTo>
                    <a:pt x="31" y="5"/>
                  </a:lnTo>
                  <a:lnTo>
                    <a:pt x="22" y="11"/>
                  </a:lnTo>
                  <a:lnTo>
                    <a:pt x="14" y="18"/>
                  </a:lnTo>
                  <a:lnTo>
                    <a:pt x="8" y="26"/>
                  </a:lnTo>
                  <a:lnTo>
                    <a:pt x="4" y="37"/>
                  </a:lnTo>
                  <a:lnTo>
                    <a:pt x="1" y="48"/>
                  </a:lnTo>
                  <a:lnTo>
                    <a:pt x="0" y="60"/>
                  </a:lnTo>
                  <a:lnTo>
                    <a:pt x="1" y="72"/>
                  </a:lnTo>
                  <a:lnTo>
                    <a:pt x="4" y="83"/>
                  </a:lnTo>
                  <a:lnTo>
                    <a:pt x="8" y="93"/>
                  </a:lnTo>
                  <a:lnTo>
                    <a:pt x="14" y="102"/>
                  </a:lnTo>
                  <a:lnTo>
                    <a:pt x="22" y="109"/>
                  </a:lnTo>
                  <a:lnTo>
                    <a:pt x="31" y="115"/>
                  </a:lnTo>
                  <a:lnTo>
                    <a:pt x="40" y="117"/>
                  </a:lnTo>
                  <a:lnTo>
                    <a:pt x="50" y="119"/>
                  </a:lnTo>
                  <a:lnTo>
                    <a:pt x="60" y="117"/>
                  </a:lnTo>
                  <a:lnTo>
                    <a:pt x="69" y="115"/>
                  </a:lnTo>
                  <a:lnTo>
                    <a:pt x="78" y="109"/>
                  </a:lnTo>
                  <a:lnTo>
                    <a:pt x="85" y="102"/>
                  </a:lnTo>
                  <a:lnTo>
                    <a:pt x="91" y="93"/>
                  </a:lnTo>
                  <a:lnTo>
                    <a:pt x="96" y="83"/>
                  </a:lnTo>
                  <a:lnTo>
                    <a:pt x="99" y="72"/>
                  </a:lnTo>
                  <a:lnTo>
                    <a:pt x="100" y="60"/>
                  </a:lnTo>
                  <a:close/>
                  <a:moveTo>
                    <a:pt x="91" y="60"/>
                  </a:moveTo>
                  <a:lnTo>
                    <a:pt x="90" y="69"/>
                  </a:lnTo>
                  <a:lnTo>
                    <a:pt x="87" y="79"/>
                  </a:lnTo>
                  <a:lnTo>
                    <a:pt x="84" y="87"/>
                  </a:lnTo>
                  <a:lnTo>
                    <a:pt x="79" y="95"/>
                  </a:lnTo>
                  <a:lnTo>
                    <a:pt x="73" y="101"/>
                  </a:lnTo>
                  <a:lnTo>
                    <a:pt x="66" y="104"/>
                  </a:lnTo>
                  <a:lnTo>
                    <a:pt x="58" y="108"/>
                  </a:lnTo>
                  <a:lnTo>
                    <a:pt x="50" y="108"/>
                  </a:lnTo>
                  <a:lnTo>
                    <a:pt x="42" y="108"/>
                  </a:lnTo>
                  <a:lnTo>
                    <a:pt x="34" y="104"/>
                  </a:lnTo>
                  <a:lnTo>
                    <a:pt x="27" y="101"/>
                  </a:lnTo>
                  <a:lnTo>
                    <a:pt x="20" y="95"/>
                  </a:lnTo>
                  <a:lnTo>
                    <a:pt x="16" y="87"/>
                  </a:lnTo>
                  <a:lnTo>
                    <a:pt x="12" y="79"/>
                  </a:lnTo>
                  <a:lnTo>
                    <a:pt x="9" y="69"/>
                  </a:lnTo>
                  <a:lnTo>
                    <a:pt x="9" y="60"/>
                  </a:lnTo>
                  <a:lnTo>
                    <a:pt x="9" y="50"/>
                  </a:lnTo>
                  <a:lnTo>
                    <a:pt x="12" y="41"/>
                  </a:lnTo>
                  <a:lnTo>
                    <a:pt x="16" y="32"/>
                  </a:lnTo>
                  <a:lnTo>
                    <a:pt x="20" y="25"/>
                  </a:lnTo>
                  <a:lnTo>
                    <a:pt x="27" y="19"/>
                  </a:lnTo>
                  <a:lnTo>
                    <a:pt x="34" y="15"/>
                  </a:lnTo>
                  <a:lnTo>
                    <a:pt x="42" y="12"/>
                  </a:lnTo>
                  <a:lnTo>
                    <a:pt x="50" y="11"/>
                  </a:lnTo>
                  <a:lnTo>
                    <a:pt x="58" y="12"/>
                  </a:lnTo>
                  <a:lnTo>
                    <a:pt x="66" y="15"/>
                  </a:lnTo>
                  <a:lnTo>
                    <a:pt x="73" y="19"/>
                  </a:lnTo>
                  <a:lnTo>
                    <a:pt x="79" y="25"/>
                  </a:lnTo>
                  <a:lnTo>
                    <a:pt x="84" y="32"/>
                  </a:lnTo>
                  <a:lnTo>
                    <a:pt x="87" y="41"/>
                  </a:lnTo>
                  <a:lnTo>
                    <a:pt x="90" y="50"/>
                  </a:lnTo>
                  <a:lnTo>
                    <a:pt x="91" y="60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49" name="Freeform 38"/>
            <p:cNvSpPr>
              <a:spLocks noEditPoints="1"/>
            </p:cNvSpPr>
            <p:nvPr/>
          </p:nvSpPr>
          <p:spPr bwMode="auto">
            <a:xfrm>
              <a:off x="1152" y="2650"/>
              <a:ext cx="19" cy="18"/>
            </a:xfrm>
            <a:custGeom>
              <a:avLst/>
              <a:gdLst>
                <a:gd name="T0" fmla="*/ 90 w 91"/>
                <a:gd name="T1" fmla="*/ 43 h 108"/>
                <a:gd name="T2" fmla="*/ 83 w 91"/>
                <a:gd name="T3" fmla="*/ 24 h 108"/>
                <a:gd name="T4" fmla="*/ 71 w 91"/>
                <a:gd name="T5" fmla="*/ 9 h 108"/>
                <a:gd name="T6" fmla="*/ 55 w 91"/>
                <a:gd name="T7" fmla="*/ 1 h 108"/>
                <a:gd name="T8" fmla="*/ 37 w 91"/>
                <a:gd name="T9" fmla="*/ 1 h 108"/>
                <a:gd name="T10" fmla="*/ 21 w 91"/>
                <a:gd name="T11" fmla="*/ 9 h 108"/>
                <a:gd name="T12" fmla="*/ 8 w 91"/>
                <a:gd name="T13" fmla="*/ 24 h 108"/>
                <a:gd name="T14" fmla="*/ 1 w 91"/>
                <a:gd name="T15" fmla="*/ 43 h 108"/>
                <a:gd name="T16" fmla="*/ 1 w 91"/>
                <a:gd name="T17" fmla="*/ 65 h 108"/>
                <a:gd name="T18" fmla="*/ 8 w 91"/>
                <a:gd name="T19" fmla="*/ 84 h 108"/>
                <a:gd name="T20" fmla="*/ 21 w 91"/>
                <a:gd name="T21" fmla="*/ 98 h 108"/>
                <a:gd name="T22" fmla="*/ 37 w 91"/>
                <a:gd name="T23" fmla="*/ 107 h 108"/>
                <a:gd name="T24" fmla="*/ 55 w 91"/>
                <a:gd name="T25" fmla="*/ 107 h 108"/>
                <a:gd name="T26" fmla="*/ 71 w 91"/>
                <a:gd name="T27" fmla="*/ 98 h 108"/>
                <a:gd name="T28" fmla="*/ 83 w 91"/>
                <a:gd name="T29" fmla="*/ 84 h 108"/>
                <a:gd name="T30" fmla="*/ 90 w 91"/>
                <a:gd name="T31" fmla="*/ 65 h 108"/>
                <a:gd name="T32" fmla="*/ 82 w 91"/>
                <a:gd name="T33" fmla="*/ 54 h 108"/>
                <a:gd name="T34" fmla="*/ 79 w 91"/>
                <a:gd name="T35" fmla="*/ 71 h 108"/>
                <a:gd name="T36" fmla="*/ 72 w 91"/>
                <a:gd name="T37" fmla="*/ 84 h 108"/>
                <a:gd name="T38" fmla="*/ 60 w 91"/>
                <a:gd name="T39" fmla="*/ 93 h 108"/>
                <a:gd name="T40" fmla="*/ 46 w 91"/>
                <a:gd name="T41" fmla="*/ 97 h 108"/>
                <a:gd name="T42" fmla="*/ 32 w 91"/>
                <a:gd name="T43" fmla="*/ 93 h 108"/>
                <a:gd name="T44" fmla="*/ 21 w 91"/>
                <a:gd name="T45" fmla="*/ 84 h 108"/>
                <a:gd name="T46" fmla="*/ 12 w 91"/>
                <a:gd name="T47" fmla="*/ 71 h 108"/>
                <a:gd name="T48" fmla="*/ 9 w 91"/>
                <a:gd name="T49" fmla="*/ 54 h 108"/>
                <a:gd name="T50" fmla="*/ 12 w 91"/>
                <a:gd name="T51" fmla="*/ 37 h 108"/>
                <a:gd name="T52" fmla="*/ 21 w 91"/>
                <a:gd name="T53" fmla="*/ 24 h 108"/>
                <a:gd name="T54" fmla="*/ 32 w 91"/>
                <a:gd name="T55" fmla="*/ 14 h 108"/>
                <a:gd name="T56" fmla="*/ 46 w 91"/>
                <a:gd name="T57" fmla="*/ 11 h 108"/>
                <a:gd name="T58" fmla="*/ 60 w 91"/>
                <a:gd name="T59" fmla="*/ 14 h 108"/>
                <a:gd name="T60" fmla="*/ 72 w 91"/>
                <a:gd name="T61" fmla="*/ 24 h 108"/>
                <a:gd name="T62" fmla="*/ 79 w 91"/>
                <a:gd name="T63" fmla="*/ 37 h 108"/>
                <a:gd name="T64" fmla="*/ 82 w 91"/>
                <a:gd name="T65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1" h="108">
                  <a:moveTo>
                    <a:pt x="91" y="54"/>
                  </a:moveTo>
                  <a:lnTo>
                    <a:pt x="90" y="43"/>
                  </a:lnTo>
                  <a:lnTo>
                    <a:pt x="88" y="32"/>
                  </a:lnTo>
                  <a:lnTo>
                    <a:pt x="83" y="24"/>
                  </a:lnTo>
                  <a:lnTo>
                    <a:pt x="78" y="15"/>
                  </a:lnTo>
                  <a:lnTo>
                    <a:pt x="71" y="9"/>
                  </a:lnTo>
                  <a:lnTo>
                    <a:pt x="64" y="3"/>
                  </a:lnTo>
                  <a:lnTo>
                    <a:pt x="55" y="1"/>
                  </a:lnTo>
                  <a:lnTo>
                    <a:pt x="46" y="0"/>
                  </a:lnTo>
                  <a:lnTo>
                    <a:pt x="37" y="1"/>
                  </a:lnTo>
                  <a:lnTo>
                    <a:pt x="29" y="3"/>
                  </a:lnTo>
                  <a:lnTo>
                    <a:pt x="21" y="9"/>
                  </a:lnTo>
                  <a:lnTo>
                    <a:pt x="13" y="15"/>
                  </a:lnTo>
                  <a:lnTo>
                    <a:pt x="8" y="24"/>
                  </a:lnTo>
                  <a:lnTo>
                    <a:pt x="4" y="32"/>
                  </a:lnTo>
                  <a:lnTo>
                    <a:pt x="1" y="43"/>
                  </a:lnTo>
                  <a:lnTo>
                    <a:pt x="0" y="54"/>
                  </a:lnTo>
                  <a:lnTo>
                    <a:pt x="1" y="65"/>
                  </a:lnTo>
                  <a:lnTo>
                    <a:pt x="4" y="74"/>
                  </a:lnTo>
                  <a:lnTo>
                    <a:pt x="8" y="84"/>
                  </a:lnTo>
                  <a:lnTo>
                    <a:pt x="13" y="92"/>
                  </a:lnTo>
                  <a:lnTo>
                    <a:pt x="21" y="98"/>
                  </a:lnTo>
                  <a:lnTo>
                    <a:pt x="29" y="103"/>
                  </a:lnTo>
                  <a:lnTo>
                    <a:pt x="37" y="107"/>
                  </a:lnTo>
                  <a:lnTo>
                    <a:pt x="46" y="108"/>
                  </a:lnTo>
                  <a:lnTo>
                    <a:pt x="55" y="107"/>
                  </a:lnTo>
                  <a:lnTo>
                    <a:pt x="64" y="103"/>
                  </a:lnTo>
                  <a:lnTo>
                    <a:pt x="71" y="98"/>
                  </a:lnTo>
                  <a:lnTo>
                    <a:pt x="78" y="92"/>
                  </a:lnTo>
                  <a:lnTo>
                    <a:pt x="83" y="84"/>
                  </a:lnTo>
                  <a:lnTo>
                    <a:pt x="88" y="74"/>
                  </a:lnTo>
                  <a:lnTo>
                    <a:pt x="90" y="65"/>
                  </a:lnTo>
                  <a:lnTo>
                    <a:pt x="91" y="54"/>
                  </a:lnTo>
                  <a:close/>
                  <a:moveTo>
                    <a:pt x="82" y="54"/>
                  </a:moveTo>
                  <a:lnTo>
                    <a:pt x="81" y="62"/>
                  </a:lnTo>
                  <a:lnTo>
                    <a:pt x="79" y="71"/>
                  </a:lnTo>
                  <a:lnTo>
                    <a:pt x="76" y="78"/>
                  </a:lnTo>
                  <a:lnTo>
                    <a:pt x="72" y="84"/>
                  </a:lnTo>
                  <a:lnTo>
                    <a:pt x="66" y="90"/>
                  </a:lnTo>
                  <a:lnTo>
                    <a:pt x="60" y="93"/>
                  </a:lnTo>
                  <a:lnTo>
                    <a:pt x="53" y="96"/>
                  </a:lnTo>
                  <a:lnTo>
                    <a:pt x="46" y="97"/>
                  </a:lnTo>
                  <a:lnTo>
                    <a:pt x="39" y="96"/>
                  </a:lnTo>
                  <a:lnTo>
                    <a:pt x="32" y="93"/>
                  </a:lnTo>
                  <a:lnTo>
                    <a:pt x="2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12" y="71"/>
                  </a:lnTo>
                  <a:lnTo>
                    <a:pt x="10" y="62"/>
                  </a:lnTo>
                  <a:lnTo>
                    <a:pt x="9" y="54"/>
                  </a:lnTo>
                  <a:lnTo>
                    <a:pt x="10" y="45"/>
                  </a:lnTo>
                  <a:lnTo>
                    <a:pt x="12" y="37"/>
                  </a:lnTo>
                  <a:lnTo>
                    <a:pt x="15" y="30"/>
                  </a:lnTo>
                  <a:lnTo>
                    <a:pt x="21" y="24"/>
                  </a:lnTo>
                  <a:lnTo>
                    <a:pt x="26" y="18"/>
                  </a:lnTo>
                  <a:lnTo>
                    <a:pt x="32" y="14"/>
                  </a:lnTo>
                  <a:lnTo>
                    <a:pt x="39" y="12"/>
                  </a:lnTo>
                  <a:lnTo>
                    <a:pt x="46" y="11"/>
                  </a:lnTo>
                  <a:lnTo>
                    <a:pt x="53" y="12"/>
                  </a:lnTo>
                  <a:lnTo>
                    <a:pt x="60" y="14"/>
                  </a:lnTo>
                  <a:lnTo>
                    <a:pt x="66" y="18"/>
                  </a:lnTo>
                  <a:lnTo>
                    <a:pt x="72" y="24"/>
                  </a:lnTo>
                  <a:lnTo>
                    <a:pt x="76" y="30"/>
                  </a:lnTo>
                  <a:lnTo>
                    <a:pt x="79" y="37"/>
                  </a:lnTo>
                  <a:lnTo>
                    <a:pt x="81" y="45"/>
                  </a:lnTo>
                  <a:lnTo>
                    <a:pt x="82" y="54"/>
                  </a:lnTo>
                  <a:close/>
                </a:path>
              </a:pathLst>
            </a:custGeom>
            <a:solidFill>
              <a:srgbClr val="FAE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50" name="Freeform 39"/>
            <p:cNvSpPr>
              <a:spLocks noEditPoints="1"/>
            </p:cNvSpPr>
            <p:nvPr/>
          </p:nvSpPr>
          <p:spPr bwMode="auto">
            <a:xfrm>
              <a:off x="1153" y="2651"/>
              <a:ext cx="17" cy="16"/>
            </a:xfrm>
            <a:custGeom>
              <a:avLst/>
              <a:gdLst>
                <a:gd name="T0" fmla="*/ 81 w 82"/>
                <a:gd name="T1" fmla="*/ 39 h 97"/>
                <a:gd name="T2" fmla="*/ 75 w 82"/>
                <a:gd name="T3" fmla="*/ 21 h 97"/>
                <a:gd name="T4" fmla="*/ 64 w 82"/>
                <a:gd name="T5" fmla="*/ 8 h 97"/>
                <a:gd name="T6" fmla="*/ 49 w 82"/>
                <a:gd name="T7" fmla="*/ 1 h 97"/>
                <a:gd name="T8" fmla="*/ 33 w 82"/>
                <a:gd name="T9" fmla="*/ 1 h 97"/>
                <a:gd name="T10" fmla="*/ 18 w 82"/>
                <a:gd name="T11" fmla="*/ 8 h 97"/>
                <a:gd name="T12" fmla="*/ 7 w 82"/>
                <a:gd name="T13" fmla="*/ 21 h 97"/>
                <a:gd name="T14" fmla="*/ 0 w 82"/>
                <a:gd name="T15" fmla="*/ 39 h 97"/>
                <a:gd name="T16" fmla="*/ 0 w 82"/>
                <a:gd name="T17" fmla="*/ 58 h 97"/>
                <a:gd name="T18" fmla="*/ 7 w 82"/>
                <a:gd name="T19" fmla="*/ 76 h 97"/>
                <a:gd name="T20" fmla="*/ 18 w 82"/>
                <a:gd name="T21" fmla="*/ 90 h 97"/>
                <a:gd name="T22" fmla="*/ 33 w 82"/>
                <a:gd name="T23" fmla="*/ 97 h 97"/>
                <a:gd name="T24" fmla="*/ 49 w 82"/>
                <a:gd name="T25" fmla="*/ 97 h 97"/>
                <a:gd name="T26" fmla="*/ 64 w 82"/>
                <a:gd name="T27" fmla="*/ 90 h 97"/>
                <a:gd name="T28" fmla="*/ 75 w 82"/>
                <a:gd name="T29" fmla="*/ 76 h 97"/>
                <a:gd name="T30" fmla="*/ 81 w 82"/>
                <a:gd name="T31" fmla="*/ 58 h 97"/>
                <a:gd name="T32" fmla="*/ 73 w 82"/>
                <a:gd name="T33" fmla="*/ 49 h 97"/>
                <a:gd name="T34" fmla="*/ 70 w 82"/>
                <a:gd name="T35" fmla="*/ 63 h 97"/>
                <a:gd name="T36" fmla="*/ 63 w 82"/>
                <a:gd name="T37" fmla="*/ 75 h 97"/>
                <a:gd name="T38" fmla="*/ 53 w 82"/>
                <a:gd name="T39" fmla="*/ 84 h 97"/>
                <a:gd name="T40" fmla="*/ 41 w 82"/>
                <a:gd name="T41" fmla="*/ 86 h 97"/>
                <a:gd name="T42" fmla="*/ 29 w 82"/>
                <a:gd name="T43" fmla="*/ 84 h 97"/>
                <a:gd name="T44" fmla="*/ 19 w 82"/>
                <a:gd name="T45" fmla="*/ 75 h 97"/>
                <a:gd name="T46" fmla="*/ 11 w 82"/>
                <a:gd name="T47" fmla="*/ 63 h 97"/>
                <a:gd name="T48" fmla="*/ 9 w 82"/>
                <a:gd name="T49" fmla="*/ 49 h 97"/>
                <a:gd name="T50" fmla="*/ 11 w 82"/>
                <a:gd name="T51" fmla="*/ 34 h 97"/>
                <a:gd name="T52" fmla="*/ 19 w 82"/>
                <a:gd name="T53" fmla="*/ 22 h 97"/>
                <a:gd name="T54" fmla="*/ 29 w 82"/>
                <a:gd name="T55" fmla="*/ 14 h 97"/>
                <a:gd name="T56" fmla="*/ 41 w 82"/>
                <a:gd name="T57" fmla="*/ 10 h 97"/>
                <a:gd name="T58" fmla="*/ 53 w 82"/>
                <a:gd name="T59" fmla="*/ 14 h 97"/>
                <a:gd name="T60" fmla="*/ 63 w 82"/>
                <a:gd name="T61" fmla="*/ 22 h 97"/>
                <a:gd name="T62" fmla="*/ 70 w 82"/>
                <a:gd name="T63" fmla="*/ 34 h 97"/>
                <a:gd name="T64" fmla="*/ 73 w 82"/>
                <a:gd name="T65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2" h="97">
                  <a:moveTo>
                    <a:pt x="82" y="49"/>
                  </a:moveTo>
                  <a:lnTo>
                    <a:pt x="81" y="39"/>
                  </a:lnTo>
                  <a:lnTo>
                    <a:pt x="78" y="30"/>
                  </a:lnTo>
                  <a:lnTo>
                    <a:pt x="75" y="21"/>
                  </a:lnTo>
                  <a:lnTo>
                    <a:pt x="70" y="14"/>
                  </a:lnTo>
                  <a:lnTo>
                    <a:pt x="64" y="8"/>
                  </a:lnTo>
                  <a:lnTo>
                    <a:pt x="57" y="4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33" y="1"/>
                  </a:lnTo>
                  <a:lnTo>
                    <a:pt x="25" y="4"/>
                  </a:lnTo>
                  <a:lnTo>
                    <a:pt x="18" y="8"/>
                  </a:lnTo>
                  <a:lnTo>
                    <a:pt x="11" y="14"/>
                  </a:lnTo>
                  <a:lnTo>
                    <a:pt x="7" y="21"/>
                  </a:lnTo>
                  <a:lnTo>
                    <a:pt x="3" y="30"/>
                  </a:lnTo>
                  <a:lnTo>
                    <a:pt x="0" y="39"/>
                  </a:lnTo>
                  <a:lnTo>
                    <a:pt x="0" y="49"/>
                  </a:lnTo>
                  <a:lnTo>
                    <a:pt x="0" y="58"/>
                  </a:lnTo>
                  <a:lnTo>
                    <a:pt x="3" y="68"/>
                  </a:lnTo>
                  <a:lnTo>
                    <a:pt x="7" y="76"/>
                  </a:lnTo>
                  <a:lnTo>
                    <a:pt x="11" y="84"/>
                  </a:lnTo>
                  <a:lnTo>
                    <a:pt x="18" y="90"/>
                  </a:lnTo>
                  <a:lnTo>
                    <a:pt x="25" y="93"/>
                  </a:lnTo>
                  <a:lnTo>
                    <a:pt x="33" y="97"/>
                  </a:lnTo>
                  <a:lnTo>
                    <a:pt x="41" y="97"/>
                  </a:lnTo>
                  <a:lnTo>
                    <a:pt x="49" y="97"/>
                  </a:lnTo>
                  <a:lnTo>
                    <a:pt x="57" y="93"/>
                  </a:lnTo>
                  <a:lnTo>
                    <a:pt x="64" y="90"/>
                  </a:lnTo>
                  <a:lnTo>
                    <a:pt x="70" y="84"/>
                  </a:lnTo>
                  <a:lnTo>
                    <a:pt x="75" y="76"/>
                  </a:lnTo>
                  <a:lnTo>
                    <a:pt x="78" y="68"/>
                  </a:lnTo>
                  <a:lnTo>
                    <a:pt x="81" y="58"/>
                  </a:lnTo>
                  <a:lnTo>
                    <a:pt x="82" y="49"/>
                  </a:lnTo>
                  <a:close/>
                  <a:moveTo>
                    <a:pt x="73" y="49"/>
                  </a:moveTo>
                  <a:lnTo>
                    <a:pt x="72" y="56"/>
                  </a:lnTo>
                  <a:lnTo>
                    <a:pt x="70" y="63"/>
                  </a:lnTo>
                  <a:lnTo>
                    <a:pt x="67" y="70"/>
                  </a:lnTo>
                  <a:lnTo>
                    <a:pt x="63" y="75"/>
                  </a:lnTo>
                  <a:lnTo>
                    <a:pt x="59" y="80"/>
                  </a:lnTo>
                  <a:lnTo>
                    <a:pt x="53" y="84"/>
                  </a:lnTo>
                  <a:lnTo>
                    <a:pt x="47" y="86"/>
                  </a:lnTo>
                  <a:lnTo>
                    <a:pt x="41" y="86"/>
                  </a:lnTo>
                  <a:lnTo>
                    <a:pt x="35" y="86"/>
                  </a:lnTo>
                  <a:lnTo>
                    <a:pt x="29" y="84"/>
                  </a:lnTo>
                  <a:lnTo>
                    <a:pt x="24" y="80"/>
                  </a:lnTo>
                  <a:lnTo>
                    <a:pt x="19" y="75"/>
                  </a:lnTo>
                  <a:lnTo>
                    <a:pt x="15" y="70"/>
                  </a:lnTo>
                  <a:lnTo>
                    <a:pt x="11" y="63"/>
                  </a:lnTo>
                  <a:lnTo>
                    <a:pt x="9" y="56"/>
                  </a:lnTo>
                  <a:lnTo>
                    <a:pt x="9" y="49"/>
                  </a:lnTo>
                  <a:lnTo>
                    <a:pt x="9" y="42"/>
                  </a:lnTo>
                  <a:lnTo>
                    <a:pt x="11" y="34"/>
                  </a:lnTo>
                  <a:lnTo>
                    <a:pt x="15" y="27"/>
                  </a:lnTo>
                  <a:lnTo>
                    <a:pt x="19" y="22"/>
                  </a:lnTo>
                  <a:lnTo>
                    <a:pt x="24" y="18"/>
                  </a:lnTo>
                  <a:lnTo>
                    <a:pt x="29" y="14"/>
                  </a:lnTo>
                  <a:lnTo>
                    <a:pt x="35" y="12"/>
                  </a:lnTo>
                  <a:lnTo>
                    <a:pt x="41" y="10"/>
                  </a:lnTo>
                  <a:lnTo>
                    <a:pt x="47" y="12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3" y="22"/>
                  </a:lnTo>
                  <a:lnTo>
                    <a:pt x="67" y="27"/>
                  </a:lnTo>
                  <a:lnTo>
                    <a:pt x="70" y="34"/>
                  </a:lnTo>
                  <a:lnTo>
                    <a:pt x="72" y="42"/>
                  </a:lnTo>
                  <a:lnTo>
                    <a:pt x="73" y="49"/>
                  </a:lnTo>
                  <a:close/>
                </a:path>
              </a:pathLst>
            </a:custGeom>
            <a:solidFill>
              <a:srgbClr val="FBE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51" name="Freeform 40"/>
            <p:cNvSpPr>
              <a:spLocks noEditPoints="1"/>
            </p:cNvSpPr>
            <p:nvPr/>
          </p:nvSpPr>
          <p:spPr bwMode="auto">
            <a:xfrm>
              <a:off x="1154" y="2652"/>
              <a:ext cx="15" cy="14"/>
            </a:xfrm>
            <a:custGeom>
              <a:avLst/>
              <a:gdLst>
                <a:gd name="T0" fmla="*/ 72 w 73"/>
                <a:gd name="T1" fmla="*/ 34 h 86"/>
                <a:gd name="T2" fmla="*/ 67 w 73"/>
                <a:gd name="T3" fmla="*/ 19 h 86"/>
                <a:gd name="T4" fmla="*/ 57 w 73"/>
                <a:gd name="T5" fmla="*/ 7 h 86"/>
                <a:gd name="T6" fmla="*/ 44 w 73"/>
                <a:gd name="T7" fmla="*/ 1 h 86"/>
                <a:gd name="T8" fmla="*/ 30 w 73"/>
                <a:gd name="T9" fmla="*/ 1 h 86"/>
                <a:gd name="T10" fmla="*/ 17 w 73"/>
                <a:gd name="T11" fmla="*/ 7 h 86"/>
                <a:gd name="T12" fmla="*/ 6 w 73"/>
                <a:gd name="T13" fmla="*/ 19 h 86"/>
                <a:gd name="T14" fmla="*/ 1 w 73"/>
                <a:gd name="T15" fmla="*/ 34 h 86"/>
                <a:gd name="T16" fmla="*/ 1 w 73"/>
                <a:gd name="T17" fmla="*/ 51 h 86"/>
                <a:gd name="T18" fmla="*/ 6 w 73"/>
                <a:gd name="T19" fmla="*/ 67 h 86"/>
                <a:gd name="T20" fmla="*/ 17 w 73"/>
                <a:gd name="T21" fmla="*/ 79 h 86"/>
                <a:gd name="T22" fmla="*/ 30 w 73"/>
                <a:gd name="T23" fmla="*/ 85 h 86"/>
                <a:gd name="T24" fmla="*/ 44 w 73"/>
                <a:gd name="T25" fmla="*/ 85 h 86"/>
                <a:gd name="T26" fmla="*/ 57 w 73"/>
                <a:gd name="T27" fmla="*/ 79 h 86"/>
                <a:gd name="T28" fmla="*/ 67 w 73"/>
                <a:gd name="T29" fmla="*/ 67 h 86"/>
                <a:gd name="T30" fmla="*/ 72 w 73"/>
                <a:gd name="T31" fmla="*/ 51 h 86"/>
                <a:gd name="T32" fmla="*/ 64 w 73"/>
                <a:gd name="T33" fmla="*/ 43 h 86"/>
                <a:gd name="T34" fmla="*/ 62 w 73"/>
                <a:gd name="T35" fmla="*/ 55 h 86"/>
                <a:gd name="T36" fmla="*/ 56 w 73"/>
                <a:gd name="T37" fmla="*/ 66 h 86"/>
                <a:gd name="T38" fmla="*/ 48 w 73"/>
                <a:gd name="T39" fmla="*/ 73 h 86"/>
                <a:gd name="T40" fmla="*/ 37 w 73"/>
                <a:gd name="T41" fmla="*/ 75 h 86"/>
                <a:gd name="T42" fmla="*/ 27 w 73"/>
                <a:gd name="T43" fmla="*/ 73 h 86"/>
                <a:gd name="T44" fmla="*/ 18 w 73"/>
                <a:gd name="T45" fmla="*/ 66 h 86"/>
                <a:gd name="T46" fmla="*/ 12 w 73"/>
                <a:gd name="T47" fmla="*/ 55 h 86"/>
                <a:gd name="T48" fmla="*/ 10 w 73"/>
                <a:gd name="T49" fmla="*/ 43 h 86"/>
                <a:gd name="T50" fmla="*/ 12 w 73"/>
                <a:gd name="T51" fmla="*/ 30 h 86"/>
                <a:gd name="T52" fmla="*/ 18 w 73"/>
                <a:gd name="T53" fmla="*/ 20 h 86"/>
                <a:gd name="T54" fmla="*/ 27 w 73"/>
                <a:gd name="T55" fmla="*/ 13 h 86"/>
                <a:gd name="T56" fmla="*/ 37 w 73"/>
                <a:gd name="T57" fmla="*/ 10 h 86"/>
                <a:gd name="T58" fmla="*/ 48 w 73"/>
                <a:gd name="T59" fmla="*/ 13 h 86"/>
                <a:gd name="T60" fmla="*/ 56 w 73"/>
                <a:gd name="T61" fmla="*/ 20 h 86"/>
                <a:gd name="T62" fmla="*/ 62 w 73"/>
                <a:gd name="T63" fmla="*/ 30 h 86"/>
                <a:gd name="T64" fmla="*/ 64 w 73"/>
                <a:gd name="T65" fmla="*/ 4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" h="86">
                  <a:moveTo>
                    <a:pt x="73" y="43"/>
                  </a:moveTo>
                  <a:lnTo>
                    <a:pt x="72" y="34"/>
                  </a:lnTo>
                  <a:lnTo>
                    <a:pt x="70" y="26"/>
                  </a:lnTo>
                  <a:lnTo>
                    <a:pt x="67" y="19"/>
                  </a:lnTo>
                  <a:lnTo>
                    <a:pt x="63" y="13"/>
                  </a:lnTo>
                  <a:lnTo>
                    <a:pt x="57" y="7"/>
                  </a:lnTo>
                  <a:lnTo>
                    <a:pt x="51" y="3"/>
                  </a:lnTo>
                  <a:lnTo>
                    <a:pt x="44" y="1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7" y="7"/>
                  </a:lnTo>
                  <a:lnTo>
                    <a:pt x="12" y="13"/>
                  </a:lnTo>
                  <a:lnTo>
                    <a:pt x="6" y="19"/>
                  </a:lnTo>
                  <a:lnTo>
                    <a:pt x="3" y="26"/>
                  </a:lnTo>
                  <a:lnTo>
                    <a:pt x="1" y="34"/>
                  </a:lnTo>
                  <a:lnTo>
                    <a:pt x="0" y="43"/>
                  </a:lnTo>
                  <a:lnTo>
                    <a:pt x="1" y="51"/>
                  </a:lnTo>
                  <a:lnTo>
                    <a:pt x="3" y="60"/>
                  </a:lnTo>
                  <a:lnTo>
                    <a:pt x="6" y="67"/>
                  </a:lnTo>
                  <a:lnTo>
                    <a:pt x="12" y="73"/>
                  </a:lnTo>
                  <a:lnTo>
                    <a:pt x="17" y="79"/>
                  </a:lnTo>
                  <a:lnTo>
                    <a:pt x="23" y="82"/>
                  </a:lnTo>
                  <a:lnTo>
                    <a:pt x="30" y="85"/>
                  </a:lnTo>
                  <a:lnTo>
                    <a:pt x="37" y="86"/>
                  </a:lnTo>
                  <a:lnTo>
                    <a:pt x="44" y="85"/>
                  </a:lnTo>
                  <a:lnTo>
                    <a:pt x="51" y="82"/>
                  </a:lnTo>
                  <a:lnTo>
                    <a:pt x="57" y="79"/>
                  </a:lnTo>
                  <a:lnTo>
                    <a:pt x="63" y="73"/>
                  </a:lnTo>
                  <a:lnTo>
                    <a:pt x="67" y="67"/>
                  </a:lnTo>
                  <a:lnTo>
                    <a:pt x="70" y="60"/>
                  </a:lnTo>
                  <a:lnTo>
                    <a:pt x="72" y="51"/>
                  </a:lnTo>
                  <a:lnTo>
                    <a:pt x="73" y="43"/>
                  </a:lnTo>
                  <a:close/>
                  <a:moveTo>
                    <a:pt x="64" y="43"/>
                  </a:moveTo>
                  <a:lnTo>
                    <a:pt x="64" y="49"/>
                  </a:lnTo>
                  <a:lnTo>
                    <a:pt x="62" y="55"/>
                  </a:lnTo>
                  <a:lnTo>
                    <a:pt x="59" y="61"/>
                  </a:lnTo>
                  <a:lnTo>
                    <a:pt x="56" y="66"/>
                  </a:lnTo>
                  <a:lnTo>
                    <a:pt x="52" y="69"/>
                  </a:lnTo>
                  <a:lnTo>
                    <a:pt x="48" y="73"/>
                  </a:lnTo>
                  <a:lnTo>
                    <a:pt x="43" y="74"/>
                  </a:lnTo>
                  <a:lnTo>
                    <a:pt x="37" y="75"/>
                  </a:lnTo>
                  <a:lnTo>
                    <a:pt x="32" y="74"/>
                  </a:lnTo>
                  <a:lnTo>
                    <a:pt x="27" y="73"/>
                  </a:lnTo>
                  <a:lnTo>
                    <a:pt x="22" y="69"/>
                  </a:lnTo>
                  <a:lnTo>
                    <a:pt x="18" y="66"/>
                  </a:lnTo>
                  <a:lnTo>
                    <a:pt x="15" y="61"/>
                  </a:lnTo>
                  <a:lnTo>
                    <a:pt x="12" y="55"/>
                  </a:lnTo>
                  <a:lnTo>
                    <a:pt x="11" y="49"/>
                  </a:lnTo>
                  <a:lnTo>
                    <a:pt x="10" y="43"/>
                  </a:lnTo>
                  <a:lnTo>
                    <a:pt x="11" y="37"/>
                  </a:lnTo>
                  <a:lnTo>
                    <a:pt x="12" y="30"/>
                  </a:lnTo>
                  <a:lnTo>
                    <a:pt x="15" y="25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7" y="13"/>
                  </a:lnTo>
                  <a:lnTo>
                    <a:pt x="32" y="12"/>
                  </a:lnTo>
                  <a:lnTo>
                    <a:pt x="37" y="10"/>
                  </a:lnTo>
                  <a:lnTo>
                    <a:pt x="43" y="12"/>
                  </a:lnTo>
                  <a:lnTo>
                    <a:pt x="48" y="13"/>
                  </a:lnTo>
                  <a:lnTo>
                    <a:pt x="52" y="16"/>
                  </a:lnTo>
                  <a:lnTo>
                    <a:pt x="56" y="20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4" y="37"/>
                  </a:lnTo>
                  <a:lnTo>
                    <a:pt x="64" y="43"/>
                  </a:lnTo>
                  <a:close/>
                </a:path>
              </a:pathLst>
            </a:custGeom>
            <a:solidFill>
              <a:srgbClr val="FBE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52" name="Freeform 41"/>
            <p:cNvSpPr>
              <a:spLocks noEditPoints="1"/>
            </p:cNvSpPr>
            <p:nvPr/>
          </p:nvSpPr>
          <p:spPr bwMode="auto">
            <a:xfrm>
              <a:off x="1155" y="2653"/>
              <a:ext cx="13" cy="12"/>
            </a:xfrm>
            <a:custGeom>
              <a:avLst/>
              <a:gdLst>
                <a:gd name="T0" fmla="*/ 63 w 64"/>
                <a:gd name="T1" fmla="*/ 32 h 76"/>
                <a:gd name="T2" fmla="*/ 58 w 64"/>
                <a:gd name="T3" fmla="*/ 17 h 76"/>
                <a:gd name="T4" fmla="*/ 50 w 64"/>
                <a:gd name="T5" fmla="*/ 8 h 76"/>
                <a:gd name="T6" fmla="*/ 38 w 64"/>
                <a:gd name="T7" fmla="*/ 2 h 76"/>
                <a:gd name="T8" fmla="*/ 26 w 64"/>
                <a:gd name="T9" fmla="*/ 2 h 76"/>
                <a:gd name="T10" fmla="*/ 15 w 64"/>
                <a:gd name="T11" fmla="*/ 8 h 76"/>
                <a:gd name="T12" fmla="*/ 6 w 64"/>
                <a:gd name="T13" fmla="*/ 17 h 76"/>
                <a:gd name="T14" fmla="*/ 0 w 64"/>
                <a:gd name="T15" fmla="*/ 32 h 76"/>
                <a:gd name="T16" fmla="*/ 0 w 64"/>
                <a:gd name="T17" fmla="*/ 46 h 76"/>
                <a:gd name="T18" fmla="*/ 6 w 64"/>
                <a:gd name="T19" fmla="*/ 60 h 76"/>
                <a:gd name="T20" fmla="*/ 15 w 64"/>
                <a:gd name="T21" fmla="*/ 70 h 76"/>
                <a:gd name="T22" fmla="*/ 26 w 64"/>
                <a:gd name="T23" fmla="*/ 76 h 76"/>
                <a:gd name="T24" fmla="*/ 38 w 64"/>
                <a:gd name="T25" fmla="*/ 76 h 76"/>
                <a:gd name="T26" fmla="*/ 50 w 64"/>
                <a:gd name="T27" fmla="*/ 70 h 76"/>
                <a:gd name="T28" fmla="*/ 58 w 64"/>
                <a:gd name="T29" fmla="*/ 60 h 76"/>
                <a:gd name="T30" fmla="*/ 63 w 64"/>
                <a:gd name="T31" fmla="*/ 46 h 76"/>
                <a:gd name="T32" fmla="*/ 55 w 64"/>
                <a:gd name="T33" fmla="*/ 39 h 76"/>
                <a:gd name="T34" fmla="*/ 53 w 64"/>
                <a:gd name="T35" fmla="*/ 50 h 76"/>
                <a:gd name="T36" fmla="*/ 48 w 64"/>
                <a:gd name="T37" fmla="*/ 58 h 76"/>
                <a:gd name="T38" fmla="*/ 41 w 64"/>
                <a:gd name="T39" fmla="*/ 64 h 76"/>
                <a:gd name="T40" fmla="*/ 32 w 64"/>
                <a:gd name="T41" fmla="*/ 65 h 76"/>
                <a:gd name="T42" fmla="*/ 23 w 64"/>
                <a:gd name="T43" fmla="*/ 64 h 76"/>
                <a:gd name="T44" fmla="*/ 16 w 64"/>
                <a:gd name="T45" fmla="*/ 58 h 76"/>
                <a:gd name="T46" fmla="*/ 11 w 64"/>
                <a:gd name="T47" fmla="*/ 50 h 76"/>
                <a:gd name="T48" fmla="*/ 10 w 64"/>
                <a:gd name="T49" fmla="*/ 39 h 76"/>
                <a:gd name="T50" fmla="*/ 11 w 64"/>
                <a:gd name="T51" fmla="*/ 28 h 76"/>
                <a:gd name="T52" fmla="*/ 16 w 64"/>
                <a:gd name="T53" fmla="*/ 20 h 76"/>
                <a:gd name="T54" fmla="*/ 23 w 64"/>
                <a:gd name="T55" fmla="*/ 14 h 76"/>
                <a:gd name="T56" fmla="*/ 32 w 64"/>
                <a:gd name="T57" fmla="*/ 11 h 76"/>
                <a:gd name="T58" fmla="*/ 41 w 64"/>
                <a:gd name="T59" fmla="*/ 14 h 76"/>
                <a:gd name="T60" fmla="*/ 48 w 64"/>
                <a:gd name="T61" fmla="*/ 20 h 76"/>
                <a:gd name="T62" fmla="*/ 53 w 64"/>
                <a:gd name="T63" fmla="*/ 28 h 76"/>
                <a:gd name="T64" fmla="*/ 55 w 64"/>
                <a:gd name="T65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4" h="76">
                  <a:moveTo>
                    <a:pt x="64" y="39"/>
                  </a:moveTo>
                  <a:lnTo>
                    <a:pt x="63" y="32"/>
                  </a:lnTo>
                  <a:lnTo>
                    <a:pt x="61" y="24"/>
                  </a:lnTo>
                  <a:lnTo>
                    <a:pt x="58" y="17"/>
                  </a:lnTo>
                  <a:lnTo>
                    <a:pt x="54" y="12"/>
                  </a:lnTo>
                  <a:lnTo>
                    <a:pt x="50" y="8"/>
                  </a:lnTo>
                  <a:lnTo>
                    <a:pt x="44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5" y="8"/>
                  </a:lnTo>
                  <a:lnTo>
                    <a:pt x="10" y="12"/>
                  </a:lnTo>
                  <a:lnTo>
                    <a:pt x="6" y="17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0" y="46"/>
                  </a:lnTo>
                  <a:lnTo>
                    <a:pt x="2" y="53"/>
                  </a:lnTo>
                  <a:lnTo>
                    <a:pt x="6" y="60"/>
                  </a:lnTo>
                  <a:lnTo>
                    <a:pt x="10" y="65"/>
                  </a:lnTo>
                  <a:lnTo>
                    <a:pt x="15" y="70"/>
                  </a:lnTo>
                  <a:lnTo>
                    <a:pt x="20" y="74"/>
                  </a:lnTo>
                  <a:lnTo>
                    <a:pt x="26" y="76"/>
                  </a:lnTo>
                  <a:lnTo>
                    <a:pt x="32" y="76"/>
                  </a:lnTo>
                  <a:lnTo>
                    <a:pt x="38" y="76"/>
                  </a:lnTo>
                  <a:lnTo>
                    <a:pt x="44" y="74"/>
                  </a:lnTo>
                  <a:lnTo>
                    <a:pt x="50" y="70"/>
                  </a:lnTo>
                  <a:lnTo>
                    <a:pt x="54" y="65"/>
                  </a:lnTo>
                  <a:lnTo>
                    <a:pt x="58" y="60"/>
                  </a:lnTo>
                  <a:lnTo>
                    <a:pt x="61" y="53"/>
                  </a:lnTo>
                  <a:lnTo>
                    <a:pt x="63" y="46"/>
                  </a:lnTo>
                  <a:lnTo>
                    <a:pt x="64" y="39"/>
                  </a:lnTo>
                  <a:close/>
                  <a:moveTo>
                    <a:pt x="55" y="39"/>
                  </a:moveTo>
                  <a:lnTo>
                    <a:pt x="54" y="45"/>
                  </a:lnTo>
                  <a:lnTo>
                    <a:pt x="53" y="50"/>
                  </a:lnTo>
                  <a:lnTo>
                    <a:pt x="51" y="54"/>
                  </a:lnTo>
                  <a:lnTo>
                    <a:pt x="48" y="58"/>
                  </a:lnTo>
                  <a:lnTo>
                    <a:pt x="45" y="62"/>
                  </a:lnTo>
                  <a:lnTo>
                    <a:pt x="41" y="64"/>
                  </a:lnTo>
                  <a:lnTo>
                    <a:pt x="37" y="65"/>
                  </a:lnTo>
                  <a:lnTo>
                    <a:pt x="32" y="65"/>
                  </a:lnTo>
                  <a:lnTo>
                    <a:pt x="28" y="65"/>
                  </a:lnTo>
                  <a:lnTo>
                    <a:pt x="23" y="64"/>
                  </a:lnTo>
                  <a:lnTo>
                    <a:pt x="20" y="62"/>
                  </a:lnTo>
                  <a:lnTo>
                    <a:pt x="16" y="58"/>
                  </a:lnTo>
                  <a:lnTo>
                    <a:pt x="13" y="54"/>
                  </a:lnTo>
                  <a:lnTo>
                    <a:pt x="11" y="50"/>
                  </a:lnTo>
                  <a:lnTo>
                    <a:pt x="10" y="45"/>
                  </a:lnTo>
                  <a:lnTo>
                    <a:pt x="10" y="39"/>
                  </a:lnTo>
                  <a:lnTo>
                    <a:pt x="10" y="33"/>
                  </a:lnTo>
                  <a:lnTo>
                    <a:pt x="11" y="28"/>
                  </a:lnTo>
                  <a:lnTo>
                    <a:pt x="13" y="23"/>
                  </a:lnTo>
                  <a:lnTo>
                    <a:pt x="16" y="20"/>
                  </a:lnTo>
                  <a:lnTo>
                    <a:pt x="20" y="16"/>
                  </a:lnTo>
                  <a:lnTo>
                    <a:pt x="23" y="14"/>
                  </a:lnTo>
                  <a:lnTo>
                    <a:pt x="28" y="12"/>
                  </a:lnTo>
                  <a:lnTo>
                    <a:pt x="32" y="11"/>
                  </a:lnTo>
                  <a:lnTo>
                    <a:pt x="37" y="12"/>
                  </a:lnTo>
                  <a:lnTo>
                    <a:pt x="41" y="14"/>
                  </a:lnTo>
                  <a:lnTo>
                    <a:pt x="45" y="16"/>
                  </a:lnTo>
                  <a:lnTo>
                    <a:pt x="48" y="20"/>
                  </a:lnTo>
                  <a:lnTo>
                    <a:pt x="51" y="23"/>
                  </a:lnTo>
                  <a:lnTo>
                    <a:pt x="53" y="28"/>
                  </a:lnTo>
                  <a:lnTo>
                    <a:pt x="54" y="33"/>
                  </a:lnTo>
                  <a:lnTo>
                    <a:pt x="55" y="39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53" name="Freeform 42"/>
            <p:cNvSpPr>
              <a:spLocks noEditPoints="1"/>
            </p:cNvSpPr>
            <p:nvPr/>
          </p:nvSpPr>
          <p:spPr bwMode="auto">
            <a:xfrm>
              <a:off x="1156" y="2654"/>
              <a:ext cx="11" cy="11"/>
            </a:xfrm>
            <a:custGeom>
              <a:avLst/>
              <a:gdLst>
                <a:gd name="T0" fmla="*/ 54 w 54"/>
                <a:gd name="T1" fmla="*/ 27 h 65"/>
                <a:gd name="T2" fmla="*/ 49 w 54"/>
                <a:gd name="T3" fmla="*/ 15 h 65"/>
                <a:gd name="T4" fmla="*/ 42 w 54"/>
                <a:gd name="T5" fmla="*/ 6 h 65"/>
                <a:gd name="T6" fmla="*/ 33 w 54"/>
                <a:gd name="T7" fmla="*/ 2 h 65"/>
                <a:gd name="T8" fmla="*/ 22 w 54"/>
                <a:gd name="T9" fmla="*/ 2 h 65"/>
                <a:gd name="T10" fmla="*/ 12 w 54"/>
                <a:gd name="T11" fmla="*/ 6 h 65"/>
                <a:gd name="T12" fmla="*/ 5 w 54"/>
                <a:gd name="T13" fmla="*/ 15 h 65"/>
                <a:gd name="T14" fmla="*/ 1 w 54"/>
                <a:gd name="T15" fmla="*/ 27 h 65"/>
                <a:gd name="T16" fmla="*/ 1 w 54"/>
                <a:gd name="T17" fmla="*/ 39 h 65"/>
                <a:gd name="T18" fmla="*/ 5 w 54"/>
                <a:gd name="T19" fmla="*/ 51 h 65"/>
                <a:gd name="T20" fmla="*/ 12 w 54"/>
                <a:gd name="T21" fmla="*/ 59 h 65"/>
                <a:gd name="T22" fmla="*/ 22 w 54"/>
                <a:gd name="T23" fmla="*/ 64 h 65"/>
                <a:gd name="T24" fmla="*/ 33 w 54"/>
                <a:gd name="T25" fmla="*/ 64 h 65"/>
                <a:gd name="T26" fmla="*/ 42 w 54"/>
                <a:gd name="T27" fmla="*/ 59 h 65"/>
                <a:gd name="T28" fmla="*/ 49 w 54"/>
                <a:gd name="T29" fmla="*/ 51 h 65"/>
                <a:gd name="T30" fmla="*/ 54 w 54"/>
                <a:gd name="T31" fmla="*/ 39 h 65"/>
                <a:gd name="T32" fmla="*/ 45 w 54"/>
                <a:gd name="T33" fmla="*/ 33 h 65"/>
                <a:gd name="T34" fmla="*/ 44 w 54"/>
                <a:gd name="T35" fmla="*/ 41 h 65"/>
                <a:gd name="T36" fmla="*/ 40 w 54"/>
                <a:gd name="T37" fmla="*/ 48 h 65"/>
                <a:gd name="T38" fmla="*/ 34 w 54"/>
                <a:gd name="T39" fmla="*/ 53 h 65"/>
                <a:gd name="T40" fmla="*/ 27 w 54"/>
                <a:gd name="T41" fmla="*/ 54 h 65"/>
                <a:gd name="T42" fmla="*/ 20 w 54"/>
                <a:gd name="T43" fmla="*/ 53 h 65"/>
                <a:gd name="T44" fmla="*/ 14 w 54"/>
                <a:gd name="T45" fmla="*/ 48 h 65"/>
                <a:gd name="T46" fmla="*/ 11 w 54"/>
                <a:gd name="T47" fmla="*/ 41 h 65"/>
                <a:gd name="T48" fmla="*/ 9 w 54"/>
                <a:gd name="T49" fmla="*/ 33 h 65"/>
                <a:gd name="T50" fmla="*/ 11 w 54"/>
                <a:gd name="T51" fmla="*/ 24 h 65"/>
                <a:gd name="T52" fmla="*/ 14 w 54"/>
                <a:gd name="T53" fmla="*/ 17 h 65"/>
                <a:gd name="T54" fmla="*/ 20 w 54"/>
                <a:gd name="T55" fmla="*/ 12 h 65"/>
                <a:gd name="T56" fmla="*/ 27 w 54"/>
                <a:gd name="T57" fmla="*/ 11 h 65"/>
                <a:gd name="T58" fmla="*/ 34 w 54"/>
                <a:gd name="T59" fmla="*/ 12 h 65"/>
                <a:gd name="T60" fmla="*/ 40 w 54"/>
                <a:gd name="T61" fmla="*/ 17 h 65"/>
                <a:gd name="T62" fmla="*/ 44 w 54"/>
                <a:gd name="T63" fmla="*/ 24 h 65"/>
                <a:gd name="T64" fmla="*/ 45 w 54"/>
                <a:gd name="T65" fmla="*/ 3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4" h="65">
                  <a:moveTo>
                    <a:pt x="54" y="33"/>
                  </a:moveTo>
                  <a:lnTo>
                    <a:pt x="54" y="27"/>
                  </a:lnTo>
                  <a:lnTo>
                    <a:pt x="52" y="20"/>
                  </a:lnTo>
                  <a:lnTo>
                    <a:pt x="49" y="15"/>
                  </a:lnTo>
                  <a:lnTo>
                    <a:pt x="46" y="10"/>
                  </a:lnTo>
                  <a:lnTo>
                    <a:pt x="42" y="6"/>
                  </a:lnTo>
                  <a:lnTo>
                    <a:pt x="38" y="3"/>
                  </a:lnTo>
                  <a:lnTo>
                    <a:pt x="33" y="2"/>
                  </a:lnTo>
                  <a:lnTo>
                    <a:pt x="27" y="0"/>
                  </a:lnTo>
                  <a:lnTo>
                    <a:pt x="22" y="2"/>
                  </a:lnTo>
                  <a:lnTo>
                    <a:pt x="17" y="3"/>
                  </a:lnTo>
                  <a:lnTo>
                    <a:pt x="12" y="6"/>
                  </a:lnTo>
                  <a:lnTo>
                    <a:pt x="8" y="10"/>
                  </a:lnTo>
                  <a:lnTo>
                    <a:pt x="5" y="15"/>
                  </a:lnTo>
                  <a:lnTo>
                    <a:pt x="2" y="20"/>
                  </a:lnTo>
                  <a:lnTo>
                    <a:pt x="1" y="27"/>
                  </a:lnTo>
                  <a:lnTo>
                    <a:pt x="0" y="33"/>
                  </a:lnTo>
                  <a:lnTo>
                    <a:pt x="1" y="39"/>
                  </a:lnTo>
                  <a:lnTo>
                    <a:pt x="2" y="45"/>
                  </a:lnTo>
                  <a:lnTo>
                    <a:pt x="5" y="51"/>
                  </a:lnTo>
                  <a:lnTo>
                    <a:pt x="8" y="56"/>
                  </a:lnTo>
                  <a:lnTo>
                    <a:pt x="12" y="59"/>
                  </a:lnTo>
                  <a:lnTo>
                    <a:pt x="17" y="63"/>
                  </a:lnTo>
                  <a:lnTo>
                    <a:pt x="22" y="64"/>
                  </a:lnTo>
                  <a:lnTo>
                    <a:pt x="27" y="65"/>
                  </a:lnTo>
                  <a:lnTo>
                    <a:pt x="33" y="64"/>
                  </a:lnTo>
                  <a:lnTo>
                    <a:pt x="38" y="63"/>
                  </a:lnTo>
                  <a:lnTo>
                    <a:pt x="42" y="59"/>
                  </a:lnTo>
                  <a:lnTo>
                    <a:pt x="46" y="56"/>
                  </a:lnTo>
                  <a:lnTo>
                    <a:pt x="49" y="51"/>
                  </a:lnTo>
                  <a:lnTo>
                    <a:pt x="52" y="45"/>
                  </a:lnTo>
                  <a:lnTo>
                    <a:pt x="54" y="39"/>
                  </a:lnTo>
                  <a:lnTo>
                    <a:pt x="54" y="33"/>
                  </a:lnTo>
                  <a:close/>
                  <a:moveTo>
                    <a:pt x="45" y="33"/>
                  </a:moveTo>
                  <a:lnTo>
                    <a:pt x="45" y="38"/>
                  </a:lnTo>
                  <a:lnTo>
                    <a:pt x="44" y="41"/>
                  </a:lnTo>
                  <a:lnTo>
                    <a:pt x="42" y="45"/>
                  </a:lnTo>
                  <a:lnTo>
                    <a:pt x="40" y="48"/>
                  </a:lnTo>
                  <a:lnTo>
                    <a:pt x="37" y="51"/>
                  </a:lnTo>
                  <a:lnTo>
                    <a:pt x="34" y="53"/>
                  </a:lnTo>
                  <a:lnTo>
                    <a:pt x="31" y="54"/>
                  </a:lnTo>
                  <a:lnTo>
                    <a:pt x="27" y="54"/>
                  </a:lnTo>
                  <a:lnTo>
                    <a:pt x="23" y="54"/>
                  </a:lnTo>
                  <a:lnTo>
                    <a:pt x="20" y="53"/>
                  </a:lnTo>
                  <a:lnTo>
                    <a:pt x="17" y="51"/>
                  </a:lnTo>
                  <a:lnTo>
                    <a:pt x="14" y="48"/>
                  </a:lnTo>
                  <a:lnTo>
                    <a:pt x="12" y="45"/>
                  </a:lnTo>
                  <a:lnTo>
                    <a:pt x="11" y="41"/>
                  </a:lnTo>
                  <a:lnTo>
                    <a:pt x="9" y="38"/>
                  </a:lnTo>
                  <a:lnTo>
                    <a:pt x="9" y="33"/>
                  </a:lnTo>
                  <a:lnTo>
                    <a:pt x="9" y="28"/>
                  </a:lnTo>
                  <a:lnTo>
                    <a:pt x="11" y="24"/>
                  </a:lnTo>
                  <a:lnTo>
                    <a:pt x="12" y="21"/>
                  </a:lnTo>
                  <a:lnTo>
                    <a:pt x="14" y="17"/>
                  </a:lnTo>
                  <a:lnTo>
                    <a:pt x="17" y="15"/>
                  </a:lnTo>
                  <a:lnTo>
                    <a:pt x="20" y="12"/>
                  </a:lnTo>
                  <a:lnTo>
                    <a:pt x="23" y="11"/>
                  </a:lnTo>
                  <a:lnTo>
                    <a:pt x="27" y="11"/>
                  </a:lnTo>
                  <a:lnTo>
                    <a:pt x="31" y="11"/>
                  </a:lnTo>
                  <a:lnTo>
                    <a:pt x="34" y="12"/>
                  </a:lnTo>
                  <a:lnTo>
                    <a:pt x="37" y="15"/>
                  </a:lnTo>
                  <a:lnTo>
                    <a:pt x="40" y="17"/>
                  </a:lnTo>
                  <a:lnTo>
                    <a:pt x="42" y="21"/>
                  </a:lnTo>
                  <a:lnTo>
                    <a:pt x="44" y="24"/>
                  </a:lnTo>
                  <a:lnTo>
                    <a:pt x="45" y="28"/>
                  </a:lnTo>
                  <a:lnTo>
                    <a:pt x="45" y="33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54" name="Freeform 43"/>
            <p:cNvSpPr>
              <a:spLocks noEditPoints="1"/>
            </p:cNvSpPr>
            <p:nvPr/>
          </p:nvSpPr>
          <p:spPr bwMode="auto">
            <a:xfrm>
              <a:off x="1157" y="2655"/>
              <a:ext cx="9" cy="9"/>
            </a:xfrm>
            <a:custGeom>
              <a:avLst/>
              <a:gdLst>
                <a:gd name="T0" fmla="*/ 44 w 45"/>
                <a:gd name="T1" fmla="*/ 22 h 54"/>
                <a:gd name="T2" fmla="*/ 41 w 45"/>
                <a:gd name="T3" fmla="*/ 12 h 54"/>
                <a:gd name="T4" fmla="*/ 35 w 45"/>
                <a:gd name="T5" fmla="*/ 5 h 54"/>
                <a:gd name="T6" fmla="*/ 27 w 45"/>
                <a:gd name="T7" fmla="*/ 1 h 54"/>
                <a:gd name="T8" fmla="*/ 18 w 45"/>
                <a:gd name="T9" fmla="*/ 1 h 54"/>
                <a:gd name="T10" fmla="*/ 10 w 45"/>
                <a:gd name="T11" fmla="*/ 5 h 54"/>
                <a:gd name="T12" fmla="*/ 3 w 45"/>
                <a:gd name="T13" fmla="*/ 12 h 54"/>
                <a:gd name="T14" fmla="*/ 0 w 45"/>
                <a:gd name="T15" fmla="*/ 22 h 54"/>
                <a:gd name="T16" fmla="*/ 0 w 45"/>
                <a:gd name="T17" fmla="*/ 34 h 54"/>
                <a:gd name="T18" fmla="*/ 3 w 45"/>
                <a:gd name="T19" fmla="*/ 43 h 54"/>
                <a:gd name="T20" fmla="*/ 10 w 45"/>
                <a:gd name="T21" fmla="*/ 51 h 54"/>
                <a:gd name="T22" fmla="*/ 18 w 45"/>
                <a:gd name="T23" fmla="*/ 54 h 54"/>
                <a:gd name="T24" fmla="*/ 27 w 45"/>
                <a:gd name="T25" fmla="*/ 54 h 54"/>
                <a:gd name="T26" fmla="*/ 35 w 45"/>
                <a:gd name="T27" fmla="*/ 51 h 54"/>
                <a:gd name="T28" fmla="*/ 41 w 45"/>
                <a:gd name="T29" fmla="*/ 43 h 54"/>
                <a:gd name="T30" fmla="*/ 44 w 45"/>
                <a:gd name="T31" fmla="*/ 34 h 54"/>
                <a:gd name="T32" fmla="*/ 36 w 45"/>
                <a:gd name="T33" fmla="*/ 28 h 54"/>
                <a:gd name="T34" fmla="*/ 35 w 45"/>
                <a:gd name="T35" fmla="*/ 34 h 54"/>
                <a:gd name="T36" fmla="*/ 32 w 45"/>
                <a:gd name="T37" fmla="*/ 40 h 54"/>
                <a:gd name="T38" fmla="*/ 27 w 45"/>
                <a:gd name="T39" fmla="*/ 42 h 54"/>
                <a:gd name="T40" fmla="*/ 22 w 45"/>
                <a:gd name="T41" fmla="*/ 43 h 54"/>
                <a:gd name="T42" fmla="*/ 17 w 45"/>
                <a:gd name="T43" fmla="*/ 42 h 54"/>
                <a:gd name="T44" fmla="*/ 13 w 45"/>
                <a:gd name="T45" fmla="*/ 40 h 54"/>
                <a:gd name="T46" fmla="*/ 10 w 45"/>
                <a:gd name="T47" fmla="*/ 34 h 54"/>
                <a:gd name="T48" fmla="*/ 9 w 45"/>
                <a:gd name="T49" fmla="*/ 28 h 54"/>
                <a:gd name="T50" fmla="*/ 10 w 45"/>
                <a:gd name="T51" fmla="*/ 22 h 54"/>
                <a:gd name="T52" fmla="*/ 13 w 45"/>
                <a:gd name="T53" fmla="*/ 16 h 54"/>
                <a:gd name="T54" fmla="*/ 17 w 45"/>
                <a:gd name="T55" fmla="*/ 13 h 54"/>
                <a:gd name="T56" fmla="*/ 22 w 45"/>
                <a:gd name="T57" fmla="*/ 11 h 54"/>
                <a:gd name="T58" fmla="*/ 27 w 45"/>
                <a:gd name="T59" fmla="*/ 13 h 54"/>
                <a:gd name="T60" fmla="*/ 32 w 45"/>
                <a:gd name="T61" fmla="*/ 16 h 54"/>
                <a:gd name="T62" fmla="*/ 35 w 45"/>
                <a:gd name="T63" fmla="*/ 22 h 54"/>
                <a:gd name="T64" fmla="*/ 36 w 45"/>
                <a:gd name="T65" fmla="*/ 2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" h="54">
                  <a:moveTo>
                    <a:pt x="45" y="28"/>
                  </a:moveTo>
                  <a:lnTo>
                    <a:pt x="44" y="22"/>
                  </a:lnTo>
                  <a:lnTo>
                    <a:pt x="43" y="17"/>
                  </a:lnTo>
                  <a:lnTo>
                    <a:pt x="41" y="12"/>
                  </a:lnTo>
                  <a:lnTo>
                    <a:pt x="38" y="9"/>
                  </a:lnTo>
                  <a:lnTo>
                    <a:pt x="35" y="5"/>
                  </a:lnTo>
                  <a:lnTo>
                    <a:pt x="31" y="3"/>
                  </a:lnTo>
                  <a:lnTo>
                    <a:pt x="27" y="1"/>
                  </a:lnTo>
                  <a:lnTo>
                    <a:pt x="22" y="0"/>
                  </a:lnTo>
                  <a:lnTo>
                    <a:pt x="18" y="1"/>
                  </a:lnTo>
                  <a:lnTo>
                    <a:pt x="13" y="3"/>
                  </a:lnTo>
                  <a:lnTo>
                    <a:pt x="10" y="5"/>
                  </a:lnTo>
                  <a:lnTo>
                    <a:pt x="6" y="9"/>
                  </a:lnTo>
                  <a:lnTo>
                    <a:pt x="3" y="12"/>
                  </a:lnTo>
                  <a:lnTo>
                    <a:pt x="1" y="17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3" y="43"/>
                  </a:lnTo>
                  <a:lnTo>
                    <a:pt x="6" y="47"/>
                  </a:lnTo>
                  <a:lnTo>
                    <a:pt x="10" y="51"/>
                  </a:lnTo>
                  <a:lnTo>
                    <a:pt x="13" y="53"/>
                  </a:lnTo>
                  <a:lnTo>
                    <a:pt x="18" y="54"/>
                  </a:lnTo>
                  <a:lnTo>
                    <a:pt x="22" y="54"/>
                  </a:lnTo>
                  <a:lnTo>
                    <a:pt x="27" y="54"/>
                  </a:lnTo>
                  <a:lnTo>
                    <a:pt x="31" y="53"/>
                  </a:lnTo>
                  <a:lnTo>
                    <a:pt x="35" y="51"/>
                  </a:lnTo>
                  <a:lnTo>
                    <a:pt x="38" y="47"/>
                  </a:lnTo>
                  <a:lnTo>
                    <a:pt x="41" y="43"/>
                  </a:lnTo>
                  <a:lnTo>
                    <a:pt x="43" y="39"/>
                  </a:lnTo>
                  <a:lnTo>
                    <a:pt x="44" y="34"/>
                  </a:lnTo>
                  <a:lnTo>
                    <a:pt x="45" y="28"/>
                  </a:lnTo>
                  <a:close/>
                  <a:moveTo>
                    <a:pt x="36" y="28"/>
                  </a:moveTo>
                  <a:lnTo>
                    <a:pt x="35" y="31"/>
                  </a:lnTo>
                  <a:lnTo>
                    <a:pt x="35" y="34"/>
                  </a:lnTo>
                  <a:lnTo>
                    <a:pt x="33" y="37"/>
                  </a:lnTo>
                  <a:lnTo>
                    <a:pt x="32" y="40"/>
                  </a:lnTo>
                  <a:lnTo>
                    <a:pt x="30" y="41"/>
                  </a:lnTo>
                  <a:lnTo>
                    <a:pt x="27" y="42"/>
                  </a:lnTo>
                  <a:lnTo>
                    <a:pt x="25" y="43"/>
                  </a:lnTo>
                  <a:lnTo>
                    <a:pt x="22" y="43"/>
                  </a:lnTo>
                  <a:lnTo>
                    <a:pt x="19" y="43"/>
                  </a:lnTo>
                  <a:lnTo>
                    <a:pt x="17" y="42"/>
                  </a:lnTo>
                  <a:lnTo>
                    <a:pt x="15" y="41"/>
                  </a:lnTo>
                  <a:lnTo>
                    <a:pt x="13" y="40"/>
                  </a:lnTo>
                  <a:lnTo>
                    <a:pt x="11" y="37"/>
                  </a:lnTo>
                  <a:lnTo>
                    <a:pt x="10" y="34"/>
                  </a:lnTo>
                  <a:lnTo>
                    <a:pt x="9" y="31"/>
                  </a:lnTo>
                  <a:lnTo>
                    <a:pt x="9" y="28"/>
                  </a:lnTo>
                  <a:lnTo>
                    <a:pt x="9" y="24"/>
                  </a:lnTo>
                  <a:lnTo>
                    <a:pt x="10" y="22"/>
                  </a:lnTo>
                  <a:lnTo>
                    <a:pt x="11" y="18"/>
                  </a:lnTo>
                  <a:lnTo>
                    <a:pt x="13" y="16"/>
                  </a:lnTo>
                  <a:lnTo>
                    <a:pt x="15" y="15"/>
                  </a:lnTo>
                  <a:lnTo>
                    <a:pt x="17" y="13"/>
                  </a:lnTo>
                  <a:lnTo>
                    <a:pt x="19" y="12"/>
                  </a:lnTo>
                  <a:lnTo>
                    <a:pt x="22" y="11"/>
                  </a:lnTo>
                  <a:lnTo>
                    <a:pt x="25" y="12"/>
                  </a:lnTo>
                  <a:lnTo>
                    <a:pt x="27" y="13"/>
                  </a:lnTo>
                  <a:lnTo>
                    <a:pt x="30" y="15"/>
                  </a:lnTo>
                  <a:lnTo>
                    <a:pt x="32" y="16"/>
                  </a:lnTo>
                  <a:lnTo>
                    <a:pt x="33" y="18"/>
                  </a:lnTo>
                  <a:lnTo>
                    <a:pt x="35" y="22"/>
                  </a:lnTo>
                  <a:lnTo>
                    <a:pt x="35" y="24"/>
                  </a:lnTo>
                  <a:lnTo>
                    <a:pt x="36" y="28"/>
                  </a:lnTo>
                  <a:close/>
                </a:path>
              </a:pathLst>
            </a:custGeom>
            <a:solidFill>
              <a:srgbClr val="FCF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55" name="Freeform 44"/>
            <p:cNvSpPr>
              <a:spLocks noEditPoints="1"/>
            </p:cNvSpPr>
            <p:nvPr/>
          </p:nvSpPr>
          <p:spPr bwMode="auto">
            <a:xfrm>
              <a:off x="1158" y="2656"/>
              <a:ext cx="7" cy="7"/>
            </a:xfrm>
            <a:custGeom>
              <a:avLst/>
              <a:gdLst>
                <a:gd name="T0" fmla="*/ 36 w 36"/>
                <a:gd name="T1" fmla="*/ 17 h 43"/>
                <a:gd name="T2" fmla="*/ 33 w 36"/>
                <a:gd name="T3" fmla="*/ 10 h 43"/>
                <a:gd name="T4" fmla="*/ 28 w 36"/>
                <a:gd name="T5" fmla="*/ 4 h 43"/>
                <a:gd name="T6" fmla="*/ 22 w 36"/>
                <a:gd name="T7" fmla="*/ 0 h 43"/>
                <a:gd name="T8" fmla="*/ 14 w 36"/>
                <a:gd name="T9" fmla="*/ 0 h 43"/>
                <a:gd name="T10" fmla="*/ 8 w 36"/>
                <a:gd name="T11" fmla="*/ 4 h 43"/>
                <a:gd name="T12" fmla="*/ 3 w 36"/>
                <a:gd name="T13" fmla="*/ 10 h 43"/>
                <a:gd name="T14" fmla="*/ 0 w 36"/>
                <a:gd name="T15" fmla="*/ 17 h 43"/>
                <a:gd name="T16" fmla="*/ 0 w 36"/>
                <a:gd name="T17" fmla="*/ 27 h 43"/>
                <a:gd name="T18" fmla="*/ 3 w 36"/>
                <a:gd name="T19" fmla="*/ 34 h 43"/>
                <a:gd name="T20" fmla="*/ 8 w 36"/>
                <a:gd name="T21" fmla="*/ 40 h 43"/>
                <a:gd name="T22" fmla="*/ 14 w 36"/>
                <a:gd name="T23" fmla="*/ 43 h 43"/>
                <a:gd name="T24" fmla="*/ 22 w 36"/>
                <a:gd name="T25" fmla="*/ 43 h 43"/>
                <a:gd name="T26" fmla="*/ 28 w 36"/>
                <a:gd name="T27" fmla="*/ 40 h 43"/>
                <a:gd name="T28" fmla="*/ 33 w 36"/>
                <a:gd name="T29" fmla="*/ 34 h 43"/>
                <a:gd name="T30" fmla="*/ 36 w 36"/>
                <a:gd name="T31" fmla="*/ 27 h 43"/>
                <a:gd name="T32" fmla="*/ 27 w 36"/>
                <a:gd name="T33" fmla="*/ 22 h 43"/>
                <a:gd name="T34" fmla="*/ 26 w 36"/>
                <a:gd name="T35" fmla="*/ 25 h 43"/>
                <a:gd name="T36" fmla="*/ 24 w 36"/>
                <a:gd name="T37" fmla="*/ 29 h 43"/>
                <a:gd name="T38" fmla="*/ 22 w 36"/>
                <a:gd name="T39" fmla="*/ 31 h 43"/>
                <a:gd name="T40" fmla="*/ 18 w 36"/>
                <a:gd name="T41" fmla="*/ 33 h 43"/>
                <a:gd name="T42" fmla="*/ 15 w 36"/>
                <a:gd name="T43" fmla="*/ 31 h 43"/>
                <a:gd name="T44" fmla="*/ 12 w 36"/>
                <a:gd name="T45" fmla="*/ 29 h 43"/>
                <a:gd name="T46" fmla="*/ 10 w 36"/>
                <a:gd name="T47" fmla="*/ 25 h 43"/>
                <a:gd name="T48" fmla="*/ 9 w 36"/>
                <a:gd name="T49" fmla="*/ 22 h 43"/>
                <a:gd name="T50" fmla="*/ 10 w 36"/>
                <a:gd name="T51" fmla="*/ 17 h 43"/>
                <a:gd name="T52" fmla="*/ 12 w 36"/>
                <a:gd name="T53" fmla="*/ 15 h 43"/>
                <a:gd name="T54" fmla="*/ 15 w 36"/>
                <a:gd name="T55" fmla="*/ 12 h 43"/>
                <a:gd name="T56" fmla="*/ 18 w 36"/>
                <a:gd name="T57" fmla="*/ 11 h 43"/>
                <a:gd name="T58" fmla="*/ 22 w 36"/>
                <a:gd name="T59" fmla="*/ 12 h 43"/>
                <a:gd name="T60" fmla="*/ 24 w 36"/>
                <a:gd name="T61" fmla="*/ 15 h 43"/>
                <a:gd name="T62" fmla="*/ 26 w 36"/>
                <a:gd name="T63" fmla="*/ 17 h 43"/>
                <a:gd name="T64" fmla="*/ 27 w 36"/>
                <a:gd name="T65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" h="43">
                  <a:moveTo>
                    <a:pt x="36" y="22"/>
                  </a:moveTo>
                  <a:lnTo>
                    <a:pt x="36" y="17"/>
                  </a:lnTo>
                  <a:lnTo>
                    <a:pt x="35" y="13"/>
                  </a:lnTo>
                  <a:lnTo>
                    <a:pt x="33" y="10"/>
                  </a:lnTo>
                  <a:lnTo>
                    <a:pt x="31" y="6"/>
                  </a:lnTo>
                  <a:lnTo>
                    <a:pt x="28" y="4"/>
                  </a:lnTo>
                  <a:lnTo>
                    <a:pt x="25" y="1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1" y="1"/>
                  </a:lnTo>
                  <a:lnTo>
                    <a:pt x="8" y="4"/>
                  </a:lnTo>
                  <a:lnTo>
                    <a:pt x="5" y="6"/>
                  </a:lnTo>
                  <a:lnTo>
                    <a:pt x="3" y="10"/>
                  </a:lnTo>
                  <a:lnTo>
                    <a:pt x="2" y="13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2" y="30"/>
                  </a:lnTo>
                  <a:lnTo>
                    <a:pt x="3" y="34"/>
                  </a:lnTo>
                  <a:lnTo>
                    <a:pt x="5" y="37"/>
                  </a:lnTo>
                  <a:lnTo>
                    <a:pt x="8" y="40"/>
                  </a:lnTo>
                  <a:lnTo>
                    <a:pt x="11" y="42"/>
                  </a:lnTo>
                  <a:lnTo>
                    <a:pt x="14" y="43"/>
                  </a:lnTo>
                  <a:lnTo>
                    <a:pt x="18" y="43"/>
                  </a:lnTo>
                  <a:lnTo>
                    <a:pt x="22" y="43"/>
                  </a:lnTo>
                  <a:lnTo>
                    <a:pt x="25" y="42"/>
                  </a:lnTo>
                  <a:lnTo>
                    <a:pt x="28" y="40"/>
                  </a:lnTo>
                  <a:lnTo>
                    <a:pt x="31" y="37"/>
                  </a:lnTo>
                  <a:lnTo>
                    <a:pt x="33" y="34"/>
                  </a:lnTo>
                  <a:lnTo>
                    <a:pt x="35" y="30"/>
                  </a:lnTo>
                  <a:lnTo>
                    <a:pt x="36" y="27"/>
                  </a:lnTo>
                  <a:lnTo>
                    <a:pt x="36" y="22"/>
                  </a:lnTo>
                  <a:close/>
                  <a:moveTo>
                    <a:pt x="27" y="22"/>
                  </a:moveTo>
                  <a:lnTo>
                    <a:pt x="27" y="24"/>
                  </a:lnTo>
                  <a:lnTo>
                    <a:pt x="26" y="25"/>
                  </a:lnTo>
                  <a:lnTo>
                    <a:pt x="26" y="28"/>
                  </a:lnTo>
                  <a:lnTo>
                    <a:pt x="24" y="29"/>
                  </a:lnTo>
                  <a:lnTo>
                    <a:pt x="23" y="30"/>
                  </a:lnTo>
                  <a:lnTo>
                    <a:pt x="22" y="31"/>
                  </a:lnTo>
                  <a:lnTo>
                    <a:pt x="20" y="33"/>
                  </a:lnTo>
                  <a:lnTo>
                    <a:pt x="18" y="33"/>
                  </a:lnTo>
                  <a:lnTo>
                    <a:pt x="16" y="33"/>
                  </a:lnTo>
                  <a:lnTo>
                    <a:pt x="15" y="31"/>
                  </a:lnTo>
                  <a:lnTo>
                    <a:pt x="13" y="30"/>
                  </a:lnTo>
                  <a:lnTo>
                    <a:pt x="12" y="29"/>
                  </a:lnTo>
                  <a:lnTo>
                    <a:pt x="11" y="28"/>
                  </a:lnTo>
                  <a:lnTo>
                    <a:pt x="10" y="25"/>
                  </a:lnTo>
                  <a:lnTo>
                    <a:pt x="9" y="24"/>
                  </a:lnTo>
                  <a:lnTo>
                    <a:pt x="9" y="22"/>
                  </a:lnTo>
                  <a:lnTo>
                    <a:pt x="9" y="19"/>
                  </a:lnTo>
                  <a:lnTo>
                    <a:pt x="10" y="17"/>
                  </a:lnTo>
                  <a:lnTo>
                    <a:pt x="11" y="16"/>
                  </a:lnTo>
                  <a:lnTo>
                    <a:pt x="12" y="15"/>
                  </a:lnTo>
                  <a:lnTo>
                    <a:pt x="13" y="13"/>
                  </a:lnTo>
                  <a:lnTo>
                    <a:pt x="15" y="12"/>
                  </a:lnTo>
                  <a:lnTo>
                    <a:pt x="16" y="11"/>
                  </a:lnTo>
                  <a:lnTo>
                    <a:pt x="18" y="11"/>
                  </a:lnTo>
                  <a:lnTo>
                    <a:pt x="20" y="11"/>
                  </a:lnTo>
                  <a:lnTo>
                    <a:pt x="22" y="12"/>
                  </a:lnTo>
                  <a:lnTo>
                    <a:pt x="23" y="13"/>
                  </a:lnTo>
                  <a:lnTo>
                    <a:pt x="24" y="15"/>
                  </a:lnTo>
                  <a:lnTo>
                    <a:pt x="26" y="16"/>
                  </a:lnTo>
                  <a:lnTo>
                    <a:pt x="26" y="17"/>
                  </a:lnTo>
                  <a:lnTo>
                    <a:pt x="27" y="19"/>
                  </a:lnTo>
                  <a:lnTo>
                    <a:pt x="27" y="22"/>
                  </a:lnTo>
                  <a:close/>
                </a:path>
              </a:pathLst>
            </a:custGeom>
            <a:solidFill>
              <a:srgbClr val="FDF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56" name="Freeform 45"/>
            <p:cNvSpPr>
              <a:spLocks/>
            </p:cNvSpPr>
            <p:nvPr/>
          </p:nvSpPr>
          <p:spPr bwMode="auto">
            <a:xfrm>
              <a:off x="1159" y="2657"/>
              <a:ext cx="5" cy="5"/>
            </a:xfrm>
            <a:custGeom>
              <a:avLst/>
              <a:gdLst>
                <a:gd name="T0" fmla="*/ 27 w 27"/>
                <a:gd name="T1" fmla="*/ 17 h 32"/>
                <a:gd name="T2" fmla="*/ 26 w 27"/>
                <a:gd name="T3" fmla="*/ 13 h 32"/>
                <a:gd name="T4" fmla="*/ 26 w 27"/>
                <a:gd name="T5" fmla="*/ 11 h 32"/>
                <a:gd name="T6" fmla="*/ 24 w 27"/>
                <a:gd name="T7" fmla="*/ 7 h 32"/>
                <a:gd name="T8" fmla="*/ 23 w 27"/>
                <a:gd name="T9" fmla="*/ 5 h 32"/>
                <a:gd name="T10" fmla="*/ 21 w 27"/>
                <a:gd name="T11" fmla="*/ 4 h 32"/>
                <a:gd name="T12" fmla="*/ 18 w 27"/>
                <a:gd name="T13" fmla="*/ 2 h 32"/>
                <a:gd name="T14" fmla="*/ 16 w 27"/>
                <a:gd name="T15" fmla="*/ 1 h 32"/>
                <a:gd name="T16" fmla="*/ 13 w 27"/>
                <a:gd name="T17" fmla="*/ 0 h 32"/>
                <a:gd name="T18" fmla="*/ 10 w 27"/>
                <a:gd name="T19" fmla="*/ 1 h 32"/>
                <a:gd name="T20" fmla="*/ 8 w 27"/>
                <a:gd name="T21" fmla="*/ 2 h 32"/>
                <a:gd name="T22" fmla="*/ 6 w 27"/>
                <a:gd name="T23" fmla="*/ 4 h 32"/>
                <a:gd name="T24" fmla="*/ 4 w 27"/>
                <a:gd name="T25" fmla="*/ 5 h 32"/>
                <a:gd name="T26" fmla="*/ 2 w 27"/>
                <a:gd name="T27" fmla="*/ 7 h 32"/>
                <a:gd name="T28" fmla="*/ 1 w 27"/>
                <a:gd name="T29" fmla="*/ 11 h 32"/>
                <a:gd name="T30" fmla="*/ 0 w 27"/>
                <a:gd name="T31" fmla="*/ 13 h 32"/>
                <a:gd name="T32" fmla="*/ 0 w 27"/>
                <a:gd name="T33" fmla="*/ 17 h 32"/>
                <a:gd name="T34" fmla="*/ 0 w 27"/>
                <a:gd name="T35" fmla="*/ 20 h 32"/>
                <a:gd name="T36" fmla="*/ 1 w 27"/>
                <a:gd name="T37" fmla="*/ 23 h 32"/>
                <a:gd name="T38" fmla="*/ 2 w 27"/>
                <a:gd name="T39" fmla="*/ 26 h 32"/>
                <a:gd name="T40" fmla="*/ 4 w 27"/>
                <a:gd name="T41" fmla="*/ 29 h 32"/>
                <a:gd name="T42" fmla="*/ 6 w 27"/>
                <a:gd name="T43" fmla="*/ 30 h 32"/>
                <a:gd name="T44" fmla="*/ 8 w 27"/>
                <a:gd name="T45" fmla="*/ 31 h 32"/>
                <a:gd name="T46" fmla="*/ 10 w 27"/>
                <a:gd name="T47" fmla="*/ 32 h 32"/>
                <a:gd name="T48" fmla="*/ 13 w 27"/>
                <a:gd name="T49" fmla="*/ 32 h 32"/>
                <a:gd name="T50" fmla="*/ 16 w 27"/>
                <a:gd name="T51" fmla="*/ 32 h 32"/>
                <a:gd name="T52" fmla="*/ 18 w 27"/>
                <a:gd name="T53" fmla="*/ 31 h 32"/>
                <a:gd name="T54" fmla="*/ 21 w 27"/>
                <a:gd name="T55" fmla="*/ 30 h 32"/>
                <a:gd name="T56" fmla="*/ 23 w 27"/>
                <a:gd name="T57" fmla="*/ 29 h 32"/>
                <a:gd name="T58" fmla="*/ 24 w 27"/>
                <a:gd name="T59" fmla="*/ 26 h 32"/>
                <a:gd name="T60" fmla="*/ 26 w 27"/>
                <a:gd name="T61" fmla="*/ 23 h 32"/>
                <a:gd name="T62" fmla="*/ 26 w 27"/>
                <a:gd name="T63" fmla="*/ 20 h 32"/>
                <a:gd name="T64" fmla="*/ 27 w 27"/>
                <a:gd name="T65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" h="32">
                  <a:moveTo>
                    <a:pt x="27" y="17"/>
                  </a:moveTo>
                  <a:lnTo>
                    <a:pt x="26" y="13"/>
                  </a:lnTo>
                  <a:lnTo>
                    <a:pt x="26" y="11"/>
                  </a:lnTo>
                  <a:lnTo>
                    <a:pt x="24" y="7"/>
                  </a:lnTo>
                  <a:lnTo>
                    <a:pt x="23" y="5"/>
                  </a:lnTo>
                  <a:lnTo>
                    <a:pt x="21" y="4"/>
                  </a:lnTo>
                  <a:lnTo>
                    <a:pt x="18" y="2"/>
                  </a:lnTo>
                  <a:lnTo>
                    <a:pt x="16" y="1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5"/>
                  </a:lnTo>
                  <a:lnTo>
                    <a:pt x="2" y="7"/>
                  </a:lnTo>
                  <a:lnTo>
                    <a:pt x="1" y="11"/>
                  </a:lnTo>
                  <a:lnTo>
                    <a:pt x="0" y="13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1" y="23"/>
                  </a:lnTo>
                  <a:lnTo>
                    <a:pt x="2" y="26"/>
                  </a:lnTo>
                  <a:lnTo>
                    <a:pt x="4" y="29"/>
                  </a:lnTo>
                  <a:lnTo>
                    <a:pt x="6" y="30"/>
                  </a:lnTo>
                  <a:lnTo>
                    <a:pt x="8" y="31"/>
                  </a:lnTo>
                  <a:lnTo>
                    <a:pt x="10" y="32"/>
                  </a:lnTo>
                  <a:lnTo>
                    <a:pt x="13" y="32"/>
                  </a:lnTo>
                  <a:lnTo>
                    <a:pt x="16" y="32"/>
                  </a:lnTo>
                  <a:lnTo>
                    <a:pt x="18" y="31"/>
                  </a:lnTo>
                  <a:lnTo>
                    <a:pt x="21" y="30"/>
                  </a:lnTo>
                  <a:lnTo>
                    <a:pt x="23" y="29"/>
                  </a:lnTo>
                  <a:lnTo>
                    <a:pt x="24" y="26"/>
                  </a:lnTo>
                  <a:lnTo>
                    <a:pt x="26" y="23"/>
                  </a:lnTo>
                  <a:lnTo>
                    <a:pt x="26" y="20"/>
                  </a:lnTo>
                  <a:lnTo>
                    <a:pt x="27" y="17"/>
                  </a:lnTo>
                  <a:close/>
                </a:path>
              </a:pathLst>
            </a:custGeom>
            <a:solidFill>
              <a:srgbClr val="FDF8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57" name="Freeform 46"/>
            <p:cNvSpPr>
              <a:spLocks/>
            </p:cNvSpPr>
            <p:nvPr/>
          </p:nvSpPr>
          <p:spPr bwMode="auto">
            <a:xfrm>
              <a:off x="1160" y="2658"/>
              <a:ext cx="3" cy="3"/>
            </a:xfrm>
            <a:custGeom>
              <a:avLst/>
              <a:gdLst>
                <a:gd name="T0" fmla="*/ 18 w 18"/>
                <a:gd name="T1" fmla="*/ 11 h 22"/>
                <a:gd name="T2" fmla="*/ 18 w 18"/>
                <a:gd name="T3" fmla="*/ 8 h 22"/>
                <a:gd name="T4" fmla="*/ 17 w 18"/>
                <a:gd name="T5" fmla="*/ 6 h 22"/>
                <a:gd name="T6" fmla="*/ 17 w 18"/>
                <a:gd name="T7" fmla="*/ 5 h 22"/>
                <a:gd name="T8" fmla="*/ 15 w 18"/>
                <a:gd name="T9" fmla="*/ 4 h 22"/>
                <a:gd name="T10" fmla="*/ 14 w 18"/>
                <a:gd name="T11" fmla="*/ 2 h 22"/>
                <a:gd name="T12" fmla="*/ 13 w 18"/>
                <a:gd name="T13" fmla="*/ 1 h 22"/>
                <a:gd name="T14" fmla="*/ 11 w 18"/>
                <a:gd name="T15" fmla="*/ 0 h 22"/>
                <a:gd name="T16" fmla="*/ 9 w 18"/>
                <a:gd name="T17" fmla="*/ 0 h 22"/>
                <a:gd name="T18" fmla="*/ 7 w 18"/>
                <a:gd name="T19" fmla="*/ 0 h 22"/>
                <a:gd name="T20" fmla="*/ 6 w 18"/>
                <a:gd name="T21" fmla="*/ 1 h 22"/>
                <a:gd name="T22" fmla="*/ 4 w 18"/>
                <a:gd name="T23" fmla="*/ 2 h 22"/>
                <a:gd name="T24" fmla="*/ 3 w 18"/>
                <a:gd name="T25" fmla="*/ 4 h 22"/>
                <a:gd name="T26" fmla="*/ 2 w 18"/>
                <a:gd name="T27" fmla="*/ 5 h 22"/>
                <a:gd name="T28" fmla="*/ 1 w 18"/>
                <a:gd name="T29" fmla="*/ 6 h 22"/>
                <a:gd name="T30" fmla="*/ 0 w 18"/>
                <a:gd name="T31" fmla="*/ 8 h 22"/>
                <a:gd name="T32" fmla="*/ 0 w 18"/>
                <a:gd name="T33" fmla="*/ 11 h 22"/>
                <a:gd name="T34" fmla="*/ 0 w 18"/>
                <a:gd name="T35" fmla="*/ 13 h 22"/>
                <a:gd name="T36" fmla="*/ 1 w 18"/>
                <a:gd name="T37" fmla="*/ 14 h 22"/>
                <a:gd name="T38" fmla="*/ 2 w 18"/>
                <a:gd name="T39" fmla="*/ 17 h 22"/>
                <a:gd name="T40" fmla="*/ 3 w 18"/>
                <a:gd name="T41" fmla="*/ 18 h 22"/>
                <a:gd name="T42" fmla="*/ 4 w 18"/>
                <a:gd name="T43" fmla="*/ 19 h 22"/>
                <a:gd name="T44" fmla="*/ 6 w 18"/>
                <a:gd name="T45" fmla="*/ 20 h 22"/>
                <a:gd name="T46" fmla="*/ 7 w 18"/>
                <a:gd name="T47" fmla="*/ 22 h 22"/>
                <a:gd name="T48" fmla="*/ 9 w 18"/>
                <a:gd name="T49" fmla="*/ 22 h 22"/>
                <a:gd name="T50" fmla="*/ 11 w 18"/>
                <a:gd name="T51" fmla="*/ 22 h 22"/>
                <a:gd name="T52" fmla="*/ 13 w 18"/>
                <a:gd name="T53" fmla="*/ 20 h 22"/>
                <a:gd name="T54" fmla="*/ 14 w 18"/>
                <a:gd name="T55" fmla="*/ 19 h 22"/>
                <a:gd name="T56" fmla="*/ 15 w 18"/>
                <a:gd name="T57" fmla="*/ 18 h 22"/>
                <a:gd name="T58" fmla="*/ 17 w 18"/>
                <a:gd name="T59" fmla="*/ 17 h 22"/>
                <a:gd name="T60" fmla="*/ 17 w 18"/>
                <a:gd name="T61" fmla="*/ 14 h 22"/>
                <a:gd name="T62" fmla="*/ 18 w 18"/>
                <a:gd name="T63" fmla="*/ 13 h 22"/>
                <a:gd name="T64" fmla="*/ 18 w 18"/>
                <a:gd name="T65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" h="22">
                  <a:moveTo>
                    <a:pt x="18" y="11"/>
                  </a:moveTo>
                  <a:lnTo>
                    <a:pt x="18" y="8"/>
                  </a:lnTo>
                  <a:lnTo>
                    <a:pt x="17" y="6"/>
                  </a:lnTo>
                  <a:lnTo>
                    <a:pt x="17" y="5"/>
                  </a:lnTo>
                  <a:lnTo>
                    <a:pt x="15" y="4"/>
                  </a:lnTo>
                  <a:lnTo>
                    <a:pt x="14" y="2"/>
                  </a:lnTo>
                  <a:lnTo>
                    <a:pt x="13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7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4"/>
                  </a:lnTo>
                  <a:lnTo>
                    <a:pt x="2" y="5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1" y="14"/>
                  </a:lnTo>
                  <a:lnTo>
                    <a:pt x="2" y="17"/>
                  </a:lnTo>
                  <a:lnTo>
                    <a:pt x="3" y="18"/>
                  </a:lnTo>
                  <a:lnTo>
                    <a:pt x="4" y="19"/>
                  </a:lnTo>
                  <a:lnTo>
                    <a:pt x="6" y="20"/>
                  </a:lnTo>
                  <a:lnTo>
                    <a:pt x="7" y="22"/>
                  </a:lnTo>
                  <a:lnTo>
                    <a:pt x="9" y="22"/>
                  </a:lnTo>
                  <a:lnTo>
                    <a:pt x="11" y="22"/>
                  </a:lnTo>
                  <a:lnTo>
                    <a:pt x="13" y="20"/>
                  </a:lnTo>
                  <a:lnTo>
                    <a:pt x="14" y="19"/>
                  </a:lnTo>
                  <a:lnTo>
                    <a:pt x="15" y="18"/>
                  </a:lnTo>
                  <a:lnTo>
                    <a:pt x="17" y="17"/>
                  </a:lnTo>
                  <a:lnTo>
                    <a:pt x="17" y="14"/>
                  </a:lnTo>
                  <a:lnTo>
                    <a:pt x="18" y="13"/>
                  </a:lnTo>
                  <a:lnTo>
                    <a:pt x="18" y="11"/>
                  </a:lnTo>
                  <a:close/>
                </a:path>
              </a:pathLst>
            </a:custGeom>
            <a:solidFill>
              <a:srgbClr val="FDFA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58" name="Freeform 47"/>
            <p:cNvSpPr>
              <a:spLocks/>
            </p:cNvSpPr>
            <p:nvPr/>
          </p:nvSpPr>
          <p:spPr bwMode="auto">
            <a:xfrm>
              <a:off x="1161" y="2658"/>
              <a:ext cx="2" cy="2"/>
            </a:xfrm>
            <a:custGeom>
              <a:avLst/>
              <a:gdLst>
                <a:gd name="T0" fmla="*/ 9 w 9"/>
                <a:gd name="T1" fmla="*/ 6 h 11"/>
                <a:gd name="T2" fmla="*/ 9 w 9"/>
                <a:gd name="T3" fmla="*/ 5 h 11"/>
                <a:gd name="T4" fmla="*/ 8 w 9"/>
                <a:gd name="T5" fmla="*/ 3 h 11"/>
                <a:gd name="T6" fmla="*/ 8 w 9"/>
                <a:gd name="T7" fmla="*/ 2 h 11"/>
                <a:gd name="T8" fmla="*/ 7 w 9"/>
                <a:gd name="T9" fmla="*/ 2 h 11"/>
                <a:gd name="T10" fmla="*/ 7 w 9"/>
                <a:gd name="T11" fmla="*/ 1 h 11"/>
                <a:gd name="T12" fmla="*/ 6 w 9"/>
                <a:gd name="T13" fmla="*/ 1 h 11"/>
                <a:gd name="T14" fmla="*/ 5 w 9"/>
                <a:gd name="T15" fmla="*/ 1 h 11"/>
                <a:gd name="T16" fmla="*/ 4 w 9"/>
                <a:gd name="T17" fmla="*/ 0 h 11"/>
                <a:gd name="T18" fmla="*/ 3 w 9"/>
                <a:gd name="T19" fmla="*/ 1 h 11"/>
                <a:gd name="T20" fmla="*/ 2 w 9"/>
                <a:gd name="T21" fmla="*/ 1 h 11"/>
                <a:gd name="T22" fmla="*/ 2 w 9"/>
                <a:gd name="T23" fmla="*/ 1 h 11"/>
                <a:gd name="T24" fmla="*/ 1 w 9"/>
                <a:gd name="T25" fmla="*/ 2 h 11"/>
                <a:gd name="T26" fmla="*/ 0 w 9"/>
                <a:gd name="T27" fmla="*/ 2 h 11"/>
                <a:gd name="T28" fmla="*/ 0 w 9"/>
                <a:gd name="T29" fmla="*/ 3 h 11"/>
                <a:gd name="T30" fmla="*/ 0 w 9"/>
                <a:gd name="T31" fmla="*/ 5 h 11"/>
                <a:gd name="T32" fmla="*/ 0 w 9"/>
                <a:gd name="T33" fmla="*/ 6 h 11"/>
                <a:gd name="T34" fmla="*/ 0 w 9"/>
                <a:gd name="T35" fmla="*/ 7 h 11"/>
                <a:gd name="T36" fmla="*/ 0 w 9"/>
                <a:gd name="T37" fmla="*/ 8 h 11"/>
                <a:gd name="T38" fmla="*/ 0 w 9"/>
                <a:gd name="T39" fmla="*/ 8 h 11"/>
                <a:gd name="T40" fmla="*/ 1 w 9"/>
                <a:gd name="T41" fmla="*/ 9 h 11"/>
                <a:gd name="T42" fmla="*/ 2 w 9"/>
                <a:gd name="T43" fmla="*/ 11 h 11"/>
                <a:gd name="T44" fmla="*/ 2 w 9"/>
                <a:gd name="T45" fmla="*/ 11 h 11"/>
                <a:gd name="T46" fmla="*/ 3 w 9"/>
                <a:gd name="T47" fmla="*/ 11 h 11"/>
                <a:gd name="T48" fmla="*/ 4 w 9"/>
                <a:gd name="T49" fmla="*/ 11 h 11"/>
                <a:gd name="T50" fmla="*/ 5 w 9"/>
                <a:gd name="T51" fmla="*/ 11 h 11"/>
                <a:gd name="T52" fmla="*/ 6 w 9"/>
                <a:gd name="T53" fmla="*/ 11 h 11"/>
                <a:gd name="T54" fmla="*/ 7 w 9"/>
                <a:gd name="T55" fmla="*/ 11 h 11"/>
                <a:gd name="T56" fmla="*/ 7 w 9"/>
                <a:gd name="T57" fmla="*/ 9 h 11"/>
                <a:gd name="T58" fmla="*/ 8 w 9"/>
                <a:gd name="T59" fmla="*/ 8 h 11"/>
                <a:gd name="T60" fmla="*/ 8 w 9"/>
                <a:gd name="T61" fmla="*/ 8 h 11"/>
                <a:gd name="T62" fmla="*/ 9 w 9"/>
                <a:gd name="T63" fmla="*/ 7 h 11"/>
                <a:gd name="T64" fmla="*/ 9 w 9"/>
                <a:gd name="T6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" h="11">
                  <a:moveTo>
                    <a:pt x="9" y="6"/>
                  </a:moveTo>
                  <a:lnTo>
                    <a:pt x="9" y="5"/>
                  </a:lnTo>
                  <a:lnTo>
                    <a:pt x="8" y="3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1"/>
                  </a:lnTo>
                  <a:lnTo>
                    <a:pt x="6" y="1"/>
                  </a:lnTo>
                  <a:lnTo>
                    <a:pt x="5" y="1"/>
                  </a:lnTo>
                  <a:lnTo>
                    <a:pt x="4" y="0"/>
                  </a:lnTo>
                  <a:lnTo>
                    <a:pt x="3" y="1"/>
                  </a:lnTo>
                  <a:lnTo>
                    <a:pt x="2" y="1"/>
                  </a:lnTo>
                  <a:lnTo>
                    <a:pt x="2" y="1"/>
                  </a:lnTo>
                  <a:lnTo>
                    <a:pt x="1" y="2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9"/>
                  </a:lnTo>
                  <a:lnTo>
                    <a:pt x="2" y="11"/>
                  </a:lnTo>
                  <a:lnTo>
                    <a:pt x="2" y="11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5" y="11"/>
                  </a:lnTo>
                  <a:lnTo>
                    <a:pt x="6" y="11"/>
                  </a:lnTo>
                  <a:lnTo>
                    <a:pt x="7" y="11"/>
                  </a:lnTo>
                  <a:lnTo>
                    <a:pt x="7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6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59" name="Freeform 48"/>
            <p:cNvSpPr>
              <a:spLocks/>
            </p:cNvSpPr>
            <p:nvPr/>
          </p:nvSpPr>
          <p:spPr bwMode="auto">
            <a:xfrm>
              <a:off x="1043" y="2596"/>
              <a:ext cx="44" cy="47"/>
            </a:xfrm>
            <a:custGeom>
              <a:avLst/>
              <a:gdLst>
                <a:gd name="T0" fmla="*/ 185 w 220"/>
                <a:gd name="T1" fmla="*/ 0 h 284"/>
                <a:gd name="T2" fmla="*/ 0 w 220"/>
                <a:gd name="T3" fmla="*/ 48 h 284"/>
                <a:gd name="T4" fmla="*/ 58 w 220"/>
                <a:gd name="T5" fmla="*/ 260 h 284"/>
                <a:gd name="T6" fmla="*/ 94 w 220"/>
                <a:gd name="T7" fmla="*/ 284 h 284"/>
                <a:gd name="T8" fmla="*/ 220 w 220"/>
                <a:gd name="T9" fmla="*/ 23 h 284"/>
                <a:gd name="T10" fmla="*/ 185 w 220"/>
                <a:gd name="T11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284">
                  <a:moveTo>
                    <a:pt x="185" y="0"/>
                  </a:moveTo>
                  <a:lnTo>
                    <a:pt x="0" y="48"/>
                  </a:lnTo>
                  <a:lnTo>
                    <a:pt x="58" y="260"/>
                  </a:lnTo>
                  <a:lnTo>
                    <a:pt x="94" y="284"/>
                  </a:lnTo>
                  <a:lnTo>
                    <a:pt x="220" y="23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C2C2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60" name="Freeform 49"/>
            <p:cNvSpPr>
              <a:spLocks/>
            </p:cNvSpPr>
            <p:nvPr/>
          </p:nvSpPr>
          <p:spPr bwMode="auto">
            <a:xfrm>
              <a:off x="1043" y="2596"/>
              <a:ext cx="44" cy="26"/>
            </a:xfrm>
            <a:custGeom>
              <a:avLst/>
              <a:gdLst>
                <a:gd name="T0" fmla="*/ 186 w 222"/>
                <a:gd name="T1" fmla="*/ 0 h 157"/>
                <a:gd name="T2" fmla="*/ 0 w 222"/>
                <a:gd name="T3" fmla="*/ 48 h 157"/>
                <a:gd name="T4" fmla="*/ 157 w 222"/>
                <a:gd name="T5" fmla="*/ 157 h 157"/>
                <a:gd name="T6" fmla="*/ 222 w 222"/>
                <a:gd name="T7" fmla="*/ 24 h 157"/>
                <a:gd name="T8" fmla="*/ 186 w 222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157">
                  <a:moveTo>
                    <a:pt x="186" y="0"/>
                  </a:moveTo>
                  <a:lnTo>
                    <a:pt x="0" y="48"/>
                  </a:lnTo>
                  <a:lnTo>
                    <a:pt x="157" y="157"/>
                  </a:lnTo>
                  <a:lnTo>
                    <a:pt x="222" y="24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rgbClr val="EBEC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61" name="Freeform 50"/>
            <p:cNvSpPr>
              <a:spLocks/>
            </p:cNvSpPr>
            <p:nvPr/>
          </p:nvSpPr>
          <p:spPr bwMode="auto">
            <a:xfrm>
              <a:off x="1043" y="2601"/>
              <a:ext cx="13" cy="15"/>
            </a:xfrm>
            <a:custGeom>
              <a:avLst/>
              <a:gdLst>
                <a:gd name="T0" fmla="*/ 63 w 63"/>
                <a:gd name="T1" fmla="*/ 0 h 89"/>
                <a:gd name="T2" fmla="*/ 0 w 63"/>
                <a:gd name="T3" fmla="*/ 16 h 89"/>
                <a:gd name="T4" fmla="*/ 20 w 63"/>
                <a:gd name="T5" fmla="*/ 89 h 89"/>
                <a:gd name="T6" fmla="*/ 63 w 63"/>
                <a:gd name="T7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9">
                  <a:moveTo>
                    <a:pt x="63" y="0"/>
                  </a:moveTo>
                  <a:lnTo>
                    <a:pt x="0" y="16"/>
                  </a:lnTo>
                  <a:lnTo>
                    <a:pt x="20" y="89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4A41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62" name="Freeform 51"/>
            <p:cNvSpPr>
              <a:spLocks/>
            </p:cNvSpPr>
            <p:nvPr/>
          </p:nvSpPr>
          <p:spPr bwMode="auto">
            <a:xfrm>
              <a:off x="1043" y="2601"/>
              <a:ext cx="13" cy="8"/>
            </a:xfrm>
            <a:custGeom>
              <a:avLst/>
              <a:gdLst>
                <a:gd name="T0" fmla="*/ 63 w 63"/>
                <a:gd name="T1" fmla="*/ 0 h 46"/>
                <a:gd name="T2" fmla="*/ 0 w 63"/>
                <a:gd name="T3" fmla="*/ 16 h 46"/>
                <a:gd name="T4" fmla="*/ 41 w 63"/>
                <a:gd name="T5" fmla="*/ 46 h 46"/>
                <a:gd name="T6" fmla="*/ 63 w 63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46">
                  <a:moveTo>
                    <a:pt x="63" y="0"/>
                  </a:moveTo>
                  <a:lnTo>
                    <a:pt x="0" y="16"/>
                  </a:lnTo>
                  <a:lnTo>
                    <a:pt x="41" y="4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DE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63" name="Freeform 52"/>
            <p:cNvSpPr>
              <a:spLocks/>
            </p:cNvSpPr>
            <p:nvPr/>
          </p:nvSpPr>
          <p:spPr bwMode="auto">
            <a:xfrm>
              <a:off x="1078" y="2596"/>
              <a:ext cx="93" cy="63"/>
            </a:xfrm>
            <a:custGeom>
              <a:avLst/>
              <a:gdLst>
                <a:gd name="T0" fmla="*/ 8 w 463"/>
                <a:gd name="T1" fmla="*/ 0 h 376"/>
                <a:gd name="T2" fmla="*/ 0 w 463"/>
                <a:gd name="T3" fmla="*/ 79 h 376"/>
                <a:gd name="T4" fmla="*/ 432 w 463"/>
                <a:gd name="T5" fmla="*/ 376 h 376"/>
                <a:gd name="T6" fmla="*/ 463 w 463"/>
                <a:gd name="T7" fmla="*/ 311 h 376"/>
                <a:gd name="T8" fmla="*/ 8 w 463"/>
                <a:gd name="T9" fmla="*/ 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3" h="376">
                  <a:moveTo>
                    <a:pt x="8" y="0"/>
                  </a:moveTo>
                  <a:lnTo>
                    <a:pt x="0" y="79"/>
                  </a:lnTo>
                  <a:lnTo>
                    <a:pt x="432" y="376"/>
                  </a:lnTo>
                  <a:lnTo>
                    <a:pt x="463" y="31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64" name="Freeform 53"/>
            <p:cNvSpPr>
              <a:spLocks/>
            </p:cNvSpPr>
            <p:nvPr/>
          </p:nvSpPr>
          <p:spPr bwMode="auto">
            <a:xfrm>
              <a:off x="1065" y="2609"/>
              <a:ext cx="100" cy="72"/>
            </a:xfrm>
            <a:custGeom>
              <a:avLst/>
              <a:gdLst>
                <a:gd name="T0" fmla="*/ 69 w 501"/>
                <a:gd name="T1" fmla="*/ 0 h 430"/>
                <a:gd name="T2" fmla="*/ 14 w 501"/>
                <a:gd name="T3" fmla="*/ 52 h 430"/>
                <a:gd name="T4" fmla="*/ 0 w 501"/>
                <a:gd name="T5" fmla="*/ 131 h 430"/>
                <a:gd name="T6" fmla="*/ 436 w 501"/>
                <a:gd name="T7" fmla="*/ 430 h 430"/>
                <a:gd name="T8" fmla="*/ 501 w 501"/>
                <a:gd name="T9" fmla="*/ 297 h 430"/>
                <a:gd name="T10" fmla="*/ 69 w 501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1" h="430">
                  <a:moveTo>
                    <a:pt x="69" y="0"/>
                  </a:moveTo>
                  <a:lnTo>
                    <a:pt x="14" y="52"/>
                  </a:lnTo>
                  <a:lnTo>
                    <a:pt x="0" y="131"/>
                  </a:lnTo>
                  <a:lnTo>
                    <a:pt x="436" y="430"/>
                  </a:lnTo>
                  <a:lnTo>
                    <a:pt x="501" y="29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65" name="Freeform 54"/>
            <p:cNvSpPr>
              <a:spLocks/>
            </p:cNvSpPr>
            <p:nvPr/>
          </p:nvSpPr>
          <p:spPr bwMode="auto">
            <a:xfrm>
              <a:off x="1055" y="2630"/>
              <a:ext cx="97" cy="61"/>
            </a:xfrm>
            <a:custGeom>
              <a:avLst/>
              <a:gdLst>
                <a:gd name="T0" fmla="*/ 51 w 487"/>
                <a:gd name="T1" fmla="*/ 0 h 367"/>
                <a:gd name="T2" fmla="*/ 0 w 487"/>
                <a:gd name="T3" fmla="*/ 55 h 367"/>
                <a:gd name="T4" fmla="*/ 455 w 487"/>
                <a:gd name="T5" fmla="*/ 367 h 367"/>
                <a:gd name="T6" fmla="*/ 487 w 487"/>
                <a:gd name="T7" fmla="*/ 301 h 367"/>
                <a:gd name="T8" fmla="*/ 51 w 487"/>
                <a:gd name="T9" fmla="*/ 0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367">
                  <a:moveTo>
                    <a:pt x="51" y="0"/>
                  </a:moveTo>
                  <a:lnTo>
                    <a:pt x="0" y="55"/>
                  </a:lnTo>
                  <a:lnTo>
                    <a:pt x="455" y="367"/>
                  </a:lnTo>
                  <a:lnTo>
                    <a:pt x="487" y="301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66" name="Freeform 55"/>
            <p:cNvSpPr>
              <a:spLocks/>
            </p:cNvSpPr>
            <p:nvPr/>
          </p:nvSpPr>
          <p:spPr bwMode="auto">
            <a:xfrm>
              <a:off x="1143" y="2647"/>
              <a:ext cx="30" cy="45"/>
            </a:xfrm>
            <a:custGeom>
              <a:avLst/>
              <a:gdLst>
                <a:gd name="T0" fmla="*/ 127 w 147"/>
                <a:gd name="T1" fmla="*/ 0 h 276"/>
                <a:gd name="T2" fmla="*/ 147 w 147"/>
                <a:gd name="T3" fmla="*/ 14 h 276"/>
                <a:gd name="T4" fmla="*/ 20 w 147"/>
                <a:gd name="T5" fmla="*/ 276 h 276"/>
                <a:gd name="T6" fmla="*/ 0 w 147"/>
                <a:gd name="T7" fmla="*/ 263 h 276"/>
                <a:gd name="T8" fmla="*/ 127 w 147"/>
                <a:gd name="T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276">
                  <a:moveTo>
                    <a:pt x="127" y="0"/>
                  </a:moveTo>
                  <a:lnTo>
                    <a:pt x="147" y="14"/>
                  </a:lnTo>
                  <a:lnTo>
                    <a:pt x="20" y="276"/>
                  </a:lnTo>
                  <a:lnTo>
                    <a:pt x="0" y="263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C2C1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67" name="Freeform 56"/>
            <p:cNvSpPr>
              <a:spLocks/>
            </p:cNvSpPr>
            <p:nvPr/>
          </p:nvSpPr>
          <p:spPr bwMode="auto">
            <a:xfrm>
              <a:off x="1150" y="2647"/>
              <a:ext cx="23" cy="34"/>
            </a:xfrm>
            <a:custGeom>
              <a:avLst/>
              <a:gdLst>
                <a:gd name="T0" fmla="*/ 94 w 114"/>
                <a:gd name="T1" fmla="*/ 0 h 209"/>
                <a:gd name="T2" fmla="*/ 114 w 114"/>
                <a:gd name="T3" fmla="*/ 14 h 209"/>
                <a:gd name="T4" fmla="*/ 20 w 114"/>
                <a:gd name="T5" fmla="*/ 209 h 209"/>
                <a:gd name="T6" fmla="*/ 0 w 114"/>
                <a:gd name="T7" fmla="*/ 195 h 209"/>
                <a:gd name="T8" fmla="*/ 94 w 114"/>
                <a:gd name="T9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209">
                  <a:moveTo>
                    <a:pt x="94" y="0"/>
                  </a:moveTo>
                  <a:lnTo>
                    <a:pt x="114" y="14"/>
                  </a:lnTo>
                  <a:lnTo>
                    <a:pt x="20" y="209"/>
                  </a:lnTo>
                  <a:lnTo>
                    <a:pt x="0" y="195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DFC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68" name="Freeform 57"/>
            <p:cNvSpPr>
              <a:spLocks/>
            </p:cNvSpPr>
            <p:nvPr/>
          </p:nvSpPr>
          <p:spPr bwMode="auto">
            <a:xfrm>
              <a:off x="1162" y="2647"/>
              <a:ext cx="11" cy="13"/>
            </a:xfrm>
            <a:custGeom>
              <a:avLst/>
              <a:gdLst>
                <a:gd name="T0" fmla="*/ 31 w 51"/>
                <a:gd name="T1" fmla="*/ 0 h 78"/>
                <a:gd name="T2" fmla="*/ 51 w 51"/>
                <a:gd name="T3" fmla="*/ 14 h 78"/>
                <a:gd name="T4" fmla="*/ 21 w 51"/>
                <a:gd name="T5" fmla="*/ 78 h 78"/>
                <a:gd name="T6" fmla="*/ 0 w 51"/>
                <a:gd name="T7" fmla="*/ 65 h 78"/>
                <a:gd name="T8" fmla="*/ 31 w 51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78">
                  <a:moveTo>
                    <a:pt x="31" y="0"/>
                  </a:moveTo>
                  <a:lnTo>
                    <a:pt x="51" y="14"/>
                  </a:lnTo>
                  <a:lnTo>
                    <a:pt x="21" y="78"/>
                  </a:lnTo>
                  <a:lnTo>
                    <a:pt x="0" y="6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669" name="Group 5"/>
          <p:cNvGrpSpPr>
            <a:grpSpLocks/>
          </p:cNvGrpSpPr>
          <p:nvPr/>
        </p:nvGrpSpPr>
        <p:grpSpPr bwMode="auto">
          <a:xfrm rot="17176774">
            <a:off x="371408" y="2733054"/>
            <a:ext cx="635000" cy="444500"/>
            <a:chOff x="1043" y="2596"/>
            <a:chExt cx="142" cy="99"/>
          </a:xfrm>
        </p:grpSpPr>
        <p:sp>
          <p:nvSpPr>
            <p:cNvPr id="670" name="Freeform 6"/>
            <p:cNvSpPr>
              <a:spLocks/>
            </p:cNvSpPr>
            <p:nvPr/>
          </p:nvSpPr>
          <p:spPr bwMode="auto">
            <a:xfrm>
              <a:off x="1149" y="2693"/>
              <a:ext cx="12" cy="2"/>
            </a:xfrm>
            <a:custGeom>
              <a:avLst/>
              <a:gdLst>
                <a:gd name="T0" fmla="*/ 63 w 63"/>
                <a:gd name="T1" fmla="*/ 14 h 14"/>
                <a:gd name="T2" fmla="*/ 55 w 63"/>
                <a:gd name="T3" fmla="*/ 14 h 14"/>
                <a:gd name="T4" fmla="*/ 48 w 63"/>
                <a:gd name="T5" fmla="*/ 14 h 14"/>
                <a:gd name="T6" fmla="*/ 40 w 63"/>
                <a:gd name="T7" fmla="*/ 14 h 14"/>
                <a:gd name="T8" fmla="*/ 31 w 63"/>
                <a:gd name="T9" fmla="*/ 11 h 14"/>
                <a:gd name="T10" fmla="*/ 23 w 63"/>
                <a:gd name="T11" fmla="*/ 10 h 14"/>
                <a:gd name="T12" fmla="*/ 16 w 63"/>
                <a:gd name="T13" fmla="*/ 8 h 14"/>
                <a:gd name="T14" fmla="*/ 8 w 63"/>
                <a:gd name="T15" fmla="*/ 4 h 14"/>
                <a:gd name="T16" fmla="*/ 0 w 63"/>
                <a:gd name="T17" fmla="*/ 0 h 14"/>
                <a:gd name="T18" fmla="*/ 8 w 63"/>
                <a:gd name="T19" fmla="*/ 3 h 14"/>
                <a:gd name="T20" fmla="*/ 15 w 63"/>
                <a:gd name="T21" fmla="*/ 6 h 14"/>
                <a:gd name="T22" fmla="*/ 23 w 63"/>
                <a:gd name="T23" fmla="*/ 8 h 14"/>
                <a:gd name="T24" fmla="*/ 30 w 63"/>
                <a:gd name="T25" fmla="*/ 10 h 14"/>
                <a:gd name="T26" fmla="*/ 39 w 63"/>
                <a:gd name="T27" fmla="*/ 11 h 14"/>
                <a:gd name="T28" fmla="*/ 47 w 63"/>
                <a:gd name="T29" fmla="*/ 12 h 14"/>
                <a:gd name="T30" fmla="*/ 55 w 63"/>
                <a:gd name="T31" fmla="*/ 14 h 14"/>
                <a:gd name="T32" fmla="*/ 63 w 63"/>
                <a:gd name="T3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14">
                  <a:moveTo>
                    <a:pt x="63" y="14"/>
                  </a:moveTo>
                  <a:lnTo>
                    <a:pt x="55" y="14"/>
                  </a:lnTo>
                  <a:lnTo>
                    <a:pt x="48" y="14"/>
                  </a:lnTo>
                  <a:lnTo>
                    <a:pt x="40" y="14"/>
                  </a:lnTo>
                  <a:lnTo>
                    <a:pt x="31" y="11"/>
                  </a:lnTo>
                  <a:lnTo>
                    <a:pt x="23" y="10"/>
                  </a:lnTo>
                  <a:lnTo>
                    <a:pt x="16" y="8"/>
                  </a:lnTo>
                  <a:lnTo>
                    <a:pt x="8" y="4"/>
                  </a:lnTo>
                  <a:lnTo>
                    <a:pt x="0" y="0"/>
                  </a:lnTo>
                  <a:lnTo>
                    <a:pt x="8" y="3"/>
                  </a:lnTo>
                  <a:lnTo>
                    <a:pt x="15" y="6"/>
                  </a:lnTo>
                  <a:lnTo>
                    <a:pt x="23" y="8"/>
                  </a:lnTo>
                  <a:lnTo>
                    <a:pt x="30" y="10"/>
                  </a:lnTo>
                  <a:lnTo>
                    <a:pt x="39" y="11"/>
                  </a:lnTo>
                  <a:lnTo>
                    <a:pt x="47" y="12"/>
                  </a:lnTo>
                  <a:lnTo>
                    <a:pt x="55" y="14"/>
                  </a:lnTo>
                  <a:lnTo>
                    <a:pt x="63" y="14"/>
                  </a:lnTo>
                  <a:close/>
                </a:path>
              </a:pathLst>
            </a:custGeom>
            <a:solidFill>
              <a:srgbClr val="F0A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71" name="Freeform 7"/>
            <p:cNvSpPr>
              <a:spLocks/>
            </p:cNvSpPr>
            <p:nvPr/>
          </p:nvSpPr>
          <p:spPr bwMode="auto">
            <a:xfrm>
              <a:off x="1143" y="2689"/>
              <a:ext cx="26" cy="6"/>
            </a:xfrm>
            <a:custGeom>
              <a:avLst/>
              <a:gdLst>
                <a:gd name="T0" fmla="*/ 129 w 129"/>
                <a:gd name="T1" fmla="*/ 28 h 38"/>
                <a:gd name="T2" fmla="*/ 116 w 129"/>
                <a:gd name="T3" fmla="*/ 33 h 38"/>
                <a:gd name="T4" fmla="*/ 102 w 129"/>
                <a:gd name="T5" fmla="*/ 36 h 38"/>
                <a:gd name="T6" fmla="*/ 89 w 129"/>
                <a:gd name="T7" fmla="*/ 38 h 38"/>
                <a:gd name="T8" fmla="*/ 75 w 129"/>
                <a:gd name="T9" fmla="*/ 38 h 38"/>
                <a:gd name="T10" fmla="*/ 60 w 129"/>
                <a:gd name="T11" fmla="*/ 35 h 38"/>
                <a:gd name="T12" fmla="*/ 47 w 129"/>
                <a:gd name="T13" fmla="*/ 32 h 38"/>
                <a:gd name="T14" fmla="*/ 33 w 129"/>
                <a:gd name="T15" fmla="*/ 26 h 38"/>
                <a:gd name="T16" fmla="*/ 20 w 129"/>
                <a:gd name="T17" fmla="*/ 18 h 38"/>
                <a:gd name="T18" fmla="*/ 18 w 129"/>
                <a:gd name="T19" fmla="*/ 16 h 38"/>
                <a:gd name="T20" fmla="*/ 15 w 129"/>
                <a:gd name="T21" fmla="*/ 14 h 38"/>
                <a:gd name="T22" fmla="*/ 12 w 129"/>
                <a:gd name="T23" fmla="*/ 11 h 38"/>
                <a:gd name="T24" fmla="*/ 10 w 129"/>
                <a:gd name="T25" fmla="*/ 10 h 38"/>
                <a:gd name="T26" fmla="*/ 7 w 129"/>
                <a:gd name="T27" fmla="*/ 8 h 38"/>
                <a:gd name="T28" fmla="*/ 5 w 129"/>
                <a:gd name="T29" fmla="*/ 5 h 38"/>
                <a:gd name="T30" fmla="*/ 2 w 129"/>
                <a:gd name="T31" fmla="*/ 3 h 38"/>
                <a:gd name="T32" fmla="*/ 0 w 129"/>
                <a:gd name="T33" fmla="*/ 0 h 38"/>
                <a:gd name="T34" fmla="*/ 10 w 129"/>
                <a:gd name="T35" fmla="*/ 8 h 38"/>
                <a:gd name="T36" fmla="*/ 21 w 129"/>
                <a:gd name="T37" fmla="*/ 14 h 38"/>
                <a:gd name="T38" fmla="*/ 32 w 129"/>
                <a:gd name="T39" fmla="*/ 20 h 38"/>
                <a:gd name="T40" fmla="*/ 44 w 129"/>
                <a:gd name="T41" fmla="*/ 23 h 38"/>
                <a:gd name="T42" fmla="*/ 56 w 129"/>
                <a:gd name="T43" fmla="*/ 27 h 38"/>
                <a:gd name="T44" fmla="*/ 69 w 129"/>
                <a:gd name="T45" fmla="*/ 30 h 38"/>
                <a:gd name="T46" fmla="*/ 81 w 129"/>
                <a:gd name="T47" fmla="*/ 32 h 38"/>
                <a:gd name="T48" fmla="*/ 94 w 129"/>
                <a:gd name="T49" fmla="*/ 33 h 38"/>
                <a:gd name="T50" fmla="*/ 99 w 129"/>
                <a:gd name="T51" fmla="*/ 32 h 38"/>
                <a:gd name="T52" fmla="*/ 103 w 129"/>
                <a:gd name="T53" fmla="*/ 32 h 38"/>
                <a:gd name="T54" fmla="*/ 107 w 129"/>
                <a:gd name="T55" fmla="*/ 32 h 38"/>
                <a:gd name="T56" fmla="*/ 112 w 129"/>
                <a:gd name="T57" fmla="*/ 32 h 38"/>
                <a:gd name="T58" fmla="*/ 116 w 129"/>
                <a:gd name="T59" fmla="*/ 30 h 38"/>
                <a:gd name="T60" fmla="*/ 120 w 129"/>
                <a:gd name="T61" fmla="*/ 30 h 38"/>
                <a:gd name="T62" fmla="*/ 124 w 129"/>
                <a:gd name="T63" fmla="*/ 29 h 38"/>
                <a:gd name="T64" fmla="*/ 129 w 129"/>
                <a:gd name="T65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" h="38">
                  <a:moveTo>
                    <a:pt x="129" y="28"/>
                  </a:moveTo>
                  <a:lnTo>
                    <a:pt x="116" y="33"/>
                  </a:lnTo>
                  <a:lnTo>
                    <a:pt x="102" y="36"/>
                  </a:lnTo>
                  <a:lnTo>
                    <a:pt x="89" y="38"/>
                  </a:lnTo>
                  <a:lnTo>
                    <a:pt x="75" y="38"/>
                  </a:lnTo>
                  <a:lnTo>
                    <a:pt x="60" y="35"/>
                  </a:lnTo>
                  <a:lnTo>
                    <a:pt x="47" y="32"/>
                  </a:lnTo>
                  <a:lnTo>
                    <a:pt x="33" y="26"/>
                  </a:lnTo>
                  <a:lnTo>
                    <a:pt x="20" y="18"/>
                  </a:lnTo>
                  <a:lnTo>
                    <a:pt x="18" y="16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0" y="10"/>
                  </a:lnTo>
                  <a:lnTo>
                    <a:pt x="7" y="8"/>
                  </a:lnTo>
                  <a:lnTo>
                    <a:pt x="5" y="5"/>
                  </a:lnTo>
                  <a:lnTo>
                    <a:pt x="2" y="3"/>
                  </a:lnTo>
                  <a:lnTo>
                    <a:pt x="0" y="0"/>
                  </a:lnTo>
                  <a:lnTo>
                    <a:pt x="10" y="8"/>
                  </a:lnTo>
                  <a:lnTo>
                    <a:pt x="21" y="14"/>
                  </a:lnTo>
                  <a:lnTo>
                    <a:pt x="32" y="20"/>
                  </a:lnTo>
                  <a:lnTo>
                    <a:pt x="44" y="23"/>
                  </a:lnTo>
                  <a:lnTo>
                    <a:pt x="56" y="27"/>
                  </a:lnTo>
                  <a:lnTo>
                    <a:pt x="69" y="30"/>
                  </a:lnTo>
                  <a:lnTo>
                    <a:pt x="81" y="32"/>
                  </a:lnTo>
                  <a:lnTo>
                    <a:pt x="94" y="33"/>
                  </a:lnTo>
                  <a:lnTo>
                    <a:pt x="99" y="32"/>
                  </a:lnTo>
                  <a:lnTo>
                    <a:pt x="103" y="32"/>
                  </a:lnTo>
                  <a:lnTo>
                    <a:pt x="107" y="32"/>
                  </a:lnTo>
                  <a:lnTo>
                    <a:pt x="112" y="32"/>
                  </a:lnTo>
                  <a:lnTo>
                    <a:pt x="116" y="30"/>
                  </a:lnTo>
                  <a:lnTo>
                    <a:pt x="120" y="30"/>
                  </a:lnTo>
                  <a:lnTo>
                    <a:pt x="124" y="29"/>
                  </a:lnTo>
                  <a:lnTo>
                    <a:pt x="129" y="28"/>
                  </a:lnTo>
                  <a:close/>
                </a:path>
              </a:pathLst>
            </a:custGeom>
            <a:solidFill>
              <a:srgbClr val="F1A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72" name="Freeform 8"/>
            <p:cNvSpPr>
              <a:spLocks/>
            </p:cNvSpPr>
            <p:nvPr/>
          </p:nvSpPr>
          <p:spPr bwMode="auto">
            <a:xfrm>
              <a:off x="1140" y="2685"/>
              <a:ext cx="33" cy="10"/>
            </a:xfrm>
            <a:custGeom>
              <a:avLst/>
              <a:gdLst>
                <a:gd name="T0" fmla="*/ 47 w 166"/>
                <a:gd name="T1" fmla="*/ 45 h 59"/>
                <a:gd name="T2" fmla="*/ 54 w 166"/>
                <a:gd name="T3" fmla="*/ 48 h 59"/>
                <a:gd name="T4" fmla="*/ 61 w 166"/>
                <a:gd name="T5" fmla="*/ 51 h 59"/>
                <a:gd name="T6" fmla="*/ 69 w 166"/>
                <a:gd name="T7" fmla="*/ 53 h 59"/>
                <a:gd name="T8" fmla="*/ 76 w 166"/>
                <a:gd name="T9" fmla="*/ 55 h 59"/>
                <a:gd name="T10" fmla="*/ 85 w 166"/>
                <a:gd name="T11" fmla="*/ 56 h 59"/>
                <a:gd name="T12" fmla="*/ 93 w 166"/>
                <a:gd name="T13" fmla="*/ 57 h 59"/>
                <a:gd name="T14" fmla="*/ 101 w 166"/>
                <a:gd name="T15" fmla="*/ 59 h 59"/>
                <a:gd name="T16" fmla="*/ 109 w 166"/>
                <a:gd name="T17" fmla="*/ 59 h 59"/>
                <a:gd name="T18" fmla="*/ 117 w 166"/>
                <a:gd name="T19" fmla="*/ 57 h 59"/>
                <a:gd name="T20" fmla="*/ 124 w 166"/>
                <a:gd name="T21" fmla="*/ 56 h 59"/>
                <a:gd name="T22" fmla="*/ 131 w 166"/>
                <a:gd name="T23" fmla="*/ 54 h 59"/>
                <a:gd name="T24" fmla="*/ 139 w 166"/>
                <a:gd name="T25" fmla="*/ 51 h 59"/>
                <a:gd name="T26" fmla="*/ 146 w 166"/>
                <a:gd name="T27" fmla="*/ 49 h 59"/>
                <a:gd name="T28" fmla="*/ 153 w 166"/>
                <a:gd name="T29" fmla="*/ 45 h 59"/>
                <a:gd name="T30" fmla="*/ 159 w 166"/>
                <a:gd name="T31" fmla="*/ 41 h 59"/>
                <a:gd name="T32" fmla="*/ 166 w 166"/>
                <a:gd name="T33" fmla="*/ 37 h 59"/>
                <a:gd name="T34" fmla="*/ 159 w 166"/>
                <a:gd name="T35" fmla="*/ 39 h 59"/>
                <a:gd name="T36" fmla="*/ 152 w 166"/>
                <a:gd name="T37" fmla="*/ 42 h 59"/>
                <a:gd name="T38" fmla="*/ 146 w 166"/>
                <a:gd name="T39" fmla="*/ 43 h 59"/>
                <a:gd name="T40" fmla="*/ 139 w 166"/>
                <a:gd name="T41" fmla="*/ 45 h 59"/>
                <a:gd name="T42" fmla="*/ 132 w 166"/>
                <a:gd name="T43" fmla="*/ 47 h 59"/>
                <a:gd name="T44" fmla="*/ 125 w 166"/>
                <a:gd name="T45" fmla="*/ 47 h 59"/>
                <a:gd name="T46" fmla="*/ 117 w 166"/>
                <a:gd name="T47" fmla="*/ 48 h 59"/>
                <a:gd name="T48" fmla="*/ 110 w 166"/>
                <a:gd name="T49" fmla="*/ 48 h 59"/>
                <a:gd name="T50" fmla="*/ 95 w 166"/>
                <a:gd name="T51" fmla="*/ 47 h 59"/>
                <a:gd name="T52" fmla="*/ 79 w 166"/>
                <a:gd name="T53" fmla="*/ 44 h 59"/>
                <a:gd name="T54" fmla="*/ 64 w 166"/>
                <a:gd name="T55" fmla="*/ 41 h 59"/>
                <a:gd name="T56" fmla="*/ 50 w 166"/>
                <a:gd name="T57" fmla="*/ 36 h 59"/>
                <a:gd name="T58" fmla="*/ 36 w 166"/>
                <a:gd name="T59" fmla="*/ 29 h 59"/>
                <a:gd name="T60" fmla="*/ 24 w 166"/>
                <a:gd name="T61" fmla="*/ 20 h 59"/>
                <a:gd name="T62" fmla="*/ 11 w 166"/>
                <a:gd name="T63" fmla="*/ 11 h 59"/>
                <a:gd name="T64" fmla="*/ 0 w 166"/>
                <a:gd name="T65" fmla="*/ 0 h 59"/>
                <a:gd name="T66" fmla="*/ 4 w 166"/>
                <a:gd name="T67" fmla="*/ 6 h 59"/>
                <a:gd name="T68" fmla="*/ 8 w 166"/>
                <a:gd name="T69" fmla="*/ 12 h 59"/>
                <a:gd name="T70" fmla="*/ 12 w 166"/>
                <a:gd name="T71" fmla="*/ 17 h 59"/>
                <a:gd name="T72" fmla="*/ 16 w 166"/>
                <a:gd name="T73" fmla="*/ 21 h 59"/>
                <a:gd name="T74" fmla="*/ 21 w 166"/>
                <a:gd name="T75" fmla="*/ 26 h 59"/>
                <a:gd name="T76" fmla="*/ 26 w 166"/>
                <a:gd name="T77" fmla="*/ 31 h 59"/>
                <a:gd name="T78" fmla="*/ 31 w 166"/>
                <a:gd name="T79" fmla="*/ 35 h 59"/>
                <a:gd name="T80" fmla="*/ 36 w 166"/>
                <a:gd name="T81" fmla="*/ 39 h 59"/>
                <a:gd name="T82" fmla="*/ 38 w 166"/>
                <a:gd name="T83" fmla="*/ 39 h 59"/>
                <a:gd name="T84" fmla="*/ 39 w 166"/>
                <a:gd name="T85" fmla="*/ 41 h 59"/>
                <a:gd name="T86" fmla="*/ 40 w 166"/>
                <a:gd name="T87" fmla="*/ 42 h 59"/>
                <a:gd name="T88" fmla="*/ 41 w 166"/>
                <a:gd name="T89" fmla="*/ 42 h 59"/>
                <a:gd name="T90" fmla="*/ 43 w 166"/>
                <a:gd name="T91" fmla="*/ 43 h 59"/>
                <a:gd name="T92" fmla="*/ 44 w 166"/>
                <a:gd name="T93" fmla="*/ 44 h 59"/>
                <a:gd name="T94" fmla="*/ 45 w 166"/>
                <a:gd name="T95" fmla="*/ 44 h 59"/>
                <a:gd name="T96" fmla="*/ 47 w 166"/>
                <a:gd name="T97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6" h="59">
                  <a:moveTo>
                    <a:pt x="47" y="45"/>
                  </a:moveTo>
                  <a:lnTo>
                    <a:pt x="54" y="48"/>
                  </a:lnTo>
                  <a:lnTo>
                    <a:pt x="61" y="51"/>
                  </a:lnTo>
                  <a:lnTo>
                    <a:pt x="69" y="53"/>
                  </a:lnTo>
                  <a:lnTo>
                    <a:pt x="76" y="55"/>
                  </a:lnTo>
                  <a:lnTo>
                    <a:pt x="85" y="56"/>
                  </a:lnTo>
                  <a:lnTo>
                    <a:pt x="93" y="57"/>
                  </a:lnTo>
                  <a:lnTo>
                    <a:pt x="101" y="59"/>
                  </a:lnTo>
                  <a:lnTo>
                    <a:pt x="109" y="59"/>
                  </a:lnTo>
                  <a:lnTo>
                    <a:pt x="117" y="57"/>
                  </a:lnTo>
                  <a:lnTo>
                    <a:pt x="124" y="56"/>
                  </a:lnTo>
                  <a:lnTo>
                    <a:pt x="131" y="54"/>
                  </a:lnTo>
                  <a:lnTo>
                    <a:pt x="139" y="51"/>
                  </a:lnTo>
                  <a:lnTo>
                    <a:pt x="146" y="49"/>
                  </a:lnTo>
                  <a:lnTo>
                    <a:pt x="153" y="45"/>
                  </a:lnTo>
                  <a:lnTo>
                    <a:pt x="159" y="41"/>
                  </a:lnTo>
                  <a:lnTo>
                    <a:pt x="166" y="37"/>
                  </a:lnTo>
                  <a:lnTo>
                    <a:pt x="159" y="39"/>
                  </a:lnTo>
                  <a:lnTo>
                    <a:pt x="152" y="42"/>
                  </a:lnTo>
                  <a:lnTo>
                    <a:pt x="146" y="43"/>
                  </a:lnTo>
                  <a:lnTo>
                    <a:pt x="139" y="45"/>
                  </a:lnTo>
                  <a:lnTo>
                    <a:pt x="132" y="47"/>
                  </a:lnTo>
                  <a:lnTo>
                    <a:pt x="125" y="47"/>
                  </a:lnTo>
                  <a:lnTo>
                    <a:pt x="117" y="48"/>
                  </a:lnTo>
                  <a:lnTo>
                    <a:pt x="110" y="48"/>
                  </a:lnTo>
                  <a:lnTo>
                    <a:pt x="95" y="47"/>
                  </a:lnTo>
                  <a:lnTo>
                    <a:pt x="79" y="44"/>
                  </a:lnTo>
                  <a:lnTo>
                    <a:pt x="64" y="41"/>
                  </a:lnTo>
                  <a:lnTo>
                    <a:pt x="50" y="36"/>
                  </a:lnTo>
                  <a:lnTo>
                    <a:pt x="36" y="29"/>
                  </a:lnTo>
                  <a:lnTo>
                    <a:pt x="24" y="20"/>
                  </a:lnTo>
                  <a:lnTo>
                    <a:pt x="11" y="11"/>
                  </a:lnTo>
                  <a:lnTo>
                    <a:pt x="0" y="0"/>
                  </a:lnTo>
                  <a:lnTo>
                    <a:pt x="4" y="6"/>
                  </a:lnTo>
                  <a:lnTo>
                    <a:pt x="8" y="12"/>
                  </a:lnTo>
                  <a:lnTo>
                    <a:pt x="12" y="17"/>
                  </a:lnTo>
                  <a:lnTo>
                    <a:pt x="16" y="21"/>
                  </a:lnTo>
                  <a:lnTo>
                    <a:pt x="21" y="26"/>
                  </a:lnTo>
                  <a:lnTo>
                    <a:pt x="26" y="31"/>
                  </a:lnTo>
                  <a:lnTo>
                    <a:pt x="31" y="35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3" y="43"/>
                  </a:lnTo>
                  <a:lnTo>
                    <a:pt x="44" y="44"/>
                  </a:lnTo>
                  <a:lnTo>
                    <a:pt x="45" y="44"/>
                  </a:lnTo>
                  <a:lnTo>
                    <a:pt x="47" y="45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73" name="Freeform 9"/>
            <p:cNvSpPr>
              <a:spLocks/>
            </p:cNvSpPr>
            <p:nvPr/>
          </p:nvSpPr>
          <p:spPr bwMode="auto">
            <a:xfrm>
              <a:off x="1138" y="2682"/>
              <a:ext cx="38" cy="12"/>
            </a:xfrm>
            <a:custGeom>
              <a:avLst/>
              <a:gdLst>
                <a:gd name="T0" fmla="*/ 26 w 191"/>
                <a:gd name="T1" fmla="*/ 39 h 72"/>
                <a:gd name="T2" fmla="*/ 36 w 191"/>
                <a:gd name="T3" fmla="*/ 47 h 72"/>
                <a:gd name="T4" fmla="*/ 47 w 191"/>
                <a:gd name="T5" fmla="*/ 53 h 72"/>
                <a:gd name="T6" fmla="*/ 58 w 191"/>
                <a:gd name="T7" fmla="*/ 59 h 72"/>
                <a:gd name="T8" fmla="*/ 70 w 191"/>
                <a:gd name="T9" fmla="*/ 62 h 72"/>
                <a:gd name="T10" fmla="*/ 82 w 191"/>
                <a:gd name="T11" fmla="*/ 66 h 72"/>
                <a:gd name="T12" fmla="*/ 95 w 191"/>
                <a:gd name="T13" fmla="*/ 69 h 72"/>
                <a:gd name="T14" fmla="*/ 107 w 191"/>
                <a:gd name="T15" fmla="*/ 71 h 72"/>
                <a:gd name="T16" fmla="*/ 120 w 191"/>
                <a:gd name="T17" fmla="*/ 72 h 72"/>
                <a:gd name="T18" fmla="*/ 125 w 191"/>
                <a:gd name="T19" fmla="*/ 71 h 72"/>
                <a:gd name="T20" fmla="*/ 129 w 191"/>
                <a:gd name="T21" fmla="*/ 71 h 72"/>
                <a:gd name="T22" fmla="*/ 133 w 191"/>
                <a:gd name="T23" fmla="*/ 71 h 72"/>
                <a:gd name="T24" fmla="*/ 138 w 191"/>
                <a:gd name="T25" fmla="*/ 71 h 72"/>
                <a:gd name="T26" fmla="*/ 142 w 191"/>
                <a:gd name="T27" fmla="*/ 69 h 72"/>
                <a:gd name="T28" fmla="*/ 146 w 191"/>
                <a:gd name="T29" fmla="*/ 69 h 72"/>
                <a:gd name="T30" fmla="*/ 150 w 191"/>
                <a:gd name="T31" fmla="*/ 68 h 72"/>
                <a:gd name="T32" fmla="*/ 155 w 191"/>
                <a:gd name="T33" fmla="*/ 67 h 72"/>
                <a:gd name="T34" fmla="*/ 160 w 191"/>
                <a:gd name="T35" fmla="*/ 65 h 72"/>
                <a:gd name="T36" fmla="*/ 164 w 191"/>
                <a:gd name="T37" fmla="*/ 62 h 72"/>
                <a:gd name="T38" fmla="*/ 169 w 191"/>
                <a:gd name="T39" fmla="*/ 60 h 72"/>
                <a:gd name="T40" fmla="*/ 174 w 191"/>
                <a:gd name="T41" fmla="*/ 56 h 72"/>
                <a:gd name="T42" fmla="*/ 178 w 191"/>
                <a:gd name="T43" fmla="*/ 53 h 72"/>
                <a:gd name="T44" fmla="*/ 183 w 191"/>
                <a:gd name="T45" fmla="*/ 49 h 72"/>
                <a:gd name="T46" fmla="*/ 187 w 191"/>
                <a:gd name="T47" fmla="*/ 45 h 72"/>
                <a:gd name="T48" fmla="*/ 191 w 191"/>
                <a:gd name="T49" fmla="*/ 42 h 72"/>
                <a:gd name="T50" fmla="*/ 183 w 191"/>
                <a:gd name="T51" fmla="*/ 45 h 72"/>
                <a:gd name="T52" fmla="*/ 175 w 191"/>
                <a:gd name="T53" fmla="*/ 49 h 72"/>
                <a:gd name="T54" fmla="*/ 166 w 191"/>
                <a:gd name="T55" fmla="*/ 53 h 72"/>
                <a:gd name="T56" fmla="*/ 157 w 191"/>
                <a:gd name="T57" fmla="*/ 55 h 72"/>
                <a:gd name="T58" fmla="*/ 148 w 191"/>
                <a:gd name="T59" fmla="*/ 57 h 72"/>
                <a:gd name="T60" fmla="*/ 139 w 191"/>
                <a:gd name="T61" fmla="*/ 59 h 72"/>
                <a:gd name="T62" fmla="*/ 130 w 191"/>
                <a:gd name="T63" fmla="*/ 60 h 72"/>
                <a:gd name="T64" fmla="*/ 120 w 191"/>
                <a:gd name="T65" fmla="*/ 60 h 72"/>
                <a:gd name="T66" fmla="*/ 103 w 191"/>
                <a:gd name="T67" fmla="*/ 60 h 72"/>
                <a:gd name="T68" fmla="*/ 85 w 191"/>
                <a:gd name="T69" fmla="*/ 56 h 72"/>
                <a:gd name="T70" fmla="*/ 69 w 191"/>
                <a:gd name="T71" fmla="*/ 51 h 72"/>
                <a:gd name="T72" fmla="*/ 53 w 191"/>
                <a:gd name="T73" fmla="*/ 44 h 72"/>
                <a:gd name="T74" fmla="*/ 38 w 191"/>
                <a:gd name="T75" fmla="*/ 36 h 72"/>
                <a:gd name="T76" fmla="*/ 24 w 191"/>
                <a:gd name="T77" fmla="*/ 25 h 72"/>
                <a:gd name="T78" fmla="*/ 12 w 191"/>
                <a:gd name="T79" fmla="*/ 13 h 72"/>
                <a:gd name="T80" fmla="*/ 0 w 191"/>
                <a:gd name="T81" fmla="*/ 0 h 72"/>
                <a:gd name="T82" fmla="*/ 2 w 191"/>
                <a:gd name="T83" fmla="*/ 5 h 72"/>
                <a:gd name="T84" fmla="*/ 5 w 191"/>
                <a:gd name="T85" fmla="*/ 11 h 72"/>
                <a:gd name="T86" fmla="*/ 8 w 191"/>
                <a:gd name="T87" fmla="*/ 15 h 72"/>
                <a:gd name="T88" fmla="*/ 11 w 191"/>
                <a:gd name="T89" fmla="*/ 20 h 72"/>
                <a:gd name="T90" fmla="*/ 15 w 191"/>
                <a:gd name="T91" fmla="*/ 25 h 72"/>
                <a:gd name="T92" fmla="*/ 18 w 191"/>
                <a:gd name="T93" fmla="*/ 30 h 72"/>
                <a:gd name="T94" fmla="*/ 22 w 191"/>
                <a:gd name="T95" fmla="*/ 35 h 72"/>
                <a:gd name="T96" fmla="*/ 26 w 191"/>
                <a:gd name="T97" fmla="*/ 3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1" h="72">
                  <a:moveTo>
                    <a:pt x="26" y="39"/>
                  </a:moveTo>
                  <a:lnTo>
                    <a:pt x="36" y="47"/>
                  </a:lnTo>
                  <a:lnTo>
                    <a:pt x="47" y="53"/>
                  </a:lnTo>
                  <a:lnTo>
                    <a:pt x="58" y="59"/>
                  </a:lnTo>
                  <a:lnTo>
                    <a:pt x="70" y="62"/>
                  </a:lnTo>
                  <a:lnTo>
                    <a:pt x="82" y="66"/>
                  </a:lnTo>
                  <a:lnTo>
                    <a:pt x="95" y="69"/>
                  </a:lnTo>
                  <a:lnTo>
                    <a:pt x="107" y="71"/>
                  </a:lnTo>
                  <a:lnTo>
                    <a:pt x="120" y="72"/>
                  </a:lnTo>
                  <a:lnTo>
                    <a:pt x="125" y="71"/>
                  </a:lnTo>
                  <a:lnTo>
                    <a:pt x="129" y="71"/>
                  </a:lnTo>
                  <a:lnTo>
                    <a:pt x="133" y="71"/>
                  </a:lnTo>
                  <a:lnTo>
                    <a:pt x="138" y="71"/>
                  </a:lnTo>
                  <a:lnTo>
                    <a:pt x="142" y="69"/>
                  </a:lnTo>
                  <a:lnTo>
                    <a:pt x="146" y="69"/>
                  </a:lnTo>
                  <a:lnTo>
                    <a:pt x="150" y="68"/>
                  </a:lnTo>
                  <a:lnTo>
                    <a:pt x="155" y="67"/>
                  </a:lnTo>
                  <a:lnTo>
                    <a:pt x="160" y="65"/>
                  </a:lnTo>
                  <a:lnTo>
                    <a:pt x="164" y="62"/>
                  </a:lnTo>
                  <a:lnTo>
                    <a:pt x="169" y="60"/>
                  </a:lnTo>
                  <a:lnTo>
                    <a:pt x="174" y="56"/>
                  </a:lnTo>
                  <a:lnTo>
                    <a:pt x="178" y="53"/>
                  </a:lnTo>
                  <a:lnTo>
                    <a:pt x="183" y="49"/>
                  </a:lnTo>
                  <a:lnTo>
                    <a:pt x="187" y="45"/>
                  </a:lnTo>
                  <a:lnTo>
                    <a:pt x="191" y="42"/>
                  </a:lnTo>
                  <a:lnTo>
                    <a:pt x="183" y="45"/>
                  </a:lnTo>
                  <a:lnTo>
                    <a:pt x="175" y="49"/>
                  </a:lnTo>
                  <a:lnTo>
                    <a:pt x="166" y="53"/>
                  </a:lnTo>
                  <a:lnTo>
                    <a:pt x="157" y="55"/>
                  </a:lnTo>
                  <a:lnTo>
                    <a:pt x="148" y="57"/>
                  </a:lnTo>
                  <a:lnTo>
                    <a:pt x="139" y="59"/>
                  </a:lnTo>
                  <a:lnTo>
                    <a:pt x="130" y="60"/>
                  </a:lnTo>
                  <a:lnTo>
                    <a:pt x="120" y="60"/>
                  </a:lnTo>
                  <a:lnTo>
                    <a:pt x="103" y="60"/>
                  </a:lnTo>
                  <a:lnTo>
                    <a:pt x="85" y="56"/>
                  </a:lnTo>
                  <a:lnTo>
                    <a:pt x="69" y="51"/>
                  </a:lnTo>
                  <a:lnTo>
                    <a:pt x="53" y="44"/>
                  </a:lnTo>
                  <a:lnTo>
                    <a:pt x="38" y="36"/>
                  </a:lnTo>
                  <a:lnTo>
                    <a:pt x="24" y="25"/>
                  </a:lnTo>
                  <a:lnTo>
                    <a:pt x="12" y="13"/>
                  </a:lnTo>
                  <a:lnTo>
                    <a:pt x="0" y="0"/>
                  </a:lnTo>
                  <a:lnTo>
                    <a:pt x="2" y="5"/>
                  </a:lnTo>
                  <a:lnTo>
                    <a:pt x="5" y="11"/>
                  </a:lnTo>
                  <a:lnTo>
                    <a:pt x="8" y="15"/>
                  </a:lnTo>
                  <a:lnTo>
                    <a:pt x="11" y="20"/>
                  </a:lnTo>
                  <a:lnTo>
                    <a:pt x="15" y="25"/>
                  </a:lnTo>
                  <a:lnTo>
                    <a:pt x="18" y="30"/>
                  </a:lnTo>
                  <a:lnTo>
                    <a:pt x="22" y="35"/>
                  </a:lnTo>
                  <a:lnTo>
                    <a:pt x="26" y="39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74" name="Freeform 10"/>
            <p:cNvSpPr>
              <a:spLocks/>
            </p:cNvSpPr>
            <p:nvPr/>
          </p:nvSpPr>
          <p:spPr bwMode="auto">
            <a:xfrm>
              <a:off x="1136" y="2679"/>
              <a:ext cx="42" cy="14"/>
            </a:xfrm>
            <a:custGeom>
              <a:avLst/>
              <a:gdLst>
                <a:gd name="T0" fmla="*/ 17 w 210"/>
                <a:gd name="T1" fmla="*/ 36 h 84"/>
                <a:gd name="T2" fmla="*/ 28 w 210"/>
                <a:gd name="T3" fmla="*/ 47 h 84"/>
                <a:gd name="T4" fmla="*/ 41 w 210"/>
                <a:gd name="T5" fmla="*/ 56 h 84"/>
                <a:gd name="T6" fmla="*/ 53 w 210"/>
                <a:gd name="T7" fmla="*/ 65 h 84"/>
                <a:gd name="T8" fmla="*/ 67 w 210"/>
                <a:gd name="T9" fmla="*/ 71 h 84"/>
                <a:gd name="T10" fmla="*/ 81 w 210"/>
                <a:gd name="T11" fmla="*/ 77 h 84"/>
                <a:gd name="T12" fmla="*/ 96 w 210"/>
                <a:gd name="T13" fmla="*/ 80 h 84"/>
                <a:gd name="T14" fmla="*/ 112 w 210"/>
                <a:gd name="T15" fmla="*/ 83 h 84"/>
                <a:gd name="T16" fmla="*/ 127 w 210"/>
                <a:gd name="T17" fmla="*/ 84 h 84"/>
                <a:gd name="T18" fmla="*/ 134 w 210"/>
                <a:gd name="T19" fmla="*/ 84 h 84"/>
                <a:gd name="T20" fmla="*/ 142 w 210"/>
                <a:gd name="T21" fmla="*/ 83 h 84"/>
                <a:gd name="T22" fmla="*/ 149 w 210"/>
                <a:gd name="T23" fmla="*/ 83 h 84"/>
                <a:gd name="T24" fmla="*/ 156 w 210"/>
                <a:gd name="T25" fmla="*/ 81 h 84"/>
                <a:gd name="T26" fmla="*/ 163 w 210"/>
                <a:gd name="T27" fmla="*/ 79 h 84"/>
                <a:gd name="T28" fmla="*/ 170 w 210"/>
                <a:gd name="T29" fmla="*/ 78 h 84"/>
                <a:gd name="T30" fmla="*/ 176 w 210"/>
                <a:gd name="T31" fmla="*/ 75 h 84"/>
                <a:gd name="T32" fmla="*/ 183 w 210"/>
                <a:gd name="T33" fmla="*/ 73 h 84"/>
                <a:gd name="T34" fmla="*/ 187 w 210"/>
                <a:gd name="T35" fmla="*/ 69 h 84"/>
                <a:gd name="T36" fmla="*/ 190 w 210"/>
                <a:gd name="T37" fmla="*/ 67 h 84"/>
                <a:gd name="T38" fmla="*/ 194 w 210"/>
                <a:gd name="T39" fmla="*/ 63 h 84"/>
                <a:gd name="T40" fmla="*/ 197 w 210"/>
                <a:gd name="T41" fmla="*/ 61 h 84"/>
                <a:gd name="T42" fmla="*/ 200 w 210"/>
                <a:gd name="T43" fmla="*/ 57 h 84"/>
                <a:gd name="T44" fmla="*/ 204 w 210"/>
                <a:gd name="T45" fmla="*/ 54 h 84"/>
                <a:gd name="T46" fmla="*/ 207 w 210"/>
                <a:gd name="T47" fmla="*/ 50 h 84"/>
                <a:gd name="T48" fmla="*/ 210 w 210"/>
                <a:gd name="T49" fmla="*/ 45 h 84"/>
                <a:gd name="T50" fmla="*/ 201 w 210"/>
                <a:gd name="T51" fmla="*/ 51 h 84"/>
                <a:gd name="T52" fmla="*/ 191 w 210"/>
                <a:gd name="T53" fmla="*/ 57 h 84"/>
                <a:gd name="T54" fmla="*/ 181 w 210"/>
                <a:gd name="T55" fmla="*/ 62 h 84"/>
                <a:gd name="T56" fmla="*/ 171 w 210"/>
                <a:gd name="T57" fmla="*/ 66 h 84"/>
                <a:gd name="T58" fmla="*/ 160 w 210"/>
                <a:gd name="T59" fmla="*/ 69 h 84"/>
                <a:gd name="T60" fmla="*/ 149 w 210"/>
                <a:gd name="T61" fmla="*/ 71 h 84"/>
                <a:gd name="T62" fmla="*/ 138 w 210"/>
                <a:gd name="T63" fmla="*/ 73 h 84"/>
                <a:gd name="T64" fmla="*/ 127 w 210"/>
                <a:gd name="T65" fmla="*/ 73 h 84"/>
                <a:gd name="T66" fmla="*/ 118 w 210"/>
                <a:gd name="T67" fmla="*/ 73 h 84"/>
                <a:gd name="T68" fmla="*/ 108 w 210"/>
                <a:gd name="T69" fmla="*/ 72 h 84"/>
                <a:gd name="T70" fmla="*/ 99 w 210"/>
                <a:gd name="T71" fmla="*/ 71 h 84"/>
                <a:gd name="T72" fmla="*/ 89 w 210"/>
                <a:gd name="T73" fmla="*/ 68 h 84"/>
                <a:gd name="T74" fmla="*/ 80 w 210"/>
                <a:gd name="T75" fmla="*/ 65 h 84"/>
                <a:gd name="T76" fmla="*/ 71 w 210"/>
                <a:gd name="T77" fmla="*/ 62 h 84"/>
                <a:gd name="T78" fmla="*/ 63 w 210"/>
                <a:gd name="T79" fmla="*/ 57 h 84"/>
                <a:gd name="T80" fmla="*/ 55 w 210"/>
                <a:gd name="T81" fmla="*/ 54 h 84"/>
                <a:gd name="T82" fmla="*/ 39 w 210"/>
                <a:gd name="T83" fmla="*/ 43 h 84"/>
                <a:gd name="T84" fmla="*/ 25 w 210"/>
                <a:gd name="T85" fmla="*/ 30 h 84"/>
                <a:gd name="T86" fmla="*/ 12 w 210"/>
                <a:gd name="T87" fmla="*/ 17 h 84"/>
                <a:gd name="T88" fmla="*/ 0 w 210"/>
                <a:gd name="T89" fmla="*/ 0 h 84"/>
                <a:gd name="T90" fmla="*/ 1 w 210"/>
                <a:gd name="T91" fmla="*/ 5 h 84"/>
                <a:gd name="T92" fmla="*/ 3 w 210"/>
                <a:gd name="T93" fmla="*/ 9 h 84"/>
                <a:gd name="T94" fmla="*/ 5 w 210"/>
                <a:gd name="T95" fmla="*/ 14 h 84"/>
                <a:gd name="T96" fmla="*/ 7 w 210"/>
                <a:gd name="T97" fmla="*/ 19 h 84"/>
                <a:gd name="T98" fmla="*/ 9 w 210"/>
                <a:gd name="T99" fmla="*/ 24 h 84"/>
                <a:gd name="T100" fmla="*/ 12 w 210"/>
                <a:gd name="T101" fmla="*/ 27 h 84"/>
                <a:gd name="T102" fmla="*/ 14 w 210"/>
                <a:gd name="T103" fmla="*/ 32 h 84"/>
                <a:gd name="T104" fmla="*/ 17 w 210"/>
                <a:gd name="T105" fmla="*/ 3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0" h="84">
                  <a:moveTo>
                    <a:pt x="17" y="36"/>
                  </a:moveTo>
                  <a:lnTo>
                    <a:pt x="28" y="47"/>
                  </a:lnTo>
                  <a:lnTo>
                    <a:pt x="41" y="56"/>
                  </a:lnTo>
                  <a:lnTo>
                    <a:pt x="53" y="65"/>
                  </a:lnTo>
                  <a:lnTo>
                    <a:pt x="67" y="71"/>
                  </a:lnTo>
                  <a:lnTo>
                    <a:pt x="81" y="77"/>
                  </a:lnTo>
                  <a:lnTo>
                    <a:pt x="96" y="80"/>
                  </a:lnTo>
                  <a:lnTo>
                    <a:pt x="112" y="83"/>
                  </a:lnTo>
                  <a:lnTo>
                    <a:pt x="127" y="84"/>
                  </a:lnTo>
                  <a:lnTo>
                    <a:pt x="134" y="84"/>
                  </a:lnTo>
                  <a:lnTo>
                    <a:pt x="142" y="83"/>
                  </a:lnTo>
                  <a:lnTo>
                    <a:pt x="149" y="83"/>
                  </a:lnTo>
                  <a:lnTo>
                    <a:pt x="156" y="81"/>
                  </a:lnTo>
                  <a:lnTo>
                    <a:pt x="163" y="79"/>
                  </a:lnTo>
                  <a:lnTo>
                    <a:pt x="170" y="78"/>
                  </a:lnTo>
                  <a:lnTo>
                    <a:pt x="176" y="75"/>
                  </a:lnTo>
                  <a:lnTo>
                    <a:pt x="183" y="73"/>
                  </a:lnTo>
                  <a:lnTo>
                    <a:pt x="187" y="69"/>
                  </a:lnTo>
                  <a:lnTo>
                    <a:pt x="190" y="67"/>
                  </a:lnTo>
                  <a:lnTo>
                    <a:pt x="194" y="63"/>
                  </a:lnTo>
                  <a:lnTo>
                    <a:pt x="197" y="61"/>
                  </a:lnTo>
                  <a:lnTo>
                    <a:pt x="200" y="57"/>
                  </a:lnTo>
                  <a:lnTo>
                    <a:pt x="204" y="54"/>
                  </a:lnTo>
                  <a:lnTo>
                    <a:pt x="207" y="50"/>
                  </a:lnTo>
                  <a:lnTo>
                    <a:pt x="210" y="45"/>
                  </a:lnTo>
                  <a:lnTo>
                    <a:pt x="201" y="51"/>
                  </a:lnTo>
                  <a:lnTo>
                    <a:pt x="191" y="57"/>
                  </a:lnTo>
                  <a:lnTo>
                    <a:pt x="181" y="62"/>
                  </a:lnTo>
                  <a:lnTo>
                    <a:pt x="171" y="66"/>
                  </a:lnTo>
                  <a:lnTo>
                    <a:pt x="160" y="69"/>
                  </a:lnTo>
                  <a:lnTo>
                    <a:pt x="149" y="71"/>
                  </a:lnTo>
                  <a:lnTo>
                    <a:pt x="138" y="73"/>
                  </a:lnTo>
                  <a:lnTo>
                    <a:pt x="127" y="73"/>
                  </a:lnTo>
                  <a:lnTo>
                    <a:pt x="118" y="73"/>
                  </a:lnTo>
                  <a:lnTo>
                    <a:pt x="108" y="72"/>
                  </a:lnTo>
                  <a:lnTo>
                    <a:pt x="99" y="71"/>
                  </a:lnTo>
                  <a:lnTo>
                    <a:pt x="89" y="68"/>
                  </a:lnTo>
                  <a:lnTo>
                    <a:pt x="80" y="65"/>
                  </a:lnTo>
                  <a:lnTo>
                    <a:pt x="71" y="62"/>
                  </a:lnTo>
                  <a:lnTo>
                    <a:pt x="63" y="57"/>
                  </a:lnTo>
                  <a:lnTo>
                    <a:pt x="55" y="54"/>
                  </a:lnTo>
                  <a:lnTo>
                    <a:pt x="39" y="43"/>
                  </a:lnTo>
                  <a:lnTo>
                    <a:pt x="25" y="30"/>
                  </a:lnTo>
                  <a:lnTo>
                    <a:pt x="12" y="17"/>
                  </a:lnTo>
                  <a:lnTo>
                    <a:pt x="0" y="0"/>
                  </a:lnTo>
                  <a:lnTo>
                    <a:pt x="1" y="5"/>
                  </a:lnTo>
                  <a:lnTo>
                    <a:pt x="3" y="9"/>
                  </a:lnTo>
                  <a:lnTo>
                    <a:pt x="5" y="14"/>
                  </a:lnTo>
                  <a:lnTo>
                    <a:pt x="7" y="19"/>
                  </a:lnTo>
                  <a:lnTo>
                    <a:pt x="9" y="24"/>
                  </a:lnTo>
                  <a:lnTo>
                    <a:pt x="12" y="27"/>
                  </a:lnTo>
                  <a:lnTo>
                    <a:pt x="14" y="32"/>
                  </a:lnTo>
                  <a:lnTo>
                    <a:pt x="17" y="36"/>
                  </a:lnTo>
                  <a:close/>
                </a:path>
              </a:pathLst>
            </a:custGeom>
            <a:solidFill>
              <a:srgbClr val="F1A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75" name="Freeform 11"/>
            <p:cNvSpPr>
              <a:spLocks/>
            </p:cNvSpPr>
            <p:nvPr/>
          </p:nvSpPr>
          <p:spPr bwMode="auto">
            <a:xfrm>
              <a:off x="1135" y="2677"/>
              <a:ext cx="45" cy="15"/>
            </a:xfrm>
            <a:custGeom>
              <a:avLst/>
              <a:gdLst>
                <a:gd name="T0" fmla="*/ 12 w 224"/>
                <a:gd name="T1" fmla="*/ 35 h 95"/>
                <a:gd name="T2" fmla="*/ 24 w 224"/>
                <a:gd name="T3" fmla="*/ 48 h 95"/>
                <a:gd name="T4" fmla="*/ 37 w 224"/>
                <a:gd name="T5" fmla="*/ 60 h 95"/>
                <a:gd name="T6" fmla="*/ 50 w 224"/>
                <a:gd name="T7" fmla="*/ 71 h 95"/>
                <a:gd name="T8" fmla="*/ 65 w 224"/>
                <a:gd name="T9" fmla="*/ 79 h 95"/>
                <a:gd name="T10" fmla="*/ 81 w 224"/>
                <a:gd name="T11" fmla="*/ 86 h 95"/>
                <a:gd name="T12" fmla="*/ 97 w 224"/>
                <a:gd name="T13" fmla="*/ 91 h 95"/>
                <a:gd name="T14" fmla="*/ 115 w 224"/>
                <a:gd name="T15" fmla="*/ 95 h 95"/>
                <a:gd name="T16" fmla="*/ 132 w 224"/>
                <a:gd name="T17" fmla="*/ 95 h 95"/>
                <a:gd name="T18" fmla="*/ 142 w 224"/>
                <a:gd name="T19" fmla="*/ 95 h 95"/>
                <a:gd name="T20" fmla="*/ 151 w 224"/>
                <a:gd name="T21" fmla="*/ 94 h 95"/>
                <a:gd name="T22" fmla="*/ 160 w 224"/>
                <a:gd name="T23" fmla="*/ 92 h 95"/>
                <a:gd name="T24" fmla="*/ 169 w 224"/>
                <a:gd name="T25" fmla="*/ 90 h 95"/>
                <a:gd name="T26" fmla="*/ 178 w 224"/>
                <a:gd name="T27" fmla="*/ 88 h 95"/>
                <a:gd name="T28" fmla="*/ 187 w 224"/>
                <a:gd name="T29" fmla="*/ 84 h 95"/>
                <a:gd name="T30" fmla="*/ 195 w 224"/>
                <a:gd name="T31" fmla="*/ 80 h 95"/>
                <a:gd name="T32" fmla="*/ 203 w 224"/>
                <a:gd name="T33" fmla="*/ 77 h 95"/>
                <a:gd name="T34" fmla="*/ 206 w 224"/>
                <a:gd name="T35" fmla="*/ 73 h 95"/>
                <a:gd name="T36" fmla="*/ 209 w 224"/>
                <a:gd name="T37" fmla="*/ 70 h 95"/>
                <a:gd name="T38" fmla="*/ 212 w 224"/>
                <a:gd name="T39" fmla="*/ 67 h 95"/>
                <a:gd name="T40" fmla="*/ 214 w 224"/>
                <a:gd name="T41" fmla="*/ 64 h 95"/>
                <a:gd name="T42" fmla="*/ 217 w 224"/>
                <a:gd name="T43" fmla="*/ 60 h 95"/>
                <a:gd name="T44" fmla="*/ 219 w 224"/>
                <a:gd name="T45" fmla="*/ 56 h 95"/>
                <a:gd name="T46" fmla="*/ 222 w 224"/>
                <a:gd name="T47" fmla="*/ 53 h 95"/>
                <a:gd name="T48" fmla="*/ 224 w 224"/>
                <a:gd name="T49" fmla="*/ 49 h 95"/>
                <a:gd name="T50" fmla="*/ 214 w 224"/>
                <a:gd name="T51" fmla="*/ 56 h 95"/>
                <a:gd name="T52" fmla="*/ 204 w 224"/>
                <a:gd name="T53" fmla="*/ 64 h 95"/>
                <a:gd name="T54" fmla="*/ 193 w 224"/>
                <a:gd name="T55" fmla="*/ 70 h 95"/>
                <a:gd name="T56" fmla="*/ 181 w 224"/>
                <a:gd name="T57" fmla="*/ 76 h 95"/>
                <a:gd name="T58" fmla="*/ 170 w 224"/>
                <a:gd name="T59" fmla="*/ 79 h 95"/>
                <a:gd name="T60" fmla="*/ 157 w 224"/>
                <a:gd name="T61" fmla="*/ 82 h 95"/>
                <a:gd name="T62" fmla="*/ 145 w 224"/>
                <a:gd name="T63" fmla="*/ 84 h 95"/>
                <a:gd name="T64" fmla="*/ 132 w 224"/>
                <a:gd name="T65" fmla="*/ 84 h 95"/>
                <a:gd name="T66" fmla="*/ 122 w 224"/>
                <a:gd name="T67" fmla="*/ 84 h 95"/>
                <a:gd name="T68" fmla="*/ 112 w 224"/>
                <a:gd name="T69" fmla="*/ 83 h 95"/>
                <a:gd name="T70" fmla="*/ 101 w 224"/>
                <a:gd name="T71" fmla="*/ 82 h 95"/>
                <a:gd name="T72" fmla="*/ 92 w 224"/>
                <a:gd name="T73" fmla="*/ 78 h 95"/>
                <a:gd name="T74" fmla="*/ 82 w 224"/>
                <a:gd name="T75" fmla="*/ 76 h 95"/>
                <a:gd name="T76" fmla="*/ 73 w 224"/>
                <a:gd name="T77" fmla="*/ 71 h 95"/>
                <a:gd name="T78" fmla="*/ 64 w 224"/>
                <a:gd name="T79" fmla="*/ 67 h 95"/>
                <a:gd name="T80" fmla="*/ 56 w 224"/>
                <a:gd name="T81" fmla="*/ 61 h 95"/>
                <a:gd name="T82" fmla="*/ 47 w 224"/>
                <a:gd name="T83" fmla="*/ 55 h 95"/>
                <a:gd name="T84" fmla="*/ 40 w 224"/>
                <a:gd name="T85" fmla="*/ 49 h 95"/>
                <a:gd name="T86" fmla="*/ 32 w 224"/>
                <a:gd name="T87" fmla="*/ 42 h 95"/>
                <a:gd name="T88" fmla="*/ 25 w 224"/>
                <a:gd name="T89" fmla="*/ 35 h 95"/>
                <a:gd name="T90" fmla="*/ 18 w 224"/>
                <a:gd name="T91" fmla="*/ 28 h 95"/>
                <a:gd name="T92" fmla="*/ 12 w 224"/>
                <a:gd name="T93" fmla="*/ 19 h 95"/>
                <a:gd name="T94" fmla="*/ 6 w 224"/>
                <a:gd name="T95" fmla="*/ 10 h 95"/>
                <a:gd name="T96" fmla="*/ 0 w 224"/>
                <a:gd name="T97" fmla="*/ 0 h 95"/>
                <a:gd name="T98" fmla="*/ 1 w 224"/>
                <a:gd name="T99" fmla="*/ 5 h 95"/>
                <a:gd name="T100" fmla="*/ 2 w 224"/>
                <a:gd name="T101" fmla="*/ 10 h 95"/>
                <a:gd name="T102" fmla="*/ 4 w 224"/>
                <a:gd name="T103" fmla="*/ 13 h 95"/>
                <a:gd name="T104" fmla="*/ 5 w 224"/>
                <a:gd name="T105" fmla="*/ 18 h 95"/>
                <a:gd name="T106" fmla="*/ 7 w 224"/>
                <a:gd name="T107" fmla="*/ 23 h 95"/>
                <a:gd name="T108" fmla="*/ 8 w 224"/>
                <a:gd name="T109" fmla="*/ 26 h 95"/>
                <a:gd name="T110" fmla="*/ 10 w 224"/>
                <a:gd name="T111" fmla="*/ 30 h 95"/>
                <a:gd name="T112" fmla="*/ 12 w 224"/>
                <a:gd name="T113" fmla="*/ 3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4" h="95">
                  <a:moveTo>
                    <a:pt x="12" y="35"/>
                  </a:moveTo>
                  <a:lnTo>
                    <a:pt x="24" y="48"/>
                  </a:lnTo>
                  <a:lnTo>
                    <a:pt x="37" y="60"/>
                  </a:lnTo>
                  <a:lnTo>
                    <a:pt x="50" y="71"/>
                  </a:lnTo>
                  <a:lnTo>
                    <a:pt x="65" y="79"/>
                  </a:lnTo>
                  <a:lnTo>
                    <a:pt x="81" y="86"/>
                  </a:lnTo>
                  <a:lnTo>
                    <a:pt x="97" y="91"/>
                  </a:lnTo>
                  <a:lnTo>
                    <a:pt x="115" y="95"/>
                  </a:lnTo>
                  <a:lnTo>
                    <a:pt x="132" y="95"/>
                  </a:lnTo>
                  <a:lnTo>
                    <a:pt x="142" y="95"/>
                  </a:lnTo>
                  <a:lnTo>
                    <a:pt x="151" y="94"/>
                  </a:lnTo>
                  <a:lnTo>
                    <a:pt x="160" y="92"/>
                  </a:lnTo>
                  <a:lnTo>
                    <a:pt x="169" y="90"/>
                  </a:lnTo>
                  <a:lnTo>
                    <a:pt x="178" y="88"/>
                  </a:lnTo>
                  <a:lnTo>
                    <a:pt x="187" y="84"/>
                  </a:lnTo>
                  <a:lnTo>
                    <a:pt x="195" y="80"/>
                  </a:lnTo>
                  <a:lnTo>
                    <a:pt x="203" y="77"/>
                  </a:lnTo>
                  <a:lnTo>
                    <a:pt x="206" y="73"/>
                  </a:lnTo>
                  <a:lnTo>
                    <a:pt x="209" y="70"/>
                  </a:lnTo>
                  <a:lnTo>
                    <a:pt x="212" y="67"/>
                  </a:lnTo>
                  <a:lnTo>
                    <a:pt x="214" y="64"/>
                  </a:lnTo>
                  <a:lnTo>
                    <a:pt x="217" y="60"/>
                  </a:lnTo>
                  <a:lnTo>
                    <a:pt x="219" y="56"/>
                  </a:lnTo>
                  <a:lnTo>
                    <a:pt x="222" y="53"/>
                  </a:lnTo>
                  <a:lnTo>
                    <a:pt x="224" y="49"/>
                  </a:lnTo>
                  <a:lnTo>
                    <a:pt x="214" y="56"/>
                  </a:lnTo>
                  <a:lnTo>
                    <a:pt x="204" y="64"/>
                  </a:lnTo>
                  <a:lnTo>
                    <a:pt x="193" y="70"/>
                  </a:lnTo>
                  <a:lnTo>
                    <a:pt x="181" y="76"/>
                  </a:lnTo>
                  <a:lnTo>
                    <a:pt x="170" y="79"/>
                  </a:lnTo>
                  <a:lnTo>
                    <a:pt x="157" y="82"/>
                  </a:lnTo>
                  <a:lnTo>
                    <a:pt x="145" y="84"/>
                  </a:lnTo>
                  <a:lnTo>
                    <a:pt x="132" y="84"/>
                  </a:lnTo>
                  <a:lnTo>
                    <a:pt x="122" y="84"/>
                  </a:lnTo>
                  <a:lnTo>
                    <a:pt x="112" y="83"/>
                  </a:lnTo>
                  <a:lnTo>
                    <a:pt x="101" y="82"/>
                  </a:lnTo>
                  <a:lnTo>
                    <a:pt x="92" y="78"/>
                  </a:lnTo>
                  <a:lnTo>
                    <a:pt x="82" y="76"/>
                  </a:lnTo>
                  <a:lnTo>
                    <a:pt x="73" y="71"/>
                  </a:lnTo>
                  <a:lnTo>
                    <a:pt x="64" y="67"/>
                  </a:lnTo>
                  <a:lnTo>
                    <a:pt x="56" y="61"/>
                  </a:lnTo>
                  <a:lnTo>
                    <a:pt x="47" y="55"/>
                  </a:lnTo>
                  <a:lnTo>
                    <a:pt x="40" y="49"/>
                  </a:lnTo>
                  <a:lnTo>
                    <a:pt x="32" y="42"/>
                  </a:lnTo>
                  <a:lnTo>
                    <a:pt x="25" y="35"/>
                  </a:lnTo>
                  <a:lnTo>
                    <a:pt x="18" y="28"/>
                  </a:lnTo>
                  <a:lnTo>
                    <a:pt x="12" y="19"/>
                  </a:lnTo>
                  <a:lnTo>
                    <a:pt x="6" y="10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10"/>
                  </a:lnTo>
                  <a:lnTo>
                    <a:pt x="4" y="13"/>
                  </a:lnTo>
                  <a:lnTo>
                    <a:pt x="5" y="18"/>
                  </a:lnTo>
                  <a:lnTo>
                    <a:pt x="7" y="23"/>
                  </a:lnTo>
                  <a:lnTo>
                    <a:pt x="8" y="26"/>
                  </a:lnTo>
                  <a:lnTo>
                    <a:pt x="10" y="30"/>
                  </a:lnTo>
                  <a:lnTo>
                    <a:pt x="12" y="35"/>
                  </a:lnTo>
                  <a:close/>
                </a:path>
              </a:pathLst>
            </a:custGeom>
            <a:solidFill>
              <a:srgbClr val="F2A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76" name="Freeform 12"/>
            <p:cNvSpPr>
              <a:spLocks/>
            </p:cNvSpPr>
            <p:nvPr/>
          </p:nvSpPr>
          <p:spPr bwMode="auto">
            <a:xfrm>
              <a:off x="1135" y="2674"/>
              <a:ext cx="47" cy="18"/>
            </a:xfrm>
            <a:custGeom>
              <a:avLst/>
              <a:gdLst>
                <a:gd name="T0" fmla="*/ 20 w 235"/>
                <a:gd name="T1" fmla="*/ 50 h 106"/>
                <a:gd name="T2" fmla="*/ 47 w 235"/>
                <a:gd name="T3" fmla="*/ 76 h 106"/>
                <a:gd name="T4" fmla="*/ 71 w 235"/>
                <a:gd name="T5" fmla="*/ 90 h 106"/>
                <a:gd name="T6" fmla="*/ 88 w 235"/>
                <a:gd name="T7" fmla="*/ 98 h 106"/>
                <a:gd name="T8" fmla="*/ 107 w 235"/>
                <a:gd name="T9" fmla="*/ 104 h 106"/>
                <a:gd name="T10" fmla="*/ 126 w 235"/>
                <a:gd name="T11" fmla="*/ 106 h 106"/>
                <a:gd name="T12" fmla="*/ 146 w 235"/>
                <a:gd name="T13" fmla="*/ 106 h 106"/>
                <a:gd name="T14" fmla="*/ 168 w 235"/>
                <a:gd name="T15" fmla="*/ 102 h 106"/>
                <a:gd name="T16" fmla="*/ 189 w 235"/>
                <a:gd name="T17" fmla="*/ 95 h 106"/>
                <a:gd name="T18" fmla="*/ 209 w 235"/>
                <a:gd name="T19" fmla="*/ 84 h 106"/>
                <a:gd name="T20" fmla="*/ 220 w 235"/>
                <a:gd name="T21" fmla="*/ 76 h 106"/>
                <a:gd name="T22" fmla="*/ 224 w 235"/>
                <a:gd name="T23" fmla="*/ 70 h 106"/>
                <a:gd name="T24" fmla="*/ 228 w 235"/>
                <a:gd name="T25" fmla="*/ 63 h 106"/>
                <a:gd name="T26" fmla="*/ 233 w 235"/>
                <a:gd name="T27" fmla="*/ 57 h 106"/>
                <a:gd name="T28" fmla="*/ 235 w 235"/>
                <a:gd name="T29" fmla="*/ 53 h 106"/>
                <a:gd name="T30" fmla="*/ 235 w 235"/>
                <a:gd name="T31" fmla="*/ 52 h 106"/>
                <a:gd name="T32" fmla="*/ 235 w 235"/>
                <a:gd name="T33" fmla="*/ 52 h 106"/>
                <a:gd name="T34" fmla="*/ 235 w 235"/>
                <a:gd name="T35" fmla="*/ 52 h 106"/>
                <a:gd name="T36" fmla="*/ 224 w 235"/>
                <a:gd name="T37" fmla="*/ 62 h 106"/>
                <a:gd name="T38" fmla="*/ 201 w 235"/>
                <a:gd name="T39" fmla="*/ 77 h 106"/>
                <a:gd name="T40" fmla="*/ 176 w 235"/>
                <a:gd name="T41" fmla="*/ 88 h 106"/>
                <a:gd name="T42" fmla="*/ 149 w 235"/>
                <a:gd name="T43" fmla="*/ 94 h 106"/>
                <a:gd name="T44" fmla="*/ 124 w 235"/>
                <a:gd name="T45" fmla="*/ 95 h 106"/>
                <a:gd name="T46" fmla="*/ 103 w 235"/>
                <a:gd name="T47" fmla="*/ 92 h 106"/>
                <a:gd name="T48" fmla="*/ 83 w 235"/>
                <a:gd name="T49" fmla="*/ 84 h 106"/>
                <a:gd name="T50" fmla="*/ 64 w 235"/>
                <a:gd name="T51" fmla="*/ 75 h 106"/>
                <a:gd name="T52" fmla="*/ 47 w 235"/>
                <a:gd name="T53" fmla="*/ 63 h 106"/>
                <a:gd name="T54" fmla="*/ 31 w 235"/>
                <a:gd name="T55" fmla="*/ 47 h 106"/>
                <a:gd name="T56" fmla="*/ 17 w 235"/>
                <a:gd name="T57" fmla="*/ 30 h 106"/>
                <a:gd name="T58" fmla="*/ 6 w 235"/>
                <a:gd name="T59" fmla="*/ 11 h 106"/>
                <a:gd name="T60" fmla="*/ 1 w 235"/>
                <a:gd name="T61" fmla="*/ 5 h 106"/>
                <a:gd name="T62" fmla="*/ 2 w 235"/>
                <a:gd name="T63" fmla="*/ 14 h 106"/>
                <a:gd name="T64" fmla="*/ 4 w 235"/>
                <a:gd name="T65" fmla="*/ 21 h 106"/>
                <a:gd name="T66" fmla="*/ 7 w 235"/>
                <a:gd name="T67" fmla="*/ 2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5" h="106">
                  <a:moveTo>
                    <a:pt x="8" y="33"/>
                  </a:moveTo>
                  <a:lnTo>
                    <a:pt x="20" y="50"/>
                  </a:lnTo>
                  <a:lnTo>
                    <a:pt x="33" y="63"/>
                  </a:lnTo>
                  <a:lnTo>
                    <a:pt x="47" y="76"/>
                  </a:lnTo>
                  <a:lnTo>
                    <a:pt x="63" y="87"/>
                  </a:lnTo>
                  <a:lnTo>
                    <a:pt x="71" y="90"/>
                  </a:lnTo>
                  <a:lnTo>
                    <a:pt x="79" y="95"/>
                  </a:lnTo>
                  <a:lnTo>
                    <a:pt x="88" y="98"/>
                  </a:lnTo>
                  <a:lnTo>
                    <a:pt x="97" y="101"/>
                  </a:lnTo>
                  <a:lnTo>
                    <a:pt x="107" y="104"/>
                  </a:lnTo>
                  <a:lnTo>
                    <a:pt x="116" y="105"/>
                  </a:lnTo>
                  <a:lnTo>
                    <a:pt x="126" y="106"/>
                  </a:lnTo>
                  <a:lnTo>
                    <a:pt x="135" y="106"/>
                  </a:lnTo>
                  <a:lnTo>
                    <a:pt x="146" y="106"/>
                  </a:lnTo>
                  <a:lnTo>
                    <a:pt x="157" y="104"/>
                  </a:lnTo>
                  <a:lnTo>
                    <a:pt x="168" y="102"/>
                  </a:lnTo>
                  <a:lnTo>
                    <a:pt x="179" y="99"/>
                  </a:lnTo>
                  <a:lnTo>
                    <a:pt x="189" y="95"/>
                  </a:lnTo>
                  <a:lnTo>
                    <a:pt x="199" y="90"/>
                  </a:lnTo>
                  <a:lnTo>
                    <a:pt x="209" y="84"/>
                  </a:lnTo>
                  <a:lnTo>
                    <a:pt x="218" y="78"/>
                  </a:lnTo>
                  <a:lnTo>
                    <a:pt x="220" y="76"/>
                  </a:lnTo>
                  <a:lnTo>
                    <a:pt x="222" y="72"/>
                  </a:lnTo>
                  <a:lnTo>
                    <a:pt x="224" y="70"/>
                  </a:lnTo>
                  <a:lnTo>
                    <a:pt x="226" y="66"/>
                  </a:lnTo>
                  <a:lnTo>
                    <a:pt x="228" y="63"/>
                  </a:lnTo>
                  <a:lnTo>
                    <a:pt x="231" y="59"/>
                  </a:lnTo>
                  <a:lnTo>
                    <a:pt x="233" y="57"/>
                  </a:lnTo>
                  <a:lnTo>
                    <a:pt x="235" y="53"/>
                  </a:lnTo>
                  <a:lnTo>
                    <a:pt x="235" y="53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1"/>
                  </a:lnTo>
                  <a:lnTo>
                    <a:pt x="224" y="62"/>
                  </a:lnTo>
                  <a:lnTo>
                    <a:pt x="213" y="70"/>
                  </a:lnTo>
                  <a:lnTo>
                    <a:pt x="201" y="77"/>
                  </a:lnTo>
                  <a:lnTo>
                    <a:pt x="189" y="83"/>
                  </a:lnTo>
                  <a:lnTo>
                    <a:pt x="176" y="88"/>
                  </a:lnTo>
                  <a:lnTo>
                    <a:pt x="163" y="92"/>
                  </a:lnTo>
                  <a:lnTo>
                    <a:pt x="149" y="94"/>
                  </a:lnTo>
                  <a:lnTo>
                    <a:pt x="135" y="95"/>
                  </a:lnTo>
                  <a:lnTo>
                    <a:pt x="124" y="95"/>
                  </a:lnTo>
                  <a:lnTo>
                    <a:pt x="114" y="94"/>
                  </a:lnTo>
                  <a:lnTo>
                    <a:pt x="103" y="92"/>
                  </a:lnTo>
                  <a:lnTo>
                    <a:pt x="93" y="88"/>
                  </a:lnTo>
                  <a:lnTo>
                    <a:pt x="83" y="84"/>
                  </a:lnTo>
                  <a:lnTo>
                    <a:pt x="73" y="80"/>
                  </a:lnTo>
                  <a:lnTo>
                    <a:pt x="64" y="75"/>
                  </a:lnTo>
                  <a:lnTo>
                    <a:pt x="55" y="69"/>
                  </a:lnTo>
                  <a:lnTo>
                    <a:pt x="47" y="63"/>
                  </a:lnTo>
                  <a:lnTo>
                    <a:pt x="39" y="56"/>
                  </a:lnTo>
                  <a:lnTo>
                    <a:pt x="31" y="47"/>
                  </a:lnTo>
                  <a:lnTo>
                    <a:pt x="24" y="39"/>
                  </a:lnTo>
                  <a:lnTo>
                    <a:pt x="17" y="30"/>
                  </a:lnTo>
                  <a:lnTo>
                    <a:pt x="11" y="21"/>
                  </a:lnTo>
                  <a:lnTo>
                    <a:pt x="6" y="11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9"/>
                  </a:lnTo>
                  <a:lnTo>
                    <a:pt x="2" y="14"/>
                  </a:lnTo>
                  <a:lnTo>
                    <a:pt x="3" y="17"/>
                  </a:lnTo>
                  <a:lnTo>
                    <a:pt x="4" y="21"/>
                  </a:lnTo>
                  <a:lnTo>
                    <a:pt x="5" y="26"/>
                  </a:lnTo>
                  <a:lnTo>
                    <a:pt x="7" y="29"/>
                  </a:lnTo>
                  <a:lnTo>
                    <a:pt x="8" y="33"/>
                  </a:lnTo>
                  <a:close/>
                </a:path>
              </a:pathLst>
            </a:custGeom>
            <a:solidFill>
              <a:srgbClr val="F2B1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77" name="Freeform 13"/>
            <p:cNvSpPr>
              <a:spLocks/>
            </p:cNvSpPr>
            <p:nvPr/>
          </p:nvSpPr>
          <p:spPr bwMode="auto">
            <a:xfrm>
              <a:off x="1134" y="2672"/>
              <a:ext cx="49" cy="19"/>
            </a:xfrm>
            <a:custGeom>
              <a:avLst/>
              <a:gdLst>
                <a:gd name="T0" fmla="*/ 10 w 242"/>
                <a:gd name="T1" fmla="*/ 40 h 114"/>
                <a:gd name="T2" fmla="*/ 22 w 242"/>
                <a:gd name="T3" fmla="*/ 58 h 114"/>
                <a:gd name="T4" fmla="*/ 36 w 242"/>
                <a:gd name="T5" fmla="*/ 72 h 114"/>
                <a:gd name="T6" fmla="*/ 51 w 242"/>
                <a:gd name="T7" fmla="*/ 85 h 114"/>
                <a:gd name="T8" fmla="*/ 68 w 242"/>
                <a:gd name="T9" fmla="*/ 97 h 114"/>
                <a:gd name="T10" fmla="*/ 86 w 242"/>
                <a:gd name="T11" fmla="*/ 106 h 114"/>
                <a:gd name="T12" fmla="*/ 105 w 242"/>
                <a:gd name="T13" fmla="*/ 112 h 114"/>
                <a:gd name="T14" fmla="*/ 126 w 242"/>
                <a:gd name="T15" fmla="*/ 114 h 114"/>
                <a:gd name="T16" fmla="*/ 149 w 242"/>
                <a:gd name="T17" fmla="*/ 114 h 114"/>
                <a:gd name="T18" fmla="*/ 174 w 242"/>
                <a:gd name="T19" fmla="*/ 109 h 114"/>
                <a:gd name="T20" fmla="*/ 197 w 242"/>
                <a:gd name="T21" fmla="*/ 100 h 114"/>
                <a:gd name="T22" fmla="*/ 218 w 242"/>
                <a:gd name="T23" fmla="*/ 86 h 114"/>
                <a:gd name="T24" fmla="*/ 229 w 242"/>
                <a:gd name="T25" fmla="*/ 78 h 114"/>
                <a:gd name="T26" fmla="*/ 232 w 242"/>
                <a:gd name="T27" fmla="*/ 74 h 114"/>
                <a:gd name="T28" fmla="*/ 233 w 242"/>
                <a:gd name="T29" fmla="*/ 72 h 114"/>
                <a:gd name="T30" fmla="*/ 235 w 242"/>
                <a:gd name="T31" fmla="*/ 68 h 114"/>
                <a:gd name="T32" fmla="*/ 237 w 242"/>
                <a:gd name="T33" fmla="*/ 65 h 114"/>
                <a:gd name="T34" fmla="*/ 238 w 242"/>
                <a:gd name="T35" fmla="*/ 61 h 114"/>
                <a:gd name="T36" fmla="*/ 240 w 242"/>
                <a:gd name="T37" fmla="*/ 58 h 114"/>
                <a:gd name="T38" fmla="*/ 241 w 242"/>
                <a:gd name="T39" fmla="*/ 54 h 114"/>
                <a:gd name="T40" fmla="*/ 230 w 242"/>
                <a:gd name="T41" fmla="*/ 64 h 114"/>
                <a:gd name="T42" fmla="*/ 207 w 242"/>
                <a:gd name="T43" fmla="*/ 83 h 114"/>
                <a:gd name="T44" fmla="*/ 180 w 242"/>
                <a:gd name="T45" fmla="*/ 96 h 114"/>
                <a:gd name="T46" fmla="*/ 151 w 242"/>
                <a:gd name="T47" fmla="*/ 103 h 114"/>
                <a:gd name="T48" fmla="*/ 125 w 242"/>
                <a:gd name="T49" fmla="*/ 103 h 114"/>
                <a:gd name="T50" fmla="*/ 102 w 242"/>
                <a:gd name="T51" fmla="*/ 100 h 114"/>
                <a:gd name="T52" fmla="*/ 82 w 242"/>
                <a:gd name="T53" fmla="*/ 92 h 114"/>
                <a:gd name="T54" fmla="*/ 63 w 242"/>
                <a:gd name="T55" fmla="*/ 82 h 114"/>
                <a:gd name="T56" fmla="*/ 45 w 242"/>
                <a:gd name="T57" fmla="*/ 67 h 114"/>
                <a:gd name="T58" fmla="*/ 30 w 242"/>
                <a:gd name="T59" fmla="*/ 52 h 114"/>
                <a:gd name="T60" fmla="*/ 16 w 242"/>
                <a:gd name="T61" fmla="*/ 32 h 114"/>
                <a:gd name="T62" fmla="*/ 5 w 242"/>
                <a:gd name="T63" fmla="*/ 11 h 114"/>
                <a:gd name="T64" fmla="*/ 0 w 242"/>
                <a:gd name="T65" fmla="*/ 4 h 114"/>
                <a:gd name="T66" fmla="*/ 1 w 242"/>
                <a:gd name="T67" fmla="*/ 11 h 114"/>
                <a:gd name="T68" fmla="*/ 2 w 242"/>
                <a:gd name="T69" fmla="*/ 19 h 114"/>
                <a:gd name="T70" fmla="*/ 3 w 242"/>
                <a:gd name="T71" fmla="*/ 2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2" h="114">
                  <a:moveTo>
                    <a:pt x="4" y="30"/>
                  </a:moveTo>
                  <a:lnTo>
                    <a:pt x="10" y="40"/>
                  </a:lnTo>
                  <a:lnTo>
                    <a:pt x="16" y="49"/>
                  </a:lnTo>
                  <a:lnTo>
                    <a:pt x="22" y="58"/>
                  </a:lnTo>
                  <a:lnTo>
                    <a:pt x="29" y="65"/>
                  </a:lnTo>
                  <a:lnTo>
                    <a:pt x="36" y="72"/>
                  </a:lnTo>
                  <a:lnTo>
                    <a:pt x="44" y="79"/>
                  </a:lnTo>
                  <a:lnTo>
                    <a:pt x="51" y="85"/>
                  </a:lnTo>
                  <a:lnTo>
                    <a:pt x="60" y="91"/>
                  </a:lnTo>
                  <a:lnTo>
                    <a:pt x="68" y="97"/>
                  </a:lnTo>
                  <a:lnTo>
                    <a:pt x="77" y="101"/>
                  </a:lnTo>
                  <a:lnTo>
                    <a:pt x="86" y="106"/>
                  </a:lnTo>
                  <a:lnTo>
                    <a:pt x="96" y="108"/>
                  </a:lnTo>
                  <a:lnTo>
                    <a:pt x="105" y="112"/>
                  </a:lnTo>
                  <a:lnTo>
                    <a:pt x="116" y="113"/>
                  </a:lnTo>
                  <a:lnTo>
                    <a:pt x="126" y="114"/>
                  </a:lnTo>
                  <a:lnTo>
                    <a:pt x="136" y="114"/>
                  </a:lnTo>
                  <a:lnTo>
                    <a:pt x="149" y="114"/>
                  </a:lnTo>
                  <a:lnTo>
                    <a:pt x="161" y="112"/>
                  </a:lnTo>
                  <a:lnTo>
                    <a:pt x="174" y="109"/>
                  </a:lnTo>
                  <a:lnTo>
                    <a:pt x="185" y="106"/>
                  </a:lnTo>
                  <a:lnTo>
                    <a:pt x="197" y="100"/>
                  </a:lnTo>
                  <a:lnTo>
                    <a:pt x="208" y="94"/>
                  </a:lnTo>
                  <a:lnTo>
                    <a:pt x="218" y="86"/>
                  </a:lnTo>
                  <a:lnTo>
                    <a:pt x="228" y="79"/>
                  </a:lnTo>
                  <a:lnTo>
                    <a:pt x="229" y="78"/>
                  </a:lnTo>
                  <a:lnTo>
                    <a:pt x="230" y="76"/>
                  </a:lnTo>
                  <a:lnTo>
                    <a:pt x="232" y="74"/>
                  </a:lnTo>
                  <a:lnTo>
                    <a:pt x="232" y="73"/>
                  </a:lnTo>
                  <a:lnTo>
                    <a:pt x="233" y="72"/>
                  </a:lnTo>
                  <a:lnTo>
                    <a:pt x="234" y="70"/>
                  </a:lnTo>
                  <a:lnTo>
                    <a:pt x="235" y="68"/>
                  </a:lnTo>
                  <a:lnTo>
                    <a:pt x="236" y="67"/>
                  </a:lnTo>
                  <a:lnTo>
                    <a:pt x="237" y="65"/>
                  </a:lnTo>
                  <a:lnTo>
                    <a:pt x="237" y="64"/>
                  </a:lnTo>
                  <a:lnTo>
                    <a:pt x="238" y="61"/>
                  </a:lnTo>
                  <a:lnTo>
                    <a:pt x="239" y="59"/>
                  </a:lnTo>
                  <a:lnTo>
                    <a:pt x="240" y="58"/>
                  </a:lnTo>
                  <a:lnTo>
                    <a:pt x="241" y="55"/>
                  </a:lnTo>
                  <a:lnTo>
                    <a:pt x="241" y="54"/>
                  </a:lnTo>
                  <a:lnTo>
                    <a:pt x="242" y="52"/>
                  </a:lnTo>
                  <a:lnTo>
                    <a:pt x="230" y="64"/>
                  </a:lnTo>
                  <a:lnTo>
                    <a:pt x="219" y="73"/>
                  </a:lnTo>
                  <a:lnTo>
                    <a:pt x="207" y="83"/>
                  </a:lnTo>
                  <a:lnTo>
                    <a:pt x="194" y="90"/>
                  </a:lnTo>
                  <a:lnTo>
                    <a:pt x="180" y="96"/>
                  </a:lnTo>
                  <a:lnTo>
                    <a:pt x="166" y="100"/>
                  </a:lnTo>
                  <a:lnTo>
                    <a:pt x="151" y="103"/>
                  </a:lnTo>
                  <a:lnTo>
                    <a:pt x="136" y="103"/>
                  </a:lnTo>
                  <a:lnTo>
                    <a:pt x="125" y="103"/>
                  </a:lnTo>
                  <a:lnTo>
                    <a:pt x="114" y="102"/>
                  </a:lnTo>
                  <a:lnTo>
                    <a:pt x="102" y="100"/>
                  </a:lnTo>
                  <a:lnTo>
                    <a:pt x="92" y="96"/>
                  </a:lnTo>
                  <a:lnTo>
                    <a:pt x="82" y="92"/>
                  </a:lnTo>
                  <a:lnTo>
                    <a:pt x="72" y="88"/>
                  </a:lnTo>
                  <a:lnTo>
                    <a:pt x="63" y="82"/>
                  </a:lnTo>
                  <a:lnTo>
                    <a:pt x="54" y="74"/>
                  </a:lnTo>
                  <a:lnTo>
                    <a:pt x="45" y="67"/>
                  </a:lnTo>
                  <a:lnTo>
                    <a:pt x="37" y="60"/>
                  </a:lnTo>
                  <a:lnTo>
                    <a:pt x="30" y="52"/>
                  </a:lnTo>
                  <a:lnTo>
                    <a:pt x="23" y="42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5" y="11"/>
                  </a:lnTo>
                  <a:lnTo>
                    <a:pt x="0" y="0"/>
                  </a:lnTo>
                  <a:lnTo>
                    <a:pt x="0" y="4"/>
                  </a:lnTo>
                  <a:lnTo>
                    <a:pt x="1" y="7"/>
                  </a:lnTo>
                  <a:lnTo>
                    <a:pt x="1" y="11"/>
                  </a:lnTo>
                  <a:lnTo>
                    <a:pt x="1" y="16"/>
                  </a:lnTo>
                  <a:lnTo>
                    <a:pt x="2" y="19"/>
                  </a:lnTo>
                  <a:lnTo>
                    <a:pt x="3" y="23"/>
                  </a:lnTo>
                  <a:lnTo>
                    <a:pt x="3" y="26"/>
                  </a:lnTo>
                  <a:lnTo>
                    <a:pt x="4" y="30"/>
                  </a:lnTo>
                  <a:close/>
                </a:path>
              </a:pathLst>
            </a:custGeom>
            <a:solidFill>
              <a:srgbClr val="F2B4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78" name="Freeform 14"/>
            <p:cNvSpPr>
              <a:spLocks/>
            </p:cNvSpPr>
            <p:nvPr/>
          </p:nvSpPr>
          <p:spPr bwMode="auto">
            <a:xfrm>
              <a:off x="1134" y="2669"/>
              <a:ext cx="50" cy="21"/>
            </a:xfrm>
            <a:custGeom>
              <a:avLst/>
              <a:gdLst>
                <a:gd name="T0" fmla="*/ 7 w 246"/>
                <a:gd name="T1" fmla="*/ 39 h 123"/>
                <a:gd name="T2" fmla="*/ 18 w 246"/>
                <a:gd name="T3" fmla="*/ 58 h 123"/>
                <a:gd name="T4" fmla="*/ 32 w 246"/>
                <a:gd name="T5" fmla="*/ 75 h 123"/>
                <a:gd name="T6" fmla="*/ 48 w 246"/>
                <a:gd name="T7" fmla="*/ 91 h 123"/>
                <a:gd name="T8" fmla="*/ 65 w 246"/>
                <a:gd name="T9" fmla="*/ 103 h 123"/>
                <a:gd name="T10" fmla="*/ 84 w 246"/>
                <a:gd name="T11" fmla="*/ 112 h 123"/>
                <a:gd name="T12" fmla="*/ 104 w 246"/>
                <a:gd name="T13" fmla="*/ 120 h 123"/>
                <a:gd name="T14" fmla="*/ 125 w 246"/>
                <a:gd name="T15" fmla="*/ 123 h 123"/>
                <a:gd name="T16" fmla="*/ 150 w 246"/>
                <a:gd name="T17" fmla="*/ 122 h 123"/>
                <a:gd name="T18" fmla="*/ 177 w 246"/>
                <a:gd name="T19" fmla="*/ 116 h 123"/>
                <a:gd name="T20" fmla="*/ 202 w 246"/>
                <a:gd name="T21" fmla="*/ 105 h 123"/>
                <a:gd name="T22" fmla="*/ 225 w 246"/>
                <a:gd name="T23" fmla="*/ 90 h 123"/>
                <a:gd name="T24" fmla="*/ 238 w 246"/>
                <a:gd name="T25" fmla="*/ 76 h 123"/>
                <a:gd name="T26" fmla="*/ 241 w 246"/>
                <a:gd name="T27" fmla="*/ 69 h 123"/>
                <a:gd name="T28" fmla="*/ 243 w 246"/>
                <a:gd name="T29" fmla="*/ 62 h 123"/>
                <a:gd name="T30" fmla="*/ 245 w 246"/>
                <a:gd name="T31" fmla="*/ 56 h 123"/>
                <a:gd name="T32" fmla="*/ 236 w 246"/>
                <a:gd name="T33" fmla="*/ 66 h 123"/>
                <a:gd name="T34" fmla="*/ 211 w 246"/>
                <a:gd name="T35" fmla="*/ 87 h 123"/>
                <a:gd name="T36" fmla="*/ 183 w 246"/>
                <a:gd name="T37" fmla="*/ 103 h 123"/>
                <a:gd name="T38" fmla="*/ 152 w 246"/>
                <a:gd name="T39" fmla="*/ 111 h 123"/>
                <a:gd name="T40" fmla="*/ 125 w 246"/>
                <a:gd name="T41" fmla="*/ 112 h 123"/>
                <a:gd name="T42" fmla="*/ 101 w 246"/>
                <a:gd name="T43" fmla="*/ 108 h 123"/>
                <a:gd name="T44" fmla="*/ 80 w 246"/>
                <a:gd name="T45" fmla="*/ 99 h 123"/>
                <a:gd name="T46" fmla="*/ 61 w 246"/>
                <a:gd name="T47" fmla="*/ 87 h 123"/>
                <a:gd name="T48" fmla="*/ 43 w 246"/>
                <a:gd name="T49" fmla="*/ 73 h 123"/>
                <a:gd name="T50" fmla="*/ 28 w 246"/>
                <a:gd name="T51" fmla="*/ 55 h 123"/>
                <a:gd name="T52" fmla="*/ 15 w 246"/>
                <a:gd name="T53" fmla="*/ 34 h 123"/>
                <a:gd name="T54" fmla="*/ 4 w 246"/>
                <a:gd name="T55" fmla="*/ 12 h 123"/>
                <a:gd name="T56" fmla="*/ 0 w 246"/>
                <a:gd name="T57" fmla="*/ 3 h 123"/>
                <a:gd name="T58" fmla="*/ 0 w 246"/>
                <a:gd name="T59" fmla="*/ 11 h 123"/>
                <a:gd name="T60" fmla="*/ 0 w 246"/>
                <a:gd name="T61" fmla="*/ 18 h 123"/>
                <a:gd name="T62" fmla="*/ 1 w 246"/>
                <a:gd name="T63" fmla="*/ 2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6" h="123">
                  <a:moveTo>
                    <a:pt x="1" y="28"/>
                  </a:moveTo>
                  <a:lnTo>
                    <a:pt x="7" y="39"/>
                  </a:lnTo>
                  <a:lnTo>
                    <a:pt x="12" y="49"/>
                  </a:lnTo>
                  <a:lnTo>
                    <a:pt x="18" y="58"/>
                  </a:lnTo>
                  <a:lnTo>
                    <a:pt x="25" y="67"/>
                  </a:lnTo>
                  <a:lnTo>
                    <a:pt x="32" y="75"/>
                  </a:lnTo>
                  <a:lnTo>
                    <a:pt x="40" y="84"/>
                  </a:lnTo>
                  <a:lnTo>
                    <a:pt x="48" y="91"/>
                  </a:lnTo>
                  <a:lnTo>
                    <a:pt x="56" y="97"/>
                  </a:lnTo>
                  <a:lnTo>
                    <a:pt x="65" y="103"/>
                  </a:lnTo>
                  <a:lnTo>
                    <a:pt x="74" y="108"/>
                  </a:lnTo>
                  <a:lnTo>
                    <a:pt x="84" y="112"/>
                  </a:lnTo>
                  <a:lnTo>
                    <a:pt x="94" y="116"/>
                  </a:lnTo>
                  <a:lnTo>
                    <a:pt x="104" y="120"/>
                  </a:lnTo>
                  <a:lnTo>
                    <a:pt x="115" y="122"/>
                  </a:lnTo>
                  <a:lnTo>
                    <a:pt x="125" y="123"/>
                  </a:lnTo>
                  <a:lnTo>
                    <a:pt x="136" y="123"/>
                  </a:lnTo>
                  <a:lnTo>
                    <a:pt x="150" y="122"/>
                  </a:lnTo>
                  <a:lnTo>
                    <a:pt x="164" y="120"/>
                  </a:lnTo>
                  <a:lnTo>
                    <a:pt x="177" y="116"/>
                  </a:lnTo>
                  <a:lnTo>
                    <a:pt x="190" y="111"/>
                  </a:lnTo>
                  <a:lnTo>
                    <a:pt x="202" y="105"/>
                  </a:lnTo>
                  <a:lnTo>
                    <a:pt x="214" y="98"/>
                  </a:lnTo>
                  <a:lnTo>
                    <a:pt x="225" y="90"/>
                  </a:lnTo>
                  <a:lnTo>
                    <a:pt x="236" y="79"/>
                  </a:lnTo>
                  <a:lnTo>
                    <a:pt x="238" y="76"/>
                  </a:lnTo>
                  <a:lnTo>
                    <a:pt x="239" y="73"/>
                  </a:lnTo>
                  <a:lnTo>
                    <a:pt x="241" y="69"/>
                  </a:lnTo>
                  <a:lnTo>
                    <a:pt x="242" y="66"/>
                  </a:lnTo>
                  <a:lnTo>
                    <a:pt x="243" y="62"/>
                  </a:lnTo>
                  <a:lnTo>
                    <a:pt x="244" y="60"/>
                  </a:lnTo>
                  <a:lnTo>
                    <a:pt x="245" y="56"/>
                  </a:lnTo>
                  <a:lnTo>
                    <a:pt x="246" y="52"/>
                  </a:lnTo>
                  <a:lnTo>
                    <a:pt x="236" y="66"/>
                  </a:lnTo>
                  <a:lnTo>
                    <a:pt x="223" y="78"/>
                  </a:lnTo>
                  <a:lnTo>
                    <a:pt x="211" y="87"/>
                  </a:lnTo>
                  <a:lnTo>
                    <a:pt x="197" y="96"/>
                  </a:lnTo>
                  <a:lnTo>
                    <a:pt x="183" y="103"/>
                  </a:lnTo>
                  <a:lnTo>
                    <a:pt x="168" y="108"/>
                  </a:lnTo>
                  <a:lnTo>
                    <a:pt x="152" y="111"/>
                  </a:lnTo>
                  <a:lnTo>
                    <a:pt x="136" y="112"/>
                  </a:lnTo>
                  <a:lnTo>
                    <a:pt x="125" y="112"/>
                  </a:lnTo>
                  <a:lnTo>
                    <a:pt x="113" y="110"/>
                  </a:lnTo>
                  <a:lnTo>
                    <a:pt x="101" y="108"/>
                  </a:lnTo>
                  <a:lnTo>
                    <a:pt x="91" y="104"/>
                  </a:lnTo>
                  <a:lnTo>
                    <a:pt x="80" y="99"/>
                  </a:lnTo>
                  <a:lnTo>
                    <a:pt x="70" y="94"/>
                  </a:lnTo>
                  <a:lnTo>
                    <a:pt x="61" y="87"/>
                  </a:lnTo>
                  <a:lnTo>
                    <a:pt x="52" y="80"/>
                  </a:lnTo>
                  <a:lnTo>
                    <a:pt x="43" y="73"/>
                  </a:lnTo>
                  <a:lnTo>
                    <a:pt x="35" y="64"/>
                  </a:lnTo>
                  <a:lnTo>
                    <a:pt x="28" y="55"/>
                  </a:lnTo>
                  <a:lnTo>
                    <a:pt x="21" y="45"/>
                  </a:lnTo>
                  <a:lnTo>
                    <a:pt x="15" y="34"/>
                  </a:lnTo>
                  <a:lnTo>
                    <a:pt x="9" y="22"/>
                  </a:lnTo>
                  <a:lnTo>
                    <a:pt x="4" y="12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1" y="21"/>
                  </a:lnTo>
                  <a:lnTo>
                    <a:pt x="1" y="25"/>
                  </a:lnTo>
                  <a:lnTo>
                    <a:pt x="1" y="28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79" name="Freeform 15"/>
            <p:cNvSpPr>
              <a:spLocks/>
            </p:cNvSpPr>
            <p:nvPr/>
          </p:nvSpPr>
          <p:spPr bwMode="auto">
            <a:xfrm>
              <a:off x="1134" y="2667"/>
              <a:ext cx="50" cy="22"/>
            </a:xfrm>
            <a:custGeom>
              <a:avLst/>
              <a:gdLst>
                <a:gd name="T0" fmla="*/ 5 w 249"/>
                <a:gd name="T1" fmla="*/ 40 h 132"/>
                <a:gd name="T2" fmla="*/ 16 w 249"/>
                <a:gd name="T3" fmla="*/ 61 h 132"/>
                <a:gd name="T4" fmla="*/ 30 w 249"/>
                <a:gd name="T5" fmla="*/ 79 h 132"/>
                <a:gd name="T6" fmla="*/ 45 w 249"/>
                <a:gd name="T7" fmla="*/ 96 h 132"/>
                <a:gd name="T8" fmla="*/ 63 w 249"/>
                <a:gd name="T9" fmla="*/ 111 h 132"/>
                <a:gd name="T10" fmla="*/ 82 w 249"/>
                <a:gd name="T11" fmla="*/ 121 h 132"/>
                <a:gd name="T12" fmla="*/ 102 w 249"/>
                <a:gd name="T13" fmla="*/ 129 h 132"/>
                <a:gd name="T14" fmla="*/ 125 w 249"/>
                <a:gd name="T15" fmla="*/ 132 h 132"/>
                <a:gd name="T16" fmla="*/ 151 w 249"/>
                <a:gd name="T17" fmla="*/ 132 h 132"/>
                <a:gd name="T18" fmla="*/ 180 w 249"/>
                <a:gd name="T19" fmla="*/ 125 h 132"/>
                <a:gd name="T20" fmla="*/ 207 w 249"/>
                <a:gd name="T21" fmla="*/ 112 h 132"/>
                <a:gd name="T22" fmla="*/ 230 w 249"/>
                <a:gd name="T23" fmla="*/ 93 h 132"/>
                <a:gd name="T24" fmla="*/ 243 w 249"/>
                <a:gd name="T25" fmla="*/ 77 h 132"/>
                <a:gd name="T26" fmla="*/ 245 w 249"/>
                <a:gd name="T27" fmla="*/ 71 h 132"/>
                <a:gd name="T28" fmla="*/ 247 w 249"/>
                <a:gd name="T29" fmla="*/ 64 h 132"/>
                <a:gd name="T30" fmla="*/ 249 w 249"/>
                <a:gd name="T31" fmla="*/ 58 h 132"/>
                <a:gd name="T32" fmla="*/ 239 w 249"/>
                <a:gd name="T33" fmla="*/ 69 h 132"/>
                <a:gd name="T34" fmla="*/ 214 w 249"/>
                <a:gd name="T35" fmla="*/ 94 h 132"/>
                <a:gd name="T36" fmla="*/ 185 w 249"/>
                <a:gd name="T37" fmla="*/ 112 h 132"/>
                <a:gd name="T38" fmla="*/ 161 w 249"/>
                <a:gd name="T39" fmla="*/ 119 h 132"/>
                <a:gd name="T40" fmla="*/ 145 w 249"/>
                <a:gd name="T41" fmla="*/ 121 h 132"/>
                <a:gd name="T42" fmla="*/ 124 w 249"/>
                <a:gd name="T43" fmla="*/ 121 h 132"/>
                <a:gd name="T44" fmla="*/ 100 w 249"/>
                <a:gd name="T45" fmla="*/ 117 h 132"/>
                <a:gd name="T46" fmla="*/ 79 w 249"/>
                <a:gd name="T47" fmla="*/ 108 h 132"/>
                <a:gd name="T48" fmla="*/ 59 w 249"/>
                <a:gd name="T49" fmla="*/ 95 h 132"/>
                <a:gd name="T50" fmla="*/ 42 w 249"/>
                <a:gd name="T51" fmla="*/ 79 h 132"/>
                <a:gd name="T52" fmla="*/ 27 w 249"/>
                <a:gd name="T53" fmla="*/ 60 h 132"/>
                <a:gd name="T54" fmla="*/ 14 w 249"/>
                <a:gd name="T55" fmla="*/ 37 h 132"/>
                <a:gd name="T56" fmla="*/ 5 w 249"/>
                <a:gd name="T57" fmla="*/ 14 h 132"/>
                <a:gd name="T58" fmla="*/ 1 w 249"/>
                <a:gd name="T59" fmla="*/ 4 h 132"/>
                <a:gd name="T60" fmla="*/ 0 w 249"/>
                <a:gd name="T61" fmla="*/ 11 h 132"/>
                <a:gd name="T62" fmla="*/ 0 w 249"/>
                <a:gd name="T63" fmla="*/ 18 h 132"/>
                <a:gd name="T64" fmla="*/ 0 w 249"/>
                <a:gd name="T65" fmla="*/ 2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9" h="132">
                  <a:moveTo>
                    <a:pt x="0" y="29"/>
                  </a:moveTo>
                  <a:lnTo>
                    <a:pt x="5" y="40"/>
                  </a:lnTo>
                  <a:lnTo>
                    <a:pt x="10" y="51"/>
                  </a:lnTo>
                  <a:lnTo>
                    <a:pt x="16" y="61"/>
                  </a:lnTo>
                  <a:lnTo>
                    <a:pt x="23" y="71"/>
                  </a:lnTo>
                  <a:lnTo>
                    <a:pt x="30" y="79"/>
                  </a:lnTo>
                  <a:lnTo>
                    <a:pt x="37" y="89"/>
                  </a:lnTo>
                  <a:lnTo>
                    <a:pt x="45" y="96"/>
                  </a:lnTo>
                  <a:lnTo>
                    <a:pt x="54" y="103"/>
                  </a:lnTo>
                  <a:lnTo>
                    <a:pt x="63" y="111"/>
                  </a:lnTo>
                  <a:lnTo>
                    <a:pt x="72" y="117"/>
                  </a:lnTo>
                  <a:lnTo>
                    <a:pt x="82" y="121"/>
                  </a:lnTo>
                  <a:lnTo>
                    <a:pt x="92" y="125"/>
                  </a:lnTo>
                  <a:lnTo>
                    <a:pt x="102" y="129"/>
                  </a:lnTo>
                  <a:lnTo>
                    <a:pt x="114" y="131"/>
                  </a:lnTo>
                  <a:lnTo>
                    <a:pt x="125" y="132"/>
                  </a:lnTo>
                  <a:lnTo>
                    <a:pt x="136" y="132"/>
                  </a:lnTo>
                  <a:lnTo>
                    <a:pt x="151" y="132"/>
                  </a:lnTo>
                  <a:lnTo>
                    <a:pt x="166" y="129"/>
                  </a:lnTo>
                  <a:lnTo>
                    <a:pt x="180" y="125"/>
                  </a:lnTo>
                  <a:lnTo>
                    <a:pt x="194" y="119"/>
                  </a:lnTo>
                  <a:lnTo>
                    <a:pt x="207" y="112"/>
                  </a:lnTo>
                  <a:lnTo>
                    <a:pt x="219" y="102"/>
                  </a:lnTo>
                  <a:lnTo>
                    <a:pt x="230" y="93"/>
                  </a:lnTo>
                  <a:lnTo>
                    <a:pt x="242" y="81"/>
                  </a:lnTo>
                  <a:lnTo>
                    <a:pt x="243" y="77"/>
                  </a:lnTo>
                  <a:lnTo>
                    <a:pt x="244" y="75"/>
                  </a:lnTo>
                  <a:lnTo>
                    <a:pt x="245" y="71"/>
                  </a:lnTo>
                  <a:lnTo>
                    <a:pt x="246" y="67"/>
                  </a:lnTo>
                  <a:lnTo>
                    <a:pt x="247" y="64"/>
                  </a:lnTo>
                  <a:lnTo>
                    <a:pt x="248" y="60"/>
                  </a:lnTo>
                  <a:lnTo>
                    <a:pt x="249" y="58"/>
                  </a:lnTo>
                  <a:lnTo>
                    <a:pt x="249" y="54"/>
                  </a:lnTo>
                  <a:lnTo>
                    <a:pt x="239" y="69"/>
                  </a:lnTo>
                  <a:lnTo>
                    <a:pt x="227" y="82"/>
                  </a:lnTo>
                  <a:lnTo>
                    <a:pt x="214" y="94"/>
                  </a:lnTo>
                  <a:lnTo>
                    <a:pt x="200" y="103"/>
                  </a:lnTo>
                  <a:lnTo>
                    <a:pt x="185" y="112"/>
                  </a:lnTo>
                  <a:lnTo>
                    <a:pt x="169" y="117"/>
                  </a:lnTo>
                  <a:lnTo>
                    <a:pt x="161" y="119"/>
                  </a:lnTo>
                  <a:lnTo>
                    <a:pt x="153" y="120"/>
                  </a:lnTo>
                  <a:lnTo>
                    <a:pt x="145" y="121"/>
                  </a:lnTo>
                  <a:lnTo>
                    <a:pt x="136" y="121"/>
                  </a:lnTo>
                  <a:lnTo>
                    <a:pt x="124" y="121"/>
                  </a:lnTo>
                  <a:lnTo>
                    <a:pt x="113" y="120"/>
                  </a:lnTo>
                  <a:lnTo>
                    <a:pt x="100" y="117"/>
                  </a:lnTo>
                  <a:lnTo>
                    <a:pt x="90" y="113"/>
                  </a:lnTo>
                  <a:lnTo>
                    <a:pt x="79" y="108"/>
                  </a:lnTo>
                  <a:lnTo>
                    <a:pt x="69" y="102"/>
                  </a:lnTo>
                  <a:lnTo>
                    <a:pt x="59" y="95"/>
                  </a:lnTo>
                  <a:lnTo>
                    <a:pt x="50" y="88"/>
                  </a:lnTo>
                  <a:lnTo>
                    <a:pt x="42" y="79"/>
                  </a:lnTo>
                  <a:lnTo>
                    <a:pt x="34" y="70"/>
                  </a:lnTo>
                  <a:lnTo>
                    <a:pt x="27" y="60"/>
                  </a:lnTo>
                  <a:lnTo>
                    <a:pt x="20" y="49"/>
                  </a:lnTo>
                  <a:lnTo>
                    <a:pt x="14" y="37"/>
                  </a:lnTo>
                  <a:lnTo>
                    <a:pt x="9" y="26"/>
                  </a:lnTo>
                  <a:lnTo>
                    <a:pt x="5" y="14"/>
                  </a:lnTo>
                  <a:lnTo>
                    <a:pt x="1" y="0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80" name="Freeform 16"/>
            <p:cNvSpPr>
              <a:spLocks/>
            </p:cNvSpPr>
            <p:nvPr/>
          </p:nvSpPr>
          <p:spPr bwMode="auto">
            <a:xfrm>
              <a:off x="1134" y="2665"/>
              <a:ext cx="51" cy="23"/>
            </a:xfrm>
            <a:custGeom>
              <a:avLst/>
              <a:gdLst>
                <a:gd name="T0" fmla="*/ 4 w 251"/>
                <a:gd name="T1" fmla="*/ 40 h 140"/>
                <a:gd name="T2" fmla="*/ 15 w 251"/>
                <a:gd name="T3" fmla="*/ 62 h 140"/>
                <a:gd name="T4" fmla="*/ 28 w 251"/>
                <a:gd name="T5" fmla="*/ 83 h 140"/>
                <a:gd name="T6" fmla="*/ 43 w 251"/>
                <a:gd name="T7" fmla="*/ 101 h 140"/>
                <a:gd name="T8" fmla="*/ 61 w 251"/>
                <a:gd name="T9" fmla="*/ 115 h 140"/>
                <a:gd name="T10" fmla="*/ 80 w 251"/>
                <a:gd name="T11" fmla="*/ 127 h 140"/>
                <a:gd name="T12" fmla="*/ 101 w 251"/>
                <a:gd name="T13" fmla="*/ 136 h 140"/>
                <a:gd name="T14" fmla="*/ 125 w 251"/>
                <a:gd name="T15" fmla="*/ 140 h 140"/>
                <a:gd name="T16" fmla="*/ 152 w 251"/>
                <a:gd name="T17" fmla="*/ 139 h 140"/>
                <a:gd name="T18" fmla="*/ 183 w 251"/>
                <a:gd name="T19" fmla="*/ 131 h 140"/>
                <a:gd name="T20" fmla="*/ 211 w 251"/>
                <a:gd name="T21" fmla="*/ 115 h 140"/>
                <a:gd name="T22" fmla="*/ 236 w 251"/>
                <a:gd name="T23" fmla="*/ 94 h 140"/>
                <a:gd name="T24" fmla="*/ 247 w 251"/>
                <a:gd name="T25" fmla="*/ 77 h 140"/>
                <a:gd name="T26" fmla="*/ 249 w 251"/>
                <a:gd name="T27" fmla="*/ 71 h 140"/>
                <a:gd name="T28" fmla="*/ 250 w 251"/>
                <a:gd name="T29" fmla="*/ 64 h 140"/>
                <a:gd name="T30" fmla="*/ 251 w 251"/>
                <a:gd name="T31" fmla="*/ 58 h 140"/>
                <a:gd name="T32" fmla="*/ 247 w 251"/>
                <a:gd name="T33" fmla="*/ 62 h 140"/>
                <a:gd name="T34" fmla="*/ 236 w 251"/>
                <a:gd name="T35" fmla="*/ 78 h 140"/>
                <a:gd name="T36" fmla="*/ 223 w 251"/>
                <a:gd name="T37" fmla="*/ 91 h 140"/>
                <a:gd name="T38" fmla="*/ 209 w 251"/>
                <a:gd name="T39" fmla="*/ 103 h 140"/>
                <a:gd name="T40" fmla="*/ 195 w 251"/>
                <a:gd name="T41" fmla="*/ 114 h 140"/>
                <a:gd name="T42" fmla="*/ 179 w 251"/>
                <a:gd name="T43" fmla="*/ 121 h 140"/>
                <a:gd name="T44" fmla="*/ 162 w 251"/>
                <a:gd name="T45" fmla="*/ 126 h 140"/>
                <a:gd name="T46" fmla="*/ 145 w 251"/>
                <a:gd name="T47" fmla="*/ 130 h 140"/>
                <a:gd name="T48" fmla="*/ 124 w 251"/>
                <a:gd name="T49" fmla="*/ 128 h 140"/>
                <a:gd name="T50" fmla="*/ 100 w 251"/>
                <a:gd name="T51" fmla="*/ 124 h 140"/>
                <a:gd name="T52" fmla="*/ 78 w 251"/>
                <a:gd name="T53" fmla="*/ 114 h 140"/>
                <a:gd name="T54" fmla="*/ 58 w 251"/>
                <a:gd name="T55" fmla="*/ 101 h 140"/>
                <a:gd name="T56" fmla="*/ 41 w 251"/>
                <a:gd name="T57" fmla="*/ 84 h 140"/>
                <a:gd name="T58" fmla="*/ 26 w 251"/>
                <a:gd name="T59" fmla="*/ 62 h 140"/>
                <a:gd name="T60" fmla="*/ 14 w 251"/>
                <a:gd name="T61" fmla="*/ 40 h 140"/>
                <a:gd name="T62" fmla="*/ 6 w 251"/>
                <a:gd name="T63" fmla="*/ 15 h 140"/>
                <a:gd name="T64" fmla="*/ 2 w 251"/>
                <a:gd name="T65" fmla="*/ 4 h 140"/>
                <a:gd name="T66" fmla="*/ 1 w 251"/>
                <a:gd name="T67" fmla="*/ 11 h 140"/>
                <a:gd name="T68" fmla="*/ 1 w 251"/>
                <a:gd name="T69" fmla="*/ 17 h 140"/>
                <a:gd name="T70" fmla="*/ 0 w 251"/>
                <a:gd name="T71" fmla="*/ 24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1" h="140">
                  <a:moveTo>
                    <a:pt x="0" y="28"/>
                  </a:moveTo>
                  <a:lnTo>
                    <a:pt x="4" y="40"/>
                  </a:lnTo>
                  <a:lnTo>
                    <a:pt x="9" y="50"/>
                  </a:lnTo>
                  <a:lnTo>
                    <a:pt x="15" y="62"/>
                  </a:lnTo>
                  <a:lnTo>
                    <a:pt x="21" y="73"/>
                  </a:lnTo>
                  <a:lnTo>
                    <a:pt x="28" y="83"/>
                  </a:lnTo>
                  <a:lnTo>
                    <a:pt x="35" y="92"/>
                  </a:lnTo>
                  <a:lnTo>
                    <a:pt x="43" y="101"/>
                  </a:lnTo>
                  <a:lnTo>
                    <a:pt x="52" y="108"/>
                  </a:lnTo>
                  <a:lnTo>
                    <a:pt x="61" y="115"/>
                  </a:lnTo>
                  <a:lnTo>
                    <a:pt x="70" y="122"/>
                  </a:lnTo>
                  <a:lnTo>
                    <a:pt x="80" y="127"/>
                  </a:lnTo>
                  <a:lnTo>
                    <a:pt x="91" y="132"/>
                  </a:lnTo>
                  <a:lnTo>
                    <a:pt x="101" y="136"/>
                  </a:lnTo>
                  <a:lnTo>
                    <a:pt x="113" y="138"/>
                  </a:lnTo>
                  <a:lnTo>
                    <a:pt x="125" y="140"/>
                  </a:lnTo>
                  <a:lnTo>
                    <a:pt x="136" y="140"/>
                  </a:lnTo>
                  <a:lnTo>
                    <a:pt x="152" y="139"/>
                  </a:lnTo>
                  <a:lnTo>
                    <a:pt x="168" y="136"/>
                  </a:lnTo>
                  <a:lnTo>
                    <a:pt x="183" y="131"/>
                  </a:lnTo>
                  <a:lnTo>
                    <a:pt x="197" y="124"/>
                  </a:lnTo>
                  <a:lnTo>
                    <a:pt x="211" y="115"/>
                  </a:lnTo>
                  <a:lnTo>
                    <a:pt x="223" y="106"/>
                  </a:lnTo>
                  <a:lnTo>
                    <a:pt x="236" y="94"/>
                  </a:lnTo>
                  <a:lnTo>
                    <a:pt x="246" y="80"/>
                  </a:lnTo>
                  <a:lnTo>
                    <a:pt x="247" y="77"/>
                  </a:lnTo>
                  <a:lnTo>
                    <a:pt x="248" y="73"/>
                  </a:lnTo>
                  <a:lnTo>
                    <a:pt x="249" y="71"/>
                  </a:lnTo>
                  <a:lnTo>
                    <a:pt x="249" y="67"/>
                  </a:lnTo>
                  <a:lnTo>
                    <a:pt x="250" y="64"/>
                  </a:lnTo>
                  <a:lnTo>
                    <a:pt x="250" y="61"/>
                  </a:lnTo>
                  <a:lnTo>
                    <a:pt x="251" y="58"/>
                  </a:lnTo>
                  <a:lnTo>
                    <a:pt x="251" y="54"/>
                  </a:lnTo>
                  <a:lnTo>
                    <a:pt x="247" y="62"/>
                  </a:lnTo>
                  <a:lnTo>
                    <a:pt x="241" y="71"/>
                  </a:lnTo>
                  <a:lnTo>
                    <a:pt x="236" y="78"/>
                  </a:lnTo>
                  <a:lnTo>
                    <a:pt x="229" y="85"/>
                  </a:lnTo>
                  <a:lnTo>
                    <a:pt x="223" y="91"/>
                  </a:lnTo>
                  <a:lnTo>
                    <a:pt x="216" y="98"/>
                  </a:lnTo>
                  <a:lnTo>
                    <a:pt x="209" y="103"/>
                  </a:lnTo>
                  <a:lnTo>
                    <a:pt x="202" y="109"/>
                  </a:lnTo>
                  <a:lnTo>
                    <a:pt x="195" y="114"/>
                  </a:lnTo>
                  <a:lnTo>
                    <a:pt x="187" y="118"/>
                  </a:lnTo>
                  <a:lnTo>
                    <a:pt x="179" y="121"/>
                  </a:lnTo>
                  <a:lnTo>
                    <a:pt x="171" y="124"/>
                  </a:lnTo>
                  <a:lnTo>
                    <a:pt x="162" y="126"/>
                  </a:lnTo>
                  <a:lnTo>
                    <a:pt x="154" y="128"/>
                  </a:lnTo>
                  <a:lnTo>
                    <a:pt x="145" y="130"/>
                  </a:lnTo>
                  <a:lnTo>
                    <a:pt x="136" y="130"/>
                  </a:lnTo>
                  <a:lnTo>
                    <a:pt x="124" y="128"/>
                  </a:lnTo>
                  <a:lnTo>
                    <a:pt x="112" y="127"/>
                  </a:lnTo>
                  <a:lnTo>
                    <a:pt x="100" y="124"/>
                  </a:lnTo>
                  <a:lnTo>
                    <a:pt x="89" y="120"/>
                  </a:lnTo>
                  <a:lnTo>
                    <a:pt x="78" y="114"/>
                  </a:lnTo>
                  <a:lnTo>
                    <a:pt x="68" y="108"/>
                  </a:lnTo>
                  <a:lnTo>
                    <a:pt x="58" y="101"/>
                  </a:lnTo>
                  <a:lnTo>
                    <a:pt x="49" y="92"/>
                  </a:lnTo>
                  <a:lnTo>
                    <a:pt x="41" y="84"/>
                  </a:lnTo>
                  <a:lnTo>
                    <a:pt x="33" y="73"/>
                  </a:lnTo>
                  <a:lnTo>
                    <a:pt x="26" y="62"/>
                  </a:lnTo>
                  <a:lnTo>
                    <a:pt x="20" y="52"/>
                  </a:lnTo>
                  <a:lnTo>
                    <a:pt x="14" y="40"/>
                  </a:lnTo>
                  <a:lnTo>
                    <a:pt x="10" y="27"/>
                  </a:lnTo>
                  <a:lnTo>
                    <a:pt x="6" y="15"/>
                  </a:lnTo>
                  <a:lnTo>
                    <a:pt x="3" y="0"/>
                  </a:lnTo>
                  <a:lnTo>
                    <a:pt x="2" y="4"/>
                  </a:lnTo>
                  <a:lnTo>
                    <a:pt x="2" y="7"/>
                  </a:lnTo>
                  <a:lnTo>
                    <a:pt x="1" y="11"/>
                  </a:lnTo>
                  <a:lnTo>
                    <a:pt x="1" y="13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3B8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81" name="Freeform 17"/>
            <p:cNvSpPr>
              <a:spLocks/>
            </p:cNvSpPr>
            <p:nvPr/>
          </p:nvSpPr>
          <p:spPr bwMode="auto">
            <a:xfrm>
              <a:off x="1135" y="2663"/>
              <a:ext cx="50" cy="24"/>
            </a:xfrm>
            <a:custGeom>
              <a:avLst/>
              <a:gdLst>
                <a:gd name="T0" fmla="*/ 4 w 251"/>
                <a:gd name="T1" fmla="*/ 39 h 146"/>
                <a:gd name="T2" fmla="*/ 13 w 251"/>
                <a:gd name="T3" fmla="*/ 62 h 146"/>
                <a:gd name="T4" fmla="*/ 26 w 251"/>
                <a:gd name="T5" fmla="*/ 85 h 146"/>
                <a:gd name="T6" fmla="*/ 41 w 251"/>
                <a:gd name="T7" fmla="*/ 104 h 146"/>
                <a:gd name="T8" fmla="*/ 58 w 251"/>
                <a:gd name="T9" fmla="*/ 120 h 146"/>
                <a:gd name="T10" fmla="*/ 78 w 251"/>
                <a:gd name="T11" fmla="*/ 133 h 146"/>
                <a:gd name="T12" fmla="*/ 99 w 251"/>
                <a:gd name="T13" fmla="*/ 142 h 146"/>
                <a:gd name="T14" fmla="*/ 123 w 251"/>
                <a:gd name="T15" fmla="*/ 146 h 146"/>
                <a:gd name="T16" fmla="*/ 144 w 251"/>
                <a:gd name="T17" fmla="*/ 146 h 146"/>
                <a:gd name="T18" fmla="*/ 160 w 251"/>
                <a:gd name="T19" fmla="*/ 144 h 146"/>
                <a:gd name="T20" fmla="*/ 184 w 251"/>
                <a:gd name="T21" fmla="*/ 137 h 146"/>
                <a:gd name="T22" fmla="*/ 213 w 251"/>
                <a:gd name="T23" fmla="*/ 119 h 146"/>
                <a:gd name="T24" fmla="*/ 238 w 251"/>
                <a:gd name="T25" fmla="*/ 94 h 146"/>
                <a:gd name="T26" fmla="*/ 249 w 251"/>
                <a:gd name="T27" fmla="*/ 76 h 146"/>
                <a:gd name="T28" fmla="*/ 250 w 251"/>
                <a:gd name="T29" fmla="*/ 70 h 146"/>
                <a:gd name="T30" fmla="*/ 251 w 251"/>
                <a:gd name="T31" fmla="*/ 62 h 146"/>
                <a:gd name="T32" fmla="*/ 251 w 251"/>
                <a:gd name="T33" fmla="*/ 57 h 146"/>
                <a:gd name="T34" fmla="*/ 247 w 251"/>
                <a:gd name="T35" fmla="*/ 62 h 146"/>
                <a:gd name="T36" fmla="*/ 237 w 251"/>
                <a:gd name="T37" fmla="*/ 79 h 146"/>
                <a:gd name="T38" fmla="*/ 224 w 251"/>
                <a:gd name="T39" fmla="*/ 95 h 146"/>
                <a:gd name="T40" fmla="*/ 210 w 251"/>
                <a:gd name="T41" fmla="*/ 108 h 146"/>
                <a:gd name="T42" fmla="*/ 196 w 251"/>
                <a:gd name="T43" fmla="*/ 119 h 146"/>
                <a:gd name="T44" fmla="*/ 179 w 251"/>
                <a:gd name="T45" fmla="*/ 127 h 146"/>
                <a:gd name="T46" fmla="*/ 162 w 251"/>
                <a:gd name="T47" fmla="*/ 133 h 146"/>
                <a:gd name="T48" fmla="*/ 144 w 251"/>
                <a:gd name="T49" fmla="*/ 136 h 146"/>
                <a:gd name="T50" fmla="*/ 123 w 251"/>
                <a:gd name="T51" fmla="*/ 136 h 146"/>
                <a:gd name="T52" fmla="*/ 98 w 251"/>
                <a:gd name="T53" fmla="*/ 130 h 146"/>
                <a:gd name="T54" fmla="*/ 76 w 251"/>
                <a:gd name="T55" fmla="*/ 120 h 146"/>
                <a:gd name="T56" fmla="*/ 57 w 251"/>
                <a:gd name="T57" fmla="*/ 106 h 146"/>
                <a:gd name="T58" fmla="*/ 39 w 251"/>
                <a:gd name="T59" fmla="*/ 88 h 146"/>
                <a:gd name="T60" fmla="*/ 25 w 251"/>
                <a:gd name="T61" fmla="*/ 66 h 146"/>
                <a:gd name="T62" fmla="*/ 14 w 251"/>
                <a:gd name="T63" fmla="*/ 41 h 146"/>
                <a:gd name="T64" fmla="*/ 7 w 251"/>
                <a:gd name="T65" fmla="*/ 15 h 146"/>
                <a:gd name="T66" fmla="*/ 4 w 251"/>
                <a:gd name="T67" fmla="*/ 3 h 146"/>
                <a:gd name="T68" fmla="*/ 3 w 251"/>
                <a:gd name="T69" fmla="*/ 10 h 146"/>
                <a:gd name="T70" fmla="*/ 1 w 251"/>
                <a:gd name="T71" fmla="*/ 16 h 146"/>
                <a:gd name="T72" fmla="*/ 0 w 251"/>
                <a:gd name="T73" fmla="*/ 2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1" h="146">
                  <a:moveTo>
                    <a:pt x="0" y="25"/>
                  </a:moveTo>
                  <a:lnTo>
                    <a:pt x="4" y="39"/>
                  </a:lnTo>
                  <a:lnTo>
                    <a:pt x="8" y="51"/>
                  </a:lnTo>
                  <a:lnTo>
                    <a:pt x="13" y="62"/>
                  </a:lnTo>
                  <a:lnTo>
                    <a:pt x="19" y="74"/>
                  </a:lnTo>
                  <a:lnTo>
                    <a:pt x="26" y="85"/>
                  </a:lnTo>
                  <a:lnTo>
                    <a:pt x="33" y="95"/>
                  </a:lnTo>
                  <a:lnTo>
                    <a:pt x="41" y="104"/>
                  </a:lnTo>
                  <a:lnTo>
                    <a:pt x="49" y="113"/>
                  </a:lnTo>
                  <a:lnTo>
                    <a:pt x="58" y="120"/>
                  </a:lnTo>
                  <a:lnTo>
                    <a:pt x="68" y="127"/>
                  </a:lnTo>
                  <a:lnTo>
                    <a:pt x="78" y="133"/>
                  </a:lnTo>
                  <a:lnTo>
                    <a:pt x="89" y="138"/>
                  </a:lnTo>
                  <a:lnTo>
                    <a:pt x="99" y="142"/>
                  </a:lnTo>
                  <a:lnTo>
                    <a:pt x="112" y="145"/>
                  </a:lnTo>
                  <a:lnTo>
                    <a:pt x="123" y="146"/>
                  </a:lnTo>
                  <a:lnTo>
                    <a:pt x="135" y="146"/>
                  </a:lnTo>
                  <a:lnTo>
                    <a:pt x="144" y="146"/>
                  </a:lnTo>
                  <a:lnTo>
                    <a:pt x="152" y="145"/>
                  </a:lnTo>
                  <a:lnTo>
                    <a:pt x="160" y="144"/>
                  </a:lnTo>
                  <a:lnTo>
                    <a:pt x="168" y="142"/>
                  </a:lnTo>
                  <a:lnTo>
                    <a:pt x="184" y="137"/>
                  </a:lnTo>
                  <a:lnTo>
                    <a:pt x="199" y="128"/>
                  </a:lnTo>
                  <a:lnTo>
                    <a:pt x="213" y="119"/>
                  </a:lnTo>
                  <a:lnTo>
                    <a:pt x="226" y="107"/>
                  </a:lnTo>
                  <a:lnTo>
                    <a:pt x="238" y="94"/>
                  </a:lnTo>
                  <a:lnTo>
                    <a:pt x="248" y="79"/>
                  </a:lnTo>
                  <a:lnTo>
                    <a:pt x="249" y="76"/>
                  </a:lnTo>
                  <a:lnTo>
                    <a:pt x="249" y="72"/>
                  </a:lnTo>
                  <a:lnTo>
                    <a:pt x="250" y="70"/>
                  </a:lnTo>
                  <a:lnTo>
                    <a:pt x="250" y="66"/>
                  </a:lnTo>
                  <a:lnTo>
                    <a:pt x="251" y="62"/>
                  </a:lnTo>
                  <a:lnTo>
                    <a:pt x="251" y="60"/>
                  </a:lnTo>
                  <a:lnTo>
                    <a:pt x="251" y="57"/>
                  </a:lnTo>
                  <a:lnTo>
                    <a:pt x="251" y="53"/>
                  </a:lnTo>
                  <a:lnTo>
                    <a:pt x="247" y="62"/>
                  </a:lnTo>
                  <a:lnTo>
                    <a:pt x="242" y="71"/>
                  </a:lnTo>
                  <a:lnTo>
                    <a:pt x="237" y="79"/>
                  </a:lnTo>
                  <a:lnTo>
                    <a:pt x="231" y="86"/>
                  </a:lnTo>
                  <a:lnTo>
                    <a:pt x="224" y="95"/>
                  </a:lnTo>
                  <a:lnTo>
                    <a:pt x="217" y="101"/>
                  </a:lnTo>
                  <a:lnTo>
                    <a:pt x="210" y="108"/>
                  </a:lnTo>
                  <a:lnTo>
                    <a:pt x="203" y="113"/>
                  </a:lnTo>
                  <a:lnTo>
                    <a:pt x="196" y="119"/>
                  </a:lnTo>
                  <a:lnTo>
                    <a:pt x="188" y="122"/>
                  </a:lnTo>
                  <a:lnTo>
                    <a:pt x="179" y="127"/>
                  </a:lnTo>
                  <a:lnTo>
                    <a:pt x="171" y="130"/>
                  </a:lnTo>
                  <a:lnTo>
                    <a:pt x="162" y="133"/>
                  </a:lnTo>
                  <a:lnTo>
                    <a:pt x="153" y="134"/>
                  </a:lnTo>
                  <a:lnTo>
                    <a:pt x="144" y="136"/>
                  </a:lnTo>
                  <a:lnTo>
                    <a:pt x="135" y="136"/>
                  </a:lnTo>
                  <a:lnTo>
                    <a:pt x="123" y="136"/>
                  </a:lnTo>
                  <a:lnTo>
                    <a:pt x="111" y="133"/>
                  </a:lnTo>
                  <a:lnTo>
                    <a:pt x="98" y="130"/>
                  </a:lnTo>
                  <a:lnTo>
                    <a:pt x="87" y="126"/>
                  </a:lnTo>
                  <a:lnTo>
                    <a:pt x="76" y="120"/>
                  </a:lnTo>
                  <a:lnTo>
                    <a:pt x="66" y="113"/>
                  </a:lnTo>
                  <a:lnTo>
                    <a:pt x="57" y="106"/>
                  </a:lnTo>
                  <a:lnTo>
                    <a:pt x="48" y="97"/>
                  </a:lnTo>
                  <a:lnTo>
                    <a:pt x="39" y="88"/>
                  </a:lnTo>
                  <a:lnTo>
                    <a:pt x="32" y="77"/>
                  </a:lnTo>
                  <a:lnTo>
                    <a:pt x="25" y="66"/>
                  </a:lnTo>
                  <a:lnTo>
                    <a:pt x="19" y="54"/>
                  </a:lnTo>
                  <a:lnTo>
                    <a:pt x="14" y="41"/>
                  </a:lnTo>
                  <a:lnTo>
                    <a:pt x="10" y="28"/>
                  </a:lnTo>
                  <a:lnTo>
                    <a:pt x="7" y="15"/>
                  </a:lnTo>
                  <a:lnTo>
                    <a:pt x="5" y="0"/>
                  </a:lnTo>
                  <a:lnTo>
                    <a:pt x="4" y="3"/>
                  </a:lnTo>
                  <a:lnTo>
                    <a:pt x="3" y="6"/>
                  </a:lnTo>
                  <a:lnTo>
                    <a:pt x="3" y="10"/>
                  </a:lnTo>
                  <a:lnTo>
                    <a:pt x="2" y="12"/>
                  </a:lnTo>
                  <a:lnTo>
                    <a:pt x="1" y="16"/>
                  </a:lnTo>
                  <a:lnTo>
                    <a:pt x="1" y="19"/>
                  </a:lnTo>
                  <a:lnTo>
                    <a:pt x="0" y="22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F3BA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82" name="Freeform 18"/>
            <p:cNvSpPr>
              <a:spLocks/>
            </p:cNvSpPr>
            <p:nvPr/>
          </p:nvSpPr>
          <p:spPr bwMode="auto">
            <a:xfrm>
              <a:off x="1135" y="2661"/>
              <a:ext cx="50" cy="25"/>
            </a:xfrm>
            <a:custGeom>
              <a:avLst/>
              <a:gdLst>
                <a:gd name="T0" fmla="*/ 3 w 249"/>
                <a:gd name="T1" fmla="*/ 39 h 154"/>
                <a:gd name="T2" fmla="*/ 11 w 249"/>
                <a:gd name="T3" fmla="*/ 64 h 154"/>
                <a:gd name="T4" fmla="*/ 23 w 249"/>
                <a:gd name="T5" fmla="*/ 86 h 154"/>
                <a:gd name="T6" fmla="*/ 38 w 249"/>
                <a:gd name="T7" fmla="*/ 108 h 154"/>
                <a:gd name="T8" fmla="*/ 55 w 249"/>
                <a:gd name="T9" fmla="*/ 125 h 154"/>
                <a:gd name="T10" fmla="*/ 75 w 249"/>
                <a:gd name="T11" fmla="*/ 138 h 154"/>
                <a:gd name="T12" fmla="*/ 97 w 249"/>
                <a:gd name="T13" fmla="*/ 148 h 154"/>
                <a:gd name="T14" fmla="*/ 121 w 249"/>
                <a:gd name="T15" fmla="*/ 152 h 154"/>
                <a:gd name="T16" fmla="*/ 142 w 249"/>
                <a:gd name="T17" fmla="*/ 154 h 154"/>
                <a:gd name="T18" fmla="*/ 159 w 249"/>
                <a:gd name="T19" fmla="*/ 150 h 154"/>
                <a:gd name="T20" fmla="*/ 176 w 249"/>
                <a:gd name="T21" fmla="*/ 145 h 154"/>
                <a:gd name="T22" fmla="*/ 192 w 249"/>
                <a:gd name="T23" fmla="*/ 138 h 154"/>
                <a:gd name="T24" fmla="*/ 206 w 249"/>
                <a:gd name="T25" fmla="*/ 127 h 154"/>
                <a:gd name="T26" fmla="*/ 220 w 249"/>
                <a:gd name="T27" fmla="*/ 115 h 154"/>
                <a:gd name="T28" fmla="*/ 233 w 249"/>
                <a:gd name="T29" fmla="*/ 102 h 154"/>
                <a:gd name="T30" fmla="*/ 244 w 249"/>
                <a:gd name="T31" fmla="*/ 86 h 154"/>
                <a:gd name="T32" fmla="*/ 249 w 249"/>
                <a:gd name="T33" fmla="*/ 74 h 154"/>
                <a:gd name="T34" fmla="*/ 249 w 249"/>
                <a:gd name="T35" fmla="*/ 69 h 154"/>
                <a:gd name="T36" fmla="*/ 249 w 249"/>
                <a:gd name="T37" fmla="*/ 63 h 154"/>
                <a:gd name="T38" fmla="*/ 249 w 249"/>
                <a:gd name="T39" fmla="*/ 57 h 154"/>
                <a:gd name="T40" fmla="*/ 245 w 249"/>
                <a:gd name="T41" fmla="*/ 63 h 154"/>
                <a:gd name="T42" fmla="*/ 236 w 249"/>
                <a:gd name="T43" fmla="*/ 80 h 154"/>
                <a:gd name="T44" fmla="*/ 223 w 249"/>
                <a:gd name="T45" fmla="*/ 97 h 154"/>
                <a:gd name="T46" fmla="*/ 210 w 249"/>
                <a:gd name="T47" fmla="*/ 112 h 154"/>
                <a:gd name="T48" fmla="*/ 195 w 249"/>
                <a:gd name="T49" fmla="*/ 124 h 154"/>
                <a:gd name="T50" fmla="*/ 179 w 249"/>
                <a:gd name="T51" fmla="*/ 133 h 154"/>
                <a:gd name="T52" fmla="*/ 161 w 249"/>
                <a:gd name="T53" fmla="*/ 139 h 154"/>
                <a:gd name="T54" fmla="*/ 143 w 249"/>
                <a:gd name="T55" fmla="*/ 143 h 154"/>
                <a:gd name="T56" fmla="*/ 121 w 249"/>
                <a:gd name="T57" fmla="*/ 142 h 154"/>
                <a:gd name="T58" fmla="*/ 96 w 249"/>
                <a:gd name="T59" fmla="*/ 137 h 154"/>
                <a:gd name="T60" fmla="*/ 74 w 249"/>
                <a:gd name="T61" fmla="*/ 126 h 154"/>
                <a:gd name="T62" fmla="*/ 54 w 249"/>
                <a:gd name="T63" fmla="*/ 110 h 154"/>
                <a:gd name="T64" fmla="*/ 37 w 249"/>
                <a:gd name="T65" fmla="*/ 91 h 154"/>
                <a:gd name="T66" fmla="*/ 24 w 249"/>
                <a:gd name="T67" fmla="*/ 69 h 154"/>
                <a:gd name="T68" fmla="*/ 14 w 249"/>
                <a:gd name="T69" fmla="*/ 43 h 154"/>
                <a:gd name="T70" fmla="*/ 8 w 249"/>
                <a:gd name="T71" fmla="*/ 15 h 154"/>
                <a:gd name="T72" fmla="*/ 5 w 249"/>
                <a:gd name="T73" fmla="*/ 3 h 154"/>
                <a:gd name="T74" fmla="*/ 4 w 249"/>
                <a:gd name="T75" fmla="*/ 9 h 154"/>
                <a:gd name="T76" fmla="*/ 2 w 249"/>
                <a:gd name="T77" fmla="*/ 16 h 154"/>
                <a:gd name="T78" fmla="*/ 1 w 249"/>
                <a:gd name="T79" fmla="*/ 2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49" h="154">
                  <a:moveTo>
                    <a:pt x="0" y="24"/>
                  </a:moveTo>
                  <a:lnTo>
                    <a:pt x="3" y="39"/>
                  </a:lnTo>
                  <a:lnTo>
                    <a:pt x="7" y="51"/>
                  </a:lnTo>
                  <a:lnTo>
                    <a:pt x="11" y="64"/>
                  </a:lnTo>
                  <a:lnTo>
                    <a:pt x="17" y="76"/>
                  </a:lnTo>
                  <a:lnTo>
                    <a:pt x="23" y="86"/>
                  </a:lnTo>
                  <a:lnTo>
                    <a:pt x="30" y="97"/>
                  </a:lnTo>
                  <a:lnTo>
                    <a:pt x="38" y="108"/>
                  </a:lnTo>
                  <a:lnTo>
                    <a:pt x="46" y="116"/>
                  </a:lnTo>
                  <a:lnTo>
                    <a:pt x="55" y="125"/>
                  </a:lnTo>
                  <a:lnTo>
                    <a:pt x="65" y="132"/>
                  </a:lnTo>
                  <a:lnTo>
                    <a:pt x="75" y="138"/>
                  </a:lnTo>
                  <a:lnTo>
                    <a:pt x="86" y="144"/>
                  </a:lnTo>
                  <a:lnTo>
                    <a:pt x="97" y="148"/>
                  </a:lnTo>
                  <a:lnTo>
                    <a:pt x="109" y="151"/>
                  </a:lnTo>
                  <a:lnTo>
                    <a:pt x="121" y="152"/>
                  </a:lnTo>
                  <a:lnTo>
                    <a:pt x="133" y="154"/>
                  </a:lnTo>
                  <a:lnTo>
                    <a:pt x="142" y="154"/>
                  </a:lnTo>
                  <a:lnTo>
                    <a:pt x="151" y="152"/>
                  </a:lnTo>
                  <a:lnTo>
                    <a:pt x="159" y="150"/>
                  </a:lnTo>
                  <a:lnTo>
                    <a:pt x="168" y="148"/>
                  </a:lnTo>
                  <a:lnTo>
                    <a:pt x="176" y="145"/>
                  </a:lnTo>
                  <a:lnTo>
                    <a:pt x="184" y="142"/>
                  </a:lnTo>
                  <a:lnTo>
                    <a:pt x="192" y="138"/>
                  </a:lnTo>
                  <a:lnTo>
                    <a:pt x="199" y="133"/>
                  </a:lnTo>
                  <a:lnTo>
                    <a:pt x="206" y="127"/>
                  </a:lnTo>
                  <a:lnTo>
                    <a:pt x="213" y="122"/>
                  </a:lnTo>
                  <a:lnTo>
                    <a:pt x="220" y="115"/>
                  </a:lnTo>
                  <a:lnTo>
                    <a:pt x="226" y="109"/>
                  </a:lnTo>
                  <a:lnTo>
                    <a:pt x="233" y="102"/>
                  </a:lnTo>
                  <a:lnTo>
                    <a:pt x="238" y="95"/>
                  </a:lnTo>
                  <a:lnTo>
                    <a:pt x="244" y="86"/>
                  </a:lnTo>
                  <a:lnTo>
                    <a:pt x="248" y="78"/>
                  </a:lnTo>
                  <a:lnTo>
                    <a:pt x="249" y="74"/>
                  </a:lnTo>
                  <a:lnTo>
                    <a:pt x="249" y="72"/>
                  </a:lnTo>
                  <a:lnTo>
                    <a:pt x="249" y="69"/>
                  </a:lnTo>
                  <a:lnTo>
                    <a:pt x="249" y="65"/>
                  </a:lnTo>
                  <a:lnTo>
                    <a:pt x="249" y="63"/>
                  </a:lnTo>
                  <a:lnTo>
                    <a:pt x="249" y="59"/>
                  </a:lnTo>
                  <a:lnTo>
                    <a:pt x="249" y="57"/>
                  </a:lnTo>
                  <a:lnTo>
                    <a:pt x="249" y="53"/>
                  </a:lnTo>
                  <a:lnTo>
                    <a:pt x="245" y="63"/>
                  </a:lnTo>
                  <a:lnTo>
                    <a:pt x="241" y="72"/>
                  </a:lnTo>
                  <a:lnTo>
                    <a:pt x="236" y="80"/>
                  </a:lnTo>
                  <a:lnTo>
                    <a:pt x="230" y="89"/>
                  </a:lnTo>
                  <a:lnTo>
                    <a:pt x="223" y="97"/>
                  </a:lnTo>
                  <a:lnTo>
                    <a:pt x="217" y="104"/>
                  </a:lnTo>
                  <a:lnTo>
                    <a:pt x="210" y="112"/>
                  </a:lnTo>
                  <a:lnTo>
                    <a:pt x="203" y="118"/>
                  </a:lnTo>
                  <a:lnTo>
                    <a:pt x="195" y="124"/>
                  </a:lnTo>
                  <a:lnTo>
                    <a:pt x="187" y="128"/>
                  </a:lnTo>
                  <a:lnTo>
                    <a:pt x="179" y="133"/>
                  </a:lnTo>
                  <a:lnTo>
                    <a:pt x="170" y="136"/>
                  </a:lnTo>
                  <a:lnTo>
                    <a:pt x="161" y="139"/>
                  </a:lnTo>
                  <a:lnTo>
                    <a:pt x="152" y="142"/>
                  </a:lnTo>
                  <a:lnTo>
                    <a:pt x="143" y="143"/>
                  </a:lnTo>
                  <a:lnTo>
                    <a:pt x="133" y="143"/>
                  </a:lnTo>
                  <a:lnTo>
                    <a:pt x="121" y="142"/>
                  </a:lnTo>
                  <a:lnTo>
                    <a:pt x="109" y="140"/>
                  </a:lnTo>
                  <a:lnTo>
                    <a:pt x="96" y="137"/>
                  </a:lnTo>
                  <a:lnTo>
                    <a:pt x="85" y="132"/>
                  </a:lnTo>
                  <a:lnTo>
                    <a:pt x="74" y="126"/>
                  </a:lnTo>
                  <a:lnTo>
                    <a:pt x="64" y="119"/>
                  </a:lnTo>
                  <a:lnTo>
                    <a:pt x="54" y="110"/>
                  </a:lnTo>
                  <a:lnTo>
                    <a:pt x="45" y="101"/>
                  </a:lnTo>
                  <a:lnTo>
                    <a:pt x="37" y="91"/>
                  </a:lnTo>
                  <a:lnTo>
                    <a:pt x="30" y="80"/>
                  </a:lnTo>
                  <a:lnTo>
                    <a:pt x="24" y="69"/>
                  </a:lnTo>
                  <a:lnTo>
                    <a:pt x="18" y="57"/>
                  </a:lnTo>
                  <a:lnTo>
                    <a:pt x="14" y="43"/>
                  </a:lnTo>
                  <a:lnTo>
                    <a:pt x="10" y="29"/>
                  </a:lnTo>
                  <a:lnTo>
                    <a:pt x="8" y="15"/>
                  </a:lnTo>
                  <a:lnTo>
                    <a:pt x="6" y="0"/>
                  </a:lnTo>
                  <a:lnTo>
                    <a:pt x="5" y="3"/>
                  </a:lnTo>
                  <a:lnTo>
                    <a:pt x="4" y="6"/>
                  </a:lnTo>
                  <a:lnTo>
                    <a:pt x="4" y="9"/>
                  </a:lnTo>
                  <a:lnTo>
                    <a:pt x="3" y="12"/>
                  </a:lnTo>
                  <a:lnTo>
                    <a:pt x="2" y="16"/>
                  </a:lnTo>
                  <a:lnTo>
                    <a:pt x="1" y="18"/>
                  </a:lnTo>
                  <a:lnTo>
                    <a:pt x="1" y="22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F4B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83" name="Freeform 19"/>
            <p:cNvSpPr>
              <a:spLocks/>
            </p:cNvSpPr>
            <p:nvPr/>
          </p:nvSpPr>
          <p:spPr bwMode="auto">
            <a:xfrm>
              <a:off x="1136" y="2659"/>
              <a:ext cx="49" cy="26"/>
            </a:xfrm>
            <a:custGeom>
              <a:avLst/>
              <a:gdLst>
                <a:gd name="T0" fmla="*/ 2 w 246"/>
                <a:gd name="T1" fmla="*/ 38 h 159"/>
                <a:gd name="T2" fmla="*/ 9 w 246"/>
                <a:gd name="T3" fmla="*/ 64 h 159"/>
                <a:gd name="T4" fmla="*/ 20 w 246"/>
                <a:gd name="T5" fmla="*/ 89 h 159"/>
                <a:gd name="T6" fmla="*/ 34 w 246"/>
                <a:gd name="T7" fmla="*/ 111 h 159"/>
                <a:gd name="T8" fmla="*/ 52 w 246"/>
                <a:gd name="T9" fmla="*/ 129 h 159"/>
                <a:gd name="T10" fmla="*/ 71 w 246"/>
                <a:gd name="T11" fmla="*/ 143 h 159"/>
                <a:gd name="T12" fmla="*/ 93 w 246"/>
                <a:gd name="T13" fmla="*/ 153 h 159"/>
                <a:gd name="T14" fmla="*/ 118 w 246"/>
                <a:gd name="T15" fmla="*/ 159 h 159"/>
                <a:gd name="T16" fmla="*/ 139 w 246"/>
                <a:gd name="T17" fmla="*/ 159 h 159"/>
                <a:gd name="T18" fmla="*/ 157 w 246"/>
                <a:gd name="T19" fmla="*/ 156 h 159"/>
                <a:gd name="T20" fmla="*/ 174 w 246"/>
                <a:gd name="T21" fmla="*/ 150 h 159"/>
                <a:gd name="T22" fmla="*/ 191 w 246"/>
                <a:gd name="T23" fmla="*/ 142 h 159"/>
                <a:gd name="T24" fmla="*/ 205 w 246"/>
                <a:gd name="T25" fmla="*/ 131 h 159"/>
                <a:gd name="T26" fmla="*/ 219 w 246"/>
                <a:gd name="T27" fmla="*/ 118 h 159"/>
                <a:gd name="T28" fmla="*/ 232 w 246"/>
                <a:gd name="T29" fmla="*/ 102 h 159"/>
                <a:gd name="T30" fmla="*/ 242 w 246"/>
                <a:gd name="T31" fmla="*/ 85 h 159"/>
                <a:gd name="T32" fmla="*/ 246 w 246"/>
                <a:gd name="T33" fmla="*/ 74 h 159"/>
                <a:gd name="T34" fmla="*/ 246 w 246"/>
                <a:gd name="T35" fmla="*/ 68 h 159"/>
                <a:gd name="T36" fmla="*/ 246 w 246"/>
                <a:gd name="T37" fmla="*/ 60 h 159"/>
                <a:gd name="T38" fmla="*/ 246 w 246"/>
                <a:gd name="T39" fmla="*/ 54 h 159"/>
                <a:gd name="T40" fmla="*/ 242 w 246"/>
                <a:gd name="T41" fmla="*/ 62 h 159"/>
                <a:gd name="T42" fmla="*/ 233 w 246"/>
                <a:gd name="T43" fmla="*/ 82 h 159"/>
                <a:gd name="T44" fmla="*/ 221 w 246"/>
                <a:gd name="T45" fmla="*/ 99 h 159"/>
                <a:gd name="T46" fmla="*/ 208 w 246"/>
                <a:gd name="T47" fmla="*/ 114 h 159"/>
                <a:gd name="T48" fmla="*/ 193 w 246"/>
                <a:gd name="T49" fmla="*/ 127 h 159"/>
                <a:gd name="T50" fmla="*/ 177 w 246"/>
                <a:gd name="T51" fmla="*/ 137 h 159"/>
                <a:gd name="T52" fmla="*/ 159 w 246"/>
                <a:gd name="T53" fmla="*/ 144 h 159"/>
                <a:gd name="T54" fmla="*/ 140 w 246"/>
                <a:gd name="T55" fmla="*/ 148 h 159"/>
                <a:gd name="T56" fmla="*/ 118 w 246"/>
                <a:gd name="T57" fmla="*/ 148 h 159"/>
                <a:gd name="T58" fmla="*/ 93 w 246"/>
                <a:gd name="T59" fmla="*/ 142 h 159"/>
                <a:gd name="T60" fmla="*/ 71 w 246"/>
                <a:gd name="T61" fmla="*/ 131 h 159"/>
                <a:gd name="T62" fmla="*/ 52 w 246"/>
                <a:gd name="T63" fmla="*/ 115 h 159"/>
                <a:gd name="T64" fmla="*/ 35 w 246"/>
                <a:gd name="T65" fmla="*/ 95 h 159"/>
                <a:gd name="T66" fmla="*/ 22 w 246"/>
                <a:gd name="T67" fmla="*/ 72 h 159"/>
                <a:gd name="T68" fmla="*/ 13 w 246"/>
                <a:gd name="T69" fmla="*/ 46 h 159"/>
                <a:gd name="T70" fmla="*/ 8 w 246"/>
                <a:gd name="T71" fmla="*/ 17 h 159"/>
                <a:gd name="T72" fmla="*/ 8 w 246"/>
                <a:gd name="T73" fmla="*/ 3 h 159"/>
                <a:gd name="T74" fmla="*/ 8 w 246"/>
                <a:gd name="T75" fmla="*/ 2 h 159"/>
                <a:gd name="T76" fmla="*/ 8 w 246"/>
                <a:gd name="T77" fmla="*/ 0 h 159"/>
                <a:gd name="T78" fmla="*/ 8 w 246"/>
                <a:gd name="T79" fmla="*/ 0 h 159"/>
                <a:gd name="T80" fmla="*/ 7 w 246"/>
                <a:gd name="T81" fmla="*/ 3 h 159"/>
                <a:gd name="T82" fmla="*/ 4 w 246"/>
                <a:gd name="T83" fmla="*/ 9 h 159"/>
                <a:gd name="T84" fmla="*/ 2 w 246"/>
                <a:gd name="T85" fmla="*/ 14 h 159"/>
                <a:gd name="T86" fmla="*/ 1 w 246"/>
                <a:gd name="T87" fmla="*/ 2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6" h="159">
                  <a:moveTo>
                    <a:pt x="0" y="23"/>
                  </a:moveTo>
                  <a:lnTo>
                    <a:pt x="2" y="38"/>
                  </a:lnTo>
                  <a:lnTo>
                    <a:pt x="5" y="51"/>
                  </a:lnTo>
                  <a:lnTo>
                    <a:pt x="9" y="64"/>
                  </a:lnTo>
                  <a:lnTo>
                    <a:pt x="14" y="77"/>
                  </a:lnTo>
                  <a:lnTo>
                    <a:pt x="20" y="89"/>
                  </a:lnTo>
                  <a:lnTo>
                    <a:pt x="27" y="100"/>
                  </a:lnTo>
                  <a:lnTo>
                    <a:pt x="34" y="111"/>
                  </a:lnTo>
                  <a:lnTo>
                    <a:pt x="43" y="120"/>
                  </a:lnTo>
                  <a:lnTo>
                    <a:pt x="52" y="129"/>
                  </a:lnTo>
                  <a:lnTo>
                    <a:pt x="61" y="136"/>
                  </a:lnTo>
                  <a:lnTo>
                    <a:pt x="71" y="143"/>
                  </a:lnTo>
                  <a:lnTo>
                    <a:pt x="82" y="149"/>
                  </a:lnTo>
                  <a:lnTo>
                    <a:pt x="93" y="153"/>
                  </a:lnTo>
                  <a:lnTo>
                    <a:pt x="106" y="156"/>
                  </a:lnTo>
                  <a:lnTo>
                    <a:pt x="118" y="159"/>
                  </a:lnTo>
                  <a:lnTo>
                    <a:pt x="130" y="159"/>
                  </a:lnTo>
                  <a:lnTo>
                    <a:pt x="139" y="159"/>
                  </a:lnTo>
                  <a:lnTo>
                    <a:pt x="148" y="157"/>
                  </a:lnTo>
                  <a:lnTo>
                    <a:pt x="157" y="156"/>
                  </a:lnTo>
                  <a:lnTo>
                    <a:pt x="166" y="153"/>
                  </a:lnTo>
                  <a:lnTo>
                    <a:pt x="174" y="150"/>
                  </a:lnTo>
                  <a:lnTo>
                    <a:pt x="183" y="145"/>
                  </a:lnTo>
                  <a:lnTo>
                    <a:pt x="191" y="142"/>
                  </a:lnTo>
                  <a:lnTo>
                    <a:pt x="198" y="136"/>
                  </a:lnTo>
                  <a:lnTo>
                    <a:pt x="205" y="131"/>
                  </a:lnTo>
                  <a:lnTo>
                    <a:pt x="212" y="124"/>
                  </a:lnTo>
                  <a:lnTo>
                    <a:pt x="219" y="118"/>
                  </a:lnTo>
                  <a:lnTo>
                    <a:pt x="226" y="111"/>
                  </a:lnTo>
                  <a:lnTo>
                    <a:pt x="232" y="102"/>
                  </a:lnTo>
                  <a:lnTo>
                    <a:pt x="237" y="94"/>
                  </a:lnTo>
                  <a:lnTo>
                    <a:pt x="242" y="85"/>
                  </a:lnTo>
                  <a:lnTo>
                    <a:pt x="246" y="76"/>
                  </a:lnTo>
                  <a:lnTo>
                    <a:pt x="246" y="74"/>
                  </a:lnTo>
                  <a:lnTo>
                    <a:pt x="246" y="70"/>
                  </a:lnTo>
                  <a:lnTo>
                    <a:pt x="246" y="68"/>
                  </a:lnTo>
                  <a:lnTo>
                    <a:pt x="246" y="64"/>
                  </a:lnTo>
                  <a:lnTo>
                    <a:pt x="246" y="60"/>
                  </a:lnTo>
                  <a:lnTo>
                    <a:pt x="246" y="58"/>
                  </a:lnTo>
                  <a:lnTo>
                    <a:pt x="246" y="54"/>
                  </a:lnTo>
                  <a:lnTo>
                    <a:pt x="246" y="52"/>
                  </a:lnTo>
                  <a:lnTo>
                    <a:pt x="242" y="62"/>
                  </a:lnTo>
                  <a:lnTo>
                    <a:pt x="238" y="72"/>
                  </a:lnTo>
                  <a:lnTo>
                    <a:pt x="233" y="82"/>
                  </a:lnTo>
                  <a:lnTo>
                    <a:pt x="228" y="90"/>
                  </a:lnTo>
                  <a:lnTo>
                    <a:pt x="221" y="99"/>
                  </a:lnTo>
                  <a:lnTo>
                    <a:pt x="215" y="107"/>
                  </a:lnTo>
                  <a:lnTo>
                    <a:pt x="208" y="114"/>
                  </a:lnTo>
                  <a:lnTo>
                    <a:pt x="201" y="121"/>
                  </a:lnTo>
                  <a:lnTo>
                    <a:pt x="193" y="127"/>
                  </a:lnTo>
                  <a:lnTo>
                    <a:pt x="185" y="132"/>
                  </a:lnTo>
                  <a:lnTo>
                    <a:pt x="177" y="137"/>
                  </a:lnTo>
                  <a:lnTo>
                    <a:pt x="168" y="142"/>
                  </a:lnTo>
                  <a:lnTo>
                    <a:pt x="159" y="144"/>
                  </a:lnTo>
                  <a:lnTo>
                    <a:pt x="149" y="147"/>
                  </a:lnTo>
                  <a:lnTo>
                    <a:pt x="140" y="148"/>
                  </a:lnTo>
                  <a:lnTo>
                    <a:pt x="130" y="148"/>
                  </a:lnTo>
                  <a:lnTo>
                    <a:pt x="118" y="148"/>
                  </a:lnTo>
                  <a:lnTo>
                    <a:pt x="106" y="145"/>
                  </a:lnTo>
                  <a:lnTo>
                    <a:pt x="93" y="142"/>
                  </a:lnTo>
                  <a:lnTo>
                    <a:pt x="82" y="137"/>
                  </a:lnTo>
                  <a:lnTo>
                    <a:pt x="71" y="131"/>
                  </a:lnTo>
                  <a:lnTo>
                    <a:pt x="61" y="124"/>
                  </a:lnTo>
                  <a:lnTo>
                    <a:pt x="52" y="115"/>
                  </a:lnTo>
                  <a:lnTo>
                    <a:pt x="43" y="106"/>
                  </a:lnTo>
                  <a:lnTo>
                    <a:pt x="35" y="95"/>
                  </a:lnTo>
                  <a:lnTo>
                    <a:pt x="28" y="84"/>
                  </a:lnTo>
                  <a:lnTo>
                    <a:pt x="22" y="72"/>
                  </a:lnTo>
                  <a:lnTo>
                    <a:pt x="17" y="59"/>
                  </a:lnTo>
                  <a:lnTo>
                    <a:pt x="13" y="46"/>
                  </a:lnTo>
                  <a:lnTo>
                    <a:pt x="10" y="32"/>
                  </a:lnTo>
                  <a:lnTo>
                    <a:pt x="8" y="17"/>
                  </a:lnTo>
                  <a:lnTo>
                    <a:pt x="8" y="3"/>
                  </a:lnTo>
                  <a:lnTo>
                    <a:pt x="8" y="3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7" y="3"/>
                  </a:lnTo>
                  <a:lnTo>
                    <a:pt x="5" y="5"/>
                  </a:lnTo>
                  <a:lnTo>
                    <a:pt x="4" y="9"/>
                  </a:lnTo>
                  <a:lnTo>
                    <a:pt x="3" y="11"/>
                  </a:lnTo>
                  <a:lnTo>
                    <a:pt x="2" y="14"/>
                  </a:lnTo>
                  <a:lnTo>
                    <a:pt x="1" y="17"/>
                  </a:lnTo>
                  <a:lnTo>
                    <a:pt x="1" y="2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84" name="Freeform 20"/>
            <p:cNvSpPr>
              <a:spLocks/>
            </p:cNvSpPr>
            <p:nvPr/>
          </p:nvSpPr>
          <p:spPr bwMode="auto">
            <a:xfrm>
              <a:off x="1136" y="2657"/>
              <a:ext cx="49" cy="27"/>
            </a:xfrm>
            <a:custGeom>
              <a:avLst/>
              <a:gdLst>
                <a:gd name="T0" fmla="*/ 2 w 243"/>
                <a:gd name="T1" fmla="*/ 36 h 164"/>
                <a:gd name="T2" fmla="*/ 8 w 243"/>
                <a:gd name="T3" fmla="*/ 64 h 164"/>
                <a:gd name="T4" fmla="*/ 18 w 243"/>
                <a:gd name="T5" fmla="*/ 90 h 164"/>
                <a:gd name="T6" fmla="*/ 31 w 243"/>
                <a:gd name="T7" fmla="*/ 112 h 164"/>
                <a:gd name="T8" fmla="*/ 48 w 243"/>
                <a:gd name="T9" fmla="*/ 131 h 164"/>
                <a:gd name="T10" fmla="*/ 68 w 243"/>
                <a:gd name="T11" fmla="*/ 147 h 164"/>
                <a:gd name="T12" fmla="*/ 90 w 243"/>
                <a:gd name="T13" fmla="*/ 158 h 164"/>
                <a:gd name="T14" fmla="*/ 115 w 243"/>
                <a:gd name="T15" fmla="*/ 163 h 164"/>
                <a:gd name="T16" fmla="*/ 137 w 243"/>
                <a:gd name="T17" fmla="*/ 164 h 164"/>
                <a:gd name="T18" fmla="*/ 155 w 243"/>
                <a:gd name="T19" fmla="*/ 160 h 164"/>
                <a:gd name="T20" fmla="*/ 173 w 243"/>
                <a:gd name="T21" fmla="*/ 154 h 164"/>
                <a:gd name="T22" fmla="*/ 189 w 243"/>
                <a:gd name="T23" fmla="*/ 145 h 164"/>
                <a:gd name="T24" fmla="*/ 204 w 243"/>
                <a:gd name="T25" fmla="*/ 133 h 164"/>
                <a:gd name="T26" fmla="*/ 217 w 243"/>
                <a:gd name="T27" fmla="*/ 118 h 164"/>
                <a:gd name="T28" fmla="*/ 230 w 243"/>
                <a:gd name="T29" fmla="*/ 101 h 164"/>
                <a:gd name="T30" fmla="*/ 239 w 243"/>
                <a:gd name="T31" fmla="*/ 84 h 164"/>
                <a:gd name="T32" fmla="*/ 243 w 243"/>
                <a:gd name="T33" fmla="*/ 70 h 164"/>
                <a:gd name="T34" fmla="*/ 243 w 243"/>
                <a:gd name="T35" fmla="*/ 64 h 164"/>
                <a:gd name="T36" fmla="*/ 242 w 243"/>
                <a:gd name="T37" fmla="*/ 58 h 164"/>
                <a:gd name="T38" fmla="*/ 241 w 243"/>
                <a:gd name="T39" fmla="*/ 52 h 164"/>
                <a:gd name="T40" fmla="*/ 238 w 243"/>
                <a:gd name="T41" fmla="*/ 61 h 164"/>
                <a:gd name="T42" fmla="*/ 230 w 243"/>
                <a:gd name="T43" fmla="*/ 81 h 164"/>
                <a:gd name="T44" fmla="*/ 219 w 243"/>
                <a:gd name="T45" fmla="*/ 100 h 164"/>
                <a:gd name="T46" fmla="*/ 206 w 243"/>
                <a:gd name="T47" fmla="*/ 116 h 164"/>
                <a:gd name="T48" fmla="*/ 191 w 243"/>
                <a:gd name="T49" fmla="*/ 130 h 164"/>
                <a:gd name="T50" fmla="*/ 174 w 243"/>
                <a:gd name="T51" fmla="*/ 141 h 164"/>
                <a:gd name="T52" fmla="*/ 156 w 243"/>
                <a:gd name="T53" fmla="*/ 148 h 164"/>
                <a:gd name="T54" fmla="*/ 137 w 243"/>
                <a:gd name="T55" fmla="*/ 153 h 164"/>
                <a:gd name="T56" fmla="*/ 115 w 243"/>
                <a:gd name="T57" fmla="*/ 152 h 164"/>
                <a:gd name="T58" fmla="*/ 91 w 243"/>
                <a:gd name="T59" fmla="*/ 147 h 164"/>
                <a:gd name="T60" fmla="*/ 70 w 243"/>
                <a:gd name="T61" fmla="*/ 136 h 164"/>
                <a:gd name="T62" fmla="*/ 52 w 243"/>
                <a:gd name="T63" fmla="*/ 121 h 164"/>
                <a:gd name="T64" fmla="*/ 36 w 243"/>
                <a:gd name="T65" fmla="*/ 101 h 164"/>
                <a:gd name="T66" fmla="*/ 23 w 243"/>
                <a:gd name="T67" fmla="*/ 80 h 164"/>
                <a:gd name="T68" fmla="*/ 14 w 243"/>
                <a:gd name="T69" fmla="*/ 55 h 164"/>
                <a:gd name="T70" fmla="*/ 10 w 243"/>
                <a:gd name="T71" fmla="*/ 27 h 164"/>
                <a:gd name="T72" fmla="*/ 9 w 243"/>
                <a:gd name="T73" fmla="*/ 12 h 164"/>
                <a:gd name="T74" fmla="*/ 9 w 243"/>
                <a:gd name="T75" fmla="*/ 8 h 164"/>
                <a:gd name="T76" fmla="*/ 9 w 243"/>
                <a:gd name="T77" fmla="*/ 4 h 164"/>
                <a:gd name="T78" fmla="*/ 10 w 243"/>
                <a:gd name="T79" fmla="*/ 1 h 164"/>
                <a:gd name="T80" fmla="*/ 9 w 243"/>
                <a:gd name="T81" fmla="*/ 0 h 164"/>
                <a:gd name="T82" fmla="*/ 9 w 243"/>
                <a:gd name="T83" fmla="*/ 1 h 164"/>
                <a:gd name="T84" fmla="*/ 8 w 243"/>
                <a:gd name="T85" fmla="*/ 2 h 164"/>
                <a:gd name="T86" fmla="*/ 8 w 243"/>
                <a:gd name="T87" fmla="*/ 3 h 164"/>
                <a:gd name="T88" fmla="*/ 7 w 243"/>
                <a:gd name="T89" fmla="*/ 6 h 164"/>
                <a:gd name="T90" fmla="*/ 5 w 243"/>
                <a:gd name="T91" fmla="*/ 10 h 164"/>
                <a:gd name="T92" fmla="*/ 3 w 243"/>
                <a:gd name="T93" fmla="*/ 14 h 164"/>
                <a:gd name="T94" fmla="*/ 1 w 243"/>
                <a:gd name="T95" fmla="*/ 1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3" h="164">
                  <a:moveTo>
                    <a:pt x="0" y="21"/>
                  </a:moveTo>
                  <a:lnTo>
                    <a:pt x="2" y="36"/>
                  </a:lnTo>
                  <a:lnTo>
                    <a:pt x="4" y="50"/>
                  </a:lnTo>
                  <a:lnTo>
                    <a:pt x="8" y="64"/>
                  </a:lnTo>
                  <a:lnTo>
                    <a:pt x="12" y="78"/>
                  </a:lnTo>
                  <a:lnTo>
                    <a:pt x="18" y="90"/>
                  </a:lnTo>
                  <a:lnTo>
                    <a:pt x="24" y="101"/>
                  </a:lnTo>
                  <a:lnTo>
                    <a:pt x="31" y="112"/>
                  </a:lnTo>
                  <a:lnTo>
                    <a:pt x="39" y="122"/>
                  </a:lnTo>
                  <a:lnTo>
                    <a:pt x="48" y="131"/>
                  </a:lnTo>
                  <a:lnTo>
                    <a:pt x="58" y="140"/>
                  </a:lnTo>
                  <a:lnTo>
                    <a:pt x="68" y="147"/>
                  </a:lnTo>
                  <a:lnTo>
                    <a:pt x="79" y="153"/>
                  </a:lnTo>
                  <a:lnTo>
                    <a:pt x="90" y="158"/>
                  </a:lnTo>
                  <a:lnTo>
                    <a:pt x="103" y="161"/>
                  </a:lnTo>
                  <a:lnTo>
                    <a:pt x="115" y="163"/>
                  </a:lnTo>
                  <a:lnTo>
                    <a:pt x="127" y="164"/>
                  </a:lnTo>
                  <a:lnTo>
                    <a:pt x="137" y="164"/>
                  </a:lnTo>
                  <a:lnTo>
                    <a:pt x="146" y="163"/>
                  </a:lnTo>
                  <a:lnTo>
                    <a:pt x="155" y="160"/>
                  </a:lnTo>
                  <a:lnTo>
                    <a:pt x="164" y="157"/>
                  </a:lnTo>
                  <a:lnTo>
                    <a:pt x="173" y="154"/>
                  </a:lnTo>
                  <a:lnTo>
                    <a:pt x="181" y="149"/>
                  </a:lnTo>
                  <a:lnTo>
                    <a:pt x="189" y="145"/>
                  </a:lnTo>
                  <a:lnTo>
                    <a:pt x="197" y="139"/>
                  </a:lnTo>
                  <a:lnTo>
                    <a:pt x="204" y="133"/>
                  </a:lnTo>
                  <a:lnTo>
                    <a:pt x="211" y="125"/>
                  </a:lnTo>
                  <a:lnTo>
                    <a:pt x="217" y="118"/>
                  </a:lnTo>
                  <a:lnTo>
                    <a:pt x="224" y="110"/>
                  </a:lnTo>
                  <a:lnTo>
                    <a:pt x="230" y="101"/>
                  </a:lnTo>
                  <a:lnTo>
                    <a:pt x="235" y="93"/>
                  </a:lnTo>
                  <a:lnTo>
                    <a:pt x="239" y="84"/>
                  </a:lnTo>
                  <a:lnTo>
                    <a:pt x="243" y="74"/>
                  </a:lnTo>
                  <a:lnTo>
                    <a:pt x="243" y="70"/>
                  </a:lnTo>
                  <a:lnTo>
                    <a:pt x="243" y="68"/>
                  </a:lnTo>
                  <a:lnTo>
                    <a:pt x="243" y="64"/>
                  </a:lnTo>
                  <a:lnTo>
                    <a:pt x="243" y="62"/>
                  </a:lnTo>
                  <a:lnTo>
                    <a:pt x="242" y="58"/>
                  </a:lnTo>
                  <a:lnTo>
                    <a:pt x="242" y="56"/>
                  </a:lnTo>
                  <a:lnTo>
                    <a:pt x="241" y="52"/>
                  </a:lnTo>
                  <a:lnTo>
                    <a:pt x="241" y="50"/>
                  </a:lnTo>
                  <a:lnTo>
                    <a:pt x="238" y="61"/>
                  </a:lnTo>
                  <a:lnTo>
                    <a:pt x="234" y="72"/>
                  </a:lnTo>
                  <a:lnTo>
                    <a:pt x="230" y="81"/>
                  </a:lnTo>
                  <a:lnTo>
                    <a:pt x="225" y="91"/>
                  </a:lnTo>
                  <a:lnTo>
                    <a:pt x="219" y="100"/>
                  </a:lnTo>
                  <a:lnTo>
                    <a:pt x="213" y="109"/>
                  </a:lnTo>
                  <a:lnTo>
                    <a:pt x="206" y="116"/>
                  </a:lnTo>
                  <a:lnTo>
                    <a:pt x="199" y="123"/>
                  </a:lnTo>
                  <a:lnTo>
                    <a:pt x="191" y="130"/>
                  </a:lnTo>
                  <a:lnTo>
                    <a:pt x="183" y="136"/>
                  </a:lnTo>
                  <a:lnTo>
                    <a:pt x="174" y="141"/>
                  </a:lnTo>
                  <a:lnTo>
                    <a:pt x="166" y="146"/>
                  </a:lnTo>
                  <a:lnTo>
                    <a:pt x="156" y="148"/>
                  </a:lnTo>
                  <a:lnTo>
                    <a:pt x="147" y="151"/>
                  </a:lnTo>
                  <a:lnTo>
                    <a:pt x="137" y="153"/>
                  </a:lnTo>
                  <a:lnTo>
                    <a:pt x="127" y="153"/>
                  </a:lnTo>
                  <a:lnTo>
                    <a:pt x="115" y="152"/>
                  </a:lnTo>
                  <a:lnTo>
                    <a:pt x="104" y="151"/>
                  </a:lnTo>
                  <a:lnTo>
                    <a:pt x="91" y="147"/>
                  </a:lnTo>
                  <a:lnTo>
                    <a:pt x="81" y="142"/>
                  </a:lnTo>
                  <a:lnTo>
                    <a:pt x="70" y="136"/>
                  </a:lnTo>
                  <a:lnTo>
                    <a:pt x="61" y="129"/>
                  </a:lnTo>
                  <a:lnTo>
                    <a:pt x="52" y="121"/>
                  </a:lnTo>
                  <a:lnTo>
                    <a:pt x="43" y="112"/>
                  </a:lnTo>
                  <a:lnTo>
                    <a:pt x="36" y="101"/>
                  </a:lnTo>
                  <a:lnTo>
                    <a:pt x="29" y="91"/>
                  </a:lnTo>
                  <a:lnTo>
                    <a:pt x="23" y="80"/>
                  </a:lnTo>
                  <a:lnTo>
                    <a:pt x="18" y="68"/>
                  </a:lnTo>
                  <a:lnTo>
                    <a:pt x="14" y="55"/>
                  </a:lnTo>
                  <a:lnTo>
                    <a:pt x="12" y="42"/>
                  </a:lnTo>
                  <a:lnTo>
                    <a:pt x="10" y="27"/>
                  </a:lnTo>
                  <a:lnTo>
                    <a:pt x="9" y="13"/>
                  </a:lnTo>
                  <a:lnTo>
                    <a:pt x="9" y="12"/>
                  </a:lnTo>
                  <a:lnTo>
                    <a:pt x="9" y="9"/>
                  </a:lnTo>
                  <a:lnTo>
                    <a:pt x="9" y="8"/>
                  </a:lnTo>
                  <a:lnTo>
                    <a:pt x="9" y="6"/>
                  </a:lnTo>
                  <a:lnTo>
                    <a:pt x="9" y="4"/>
                  </a:lnTo>
                  <a:lnTo>
                    <a:pt x="9" y="3"/>
                  </a:lnTo>
                  <a:lnTo>
                    <a:pt x="10" y="1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3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8"/>
                  </a:lnTo>
                  <a:lnTo>
                    <a:pt x="5" y="10"/>
                  </a:lnTo>
                  <a:lnTo>
                    <a:pt x="4" y="13"/>
                  </a:lnTo>
                  <a:lnTo>
                    <a:pt x="3" y="14"/>
                  </a:lnTo>
                  <a:lnTo>
                    <a:pt x="2" y="16"/>
                  </a:lnTo>
                  <a:lnTo>
                    <a:pt x="1" y="19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85" name="Freeform 21"/>
            <p:cNvSpPr>
              <a:spLocks/>
            </p:cNvSpPr>
            <p:nvPr/>
          </p:nvSpPr>
          <p:spPr bwMode="auto">
            <a:xfrm>
              <a:off x="1137" y="2655"/>
              <a:ext cx="48" cy="28"/>
            </a:xfrm>
            <a:custGeom>
              <a:avLst/>
              <a:gdLst>
                <a:gd name="T0" fmla="*/ 0 w 238"/>
                <a:gd name="T1" fmla="*/ 21 h 169"/>
                <a:gd name="T2" fmla="*/ 0 w 238"/>
                <a:gd name="T3" fmla="*/ 21 h 169"/>
                <a:gd name="T4" fmla="*/ 0 w 238"/>
                <a:gd name="T5" fmla="*/ 23 h 169"/>
                <a:gd name="T6" fmla="*/ 0 w 238"/>
                <a:gd name="T7" fmla="*/ 24 h 169"/>
                <a:gd name="T8" fmla="*/ 0 w 238"/>
                <a:gd name="T9" fmla="*/ 38 h 169"/>
                <a:gd name="T10" fmla="*/ 5 w 238"/>
                <a:gd name="T11" fmla="*/ 67 h 169"/>
                <a:gd name="T12" fmla="*/ 14 w 238"/>
                <a:gd name="T13" fmla="*/ 93 h 169"/>
                <a:gd name="T14" fmla="*/ 27 w 238"/>
                <a:gd name="T15" fmla="*/ 116 h 169"/>
                <a:gd name="T16" fmla="*/ 44 w 238"/>
                <a:gd name="T17" fmla="*/ 136 h 169"/>
                <a:gd name="T18" fmla="*/ 63 w 238"/>
                <a:gd name="T19" fmla="*/ 152 h 169"/>
                <a:gd name="T20" fmla="*/ 85 w 238"/>
                <a:gd name="T21" fmla="*/ 163 h 169"/>
                <a:gd name="T22" fmla="*/ 110 w 238"/>
                <a:gd name="T23" fmla="*/ 169 h 169"/>
                <a:gd name="T24" fmla="*/ 132 w 238"/>
                <a:gd name="T25" fmla="*/ 169 h 169"/>
                <a:gd name="T26" fmla="*/ 151 w 238"/>
                <a:gd name="T27" fmla="*/ 165 h 169"/>
                <a:gd name="T28" fmla="*/ 169 w 238"/>
                <a:gd name="T29" fmla="*/ 158 h 169"/>
                <a:gd name="T30" fmla="*/ 185 w 238"/>
                <a:gd name="T31" fmla="*/ 148 h 169"/>
                <a:gd name="T32" fmla="*/ 200 w 238"/>
                <a:gd name="T33" fmla="*/ 135 h 169"/>
                <a:gd name="T34" fmla="*/ 213 w 238"/>
                <a:gd name="T35" fmla="*/ 120 h 169"/>
                <a:gd name="T36" fmla="*/ 225 w 238"/>
                <a:gd name="T37" fmla="*/ 103 h 169"/>
                <a:gd name="T38" fmla="*/ 234 w 238"/>
                <a:gd name="T39" fmla="*/ 83 h 169"/>
                <a:gd name="T40" fmla="*/ 237 w 238"/>
                <a:gd name="T41" fmla="*/ 69 h 169"/>
                <a:gd name="T42" fmla="*/ 236 w 238"/>
                <a:gd name="T43" fmla="*/ 63 h 169"/>
                <a:gd name="T44" fmla="*/ 235 w 238"/>
                <a:gd name="T45" fmla="*/ 57 h 169"/>
                <a:gd name="T46" fmla="*/ 234 w 238"/>
                <a:gd name="T47" fmla="*/ 51 h 169"/>
                <a:gd name="T48" fmla="*/ 231 w 238"/>
                <a:gd name="T49" fmla="*/ 61 h 169"/>
                <a:gd name="T50" fmla="*/ 224 w 238"/>
                <a:gd name="T51" fmla="*/ 83 h 169"/>
                <a:gd name="T52" fmla="*/ 214 w 238"/>
                <a:gd name="T53" fmla="*/ 102 h 169"/>
                <a:gd name="T54" fmla="*/ 201 w 238"/>
                <a:gd name="T55" fmla="*/ 120 h 169"/>
                <a:gd name="T56" fmla="*/ 187 w 238"/>
                <a:gd name="T57" fmla="*/ 134 h 169"/>
                <a:gd name="T58" fmla="*/ 170 w 238"/>
                <a:gd name="T59" fmla="*/ 146 h 169"/>
                <a:gd name="T60" fmla="*/ 152 w 238"/>
                <a:gd name="T61" fmla="*/ 154 h 169"/>
                <a:gd name="T62" fmla="*/ 132 w 238"/>
                <a:gd name="T63" fmla="*/ 158 h 169"/>
                <a:gd name="T64" fmla="*/ 111 w 238"/>
                <a:gd name="T65" fmla="*/ 158 h 169"/>
                <a:gd name="T66" fmla="*/ 88 w 238"/>
                <a:gd name="T67" fmla="*/ 152 h 169"/>
                <a:gd name="T68" fmla="*/ 67 w 238"/>
                <a:gd name="T69" fmla="*/ 142 h 169"/>
                <a:gd name="T70" fmla="*/ 50 w 238"/>
                <a:gd name="T71" fmla="*/ 128 h 169"/>
                <a:gd name="T72" fmla="*/ 34 w 238"/>
                <a:gd name="T73" fmla="*/ 110 h 169"/>
                <a:gd name="T74" fmla="*/ 22 w 238"/>
                <a:gd name="T75" fmla="*/ 89 h 169"/>
                <a:gd name="T76" fmla="*/ 14 w 238"/>
                <a:gd name="T77" fmla="*/ 63 h 169"/>
                <a:gd name="T78" fmla="*/ 9 w 238"/>
                <a:gd name="T79" fmla="*/ 37 h 169"/>
                <a:gd name="T80" fmla="*/ 9 w 238"/>
                <a:gd name="T81" fmla="*/ 20 h 169"/>
                <a:gd name="T82" fmla="*/ 9 w 238"/>
                <a:gd name="T83" fmla="*/ 15 h 169"/>
                <a:gd name="T84" fmla="*/ 9 w 238"/>
                <a:gd name="T85" fmla="*/ 9 h 169"/>
                <a:gd name="T86" fmla="*/ 10 w 238"/>
                <a:gd name="T87" fmla="*/ 3 h 169"/>
                <a:gd name="T88" fmla="*/ 9 w 238"/>
                <a:gd name="T89" fmla="*/ 2 h 169"/>
                <a:gd name="T90" fmla="*/ 7 w 238"/>
                <a:gd name="T91" fmla="*/ 6 h 169"/>
                <a:gd name="T92" fmla="*/ 5 w 238"/>
                <a:gd name="T93" fmla="*/ 9 h 169"/>
                <a:gd name="T94" fmla="*/ 3 w 238"/>
                <a:gd name="T95" fmla="*/ 13 h 169"/>
                <a:gd name="T96" fmla="*/ 2 w 238"/>
                <a:gd name="T97" fmla="*/ 15 h 169"/>
                <a:gd name="T98" fmla="*/ 1 w 238"/>
                <a:gd name="T99" fmla="*/ 17 h 169"/>
                <a:gd name="T100" fmla="*/ 1 w 238"/>
                <a:gd name="T101" fmla="*/ 19 h 169"/>
                <a:gd name="T102" fmla="*/ 0 w 238"/>
                <a:gd name="T103" fmla="*/ 2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8" h="169">
                  <a:moveTo>
                    <a:pt x="0" y="21"/>
                  </a:move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8"/>
                  </a:lnTo>
                  <a:lnTo>
                    <a:pt x="2" y="53"/>
                  </a:lnTo>
                  <a:lnTo>
                    <a:pt x="5" y="67"/>
                  </a:lnTo>
                  <a:lnTo>
                    <a:pt x="9" y="80"/>
                  </a:lnTo>
                  <a:lnTo>
                    <a:pt x="14" y="93"/>
                  </a:lnTo>
                  <a:lnTo>
                    <a:pt x="20" y="105"/>
                  </a:lnTo>
                  <a:lnTo>
                    <a:pt x="27" y="116"/>
                  </a:lnTo>
                  <a:lnTo>
                    <a:pt x="35" y="127"/>
                  </a:lnTo>
                  <a:lnTo>
                    <a:pt x="44" y="136"/>
                  </a:lnTo>
                  <a:lnTo>
                    <a:pt x="53" y="145"/>
                  </a:lnTo>
                  <a:lnTo>
                    <a:pt x="63" y="152"/>
                  </a:lnTo>
                  <a:lnTo>
                    <a:pt x="74" y="158"/>
                  </a:lnTo>
                  <a:lnTo>
                    <a:pt x="85" y="163"/>
                  </a:lnTo>
                  <a:lnTo>
                    <a:pt x="98" y="166"/>
                  </a:lnTo>
                  <a:lnTo>
                    <a:pt x="110" y="169"/>
                  </a:lnTo>
                  <a:lnTo>
                    <a:pt x="122" y="169"/>
                  </a:lnTo>
                  <a:lnTo>
                    <a:pt x="132" y="169"/>
                  </a:lnTo>
                  <a:lnTo>
                    <a:pt x="141" y="168"/>
                  </a:lnTo>
                  <a:lnTo>
                    <a:pt x="151" y="165"/>
                  </a:lnTo>
                  <a:lnTo>
                    <a:pt x="160" y="162"/>
                  </a:lnTo>
                  <a:lnTo>
                    <a:pt x="169" y="158"/>
                  </a:lnTo>
                  <a:lnTo>
                    <a:pt x="177" y="153"/>
                  </a:lnTo>
                  <a:lnTo>
                    <a:pt x="185" y="148"/>
                  </a:lnTo>
                  <a:lnTo>
                    <a:pt x="193" y="142"/>
                  </a:lnTo>
                  <a:lnTo>
                    <a:pt x="200" y="135"/>
                  </a:lnTo>
                  <a:lnTo>
                    <a:pt x="207" y="128"/>
                  </a:lnTo>
                  <a:lnTo>
                    <a:pt x="213" y="120"/>
                  </a:lnTo>
                  <a:lnTo>
                    <a:pt x="220" y="111"/>
                  </a:lnTo>
                  <a:lnTo>
                    <a:pt x="225" y="103"/>
                  </a:lnTo>
                  <a:lnTo>
                    <a:pt x="230" y="93"/>
                  </a:lnTo>
                  <a:lnTo>
                    <a:pt x="234" y="83"/>
                  </a:lnTo>
                  <a:lnTo>
                    <a:pt x="238" y="73"/>
                  </a:lnTo>
                  <a:lnTo>
                    <a:pt x="237" y="69"/>
                  </a:lnTo>
                  <a:lnTo>
                    <a:pt x="237" y="67"/>
                  </a:lnTo>
                  <a:lnTo>
                    <a:pt x="236" y="63"/>
                  </a:lnTo>
                  <a:lnTo>
                    <a:pt x="236" y="61"/>
                  </a:lnTo>
                  <a:lnTo>
                    <a:pt x="235" y="57"/>
                  </a:lnTo>
                  <a:lnTo>
                    <a:pt x="235" y="55"/>
                  </a:lnTo>
                  <a:lnTo>
                    <a:pt x="234" y="51"/>
                  </a:lnTo>
                  <a:lnTo>
                    <a:pt x="234" y="49"/>
                  </a:lnTo>
                  <a:lnTo>
                    <a:pt x="231" y="61"/>
                  </a:lnTo>
                  <a:lnTo>
                    <a:pt x="228" y="72"/>
                  </a:lnTo>
                  <a:lnTo>
                    <a:pt x="224" y="83"/>
                  </a:lnTo>
                  <a:lnTo>
                    <a:pt x="220" y="92"/>
                  </a:lnTo>
                  <a:lnTo>
                    <a:pt x="214" y="102"/>
                  </a:lnTo>
                  <a:lnTo>
                    <a:pt x="208" y="111"/>
                  </a:lnTo>
                  <a:lnTo>
                    <a:pt x="201" y="120"/>
                  </a:lnTo>
                  <a:lnTo>
                    <a:pt x="194" y="127"/>
                  </a:lnTo>
                  <a:lnTo>
                    <a:pt x="187" y="134"/>
                  </a:lnTo>
                  <a:lnTo>
                    <a:pt x="179" y="140"/>
                  </a:lnTo>
                  <a:lnTo>
                    <a:pt x="170" y="146"/>
                  </a:lnTo>
                  <a:lnTo>
                    <a:pt x="161" y="151"/>
                  </a:lnTo>
                  <a:lnTo>
                    <a:pt x="152" y="154"/>
                  </a:lnTo>
                  <a:lnTo>
                    <a:pt x="142" y="157"/>
                  </a:lnTo>
                  <a:lnTo>
                    <a:pt x="132" y="158"/>
                  </a:lnTo>
                  <a:lnTo>
                    <a:pt x="122" y="158"/>
                  </a:lnTo>
                  <a:lnTo>
                    <a:pt x="111" y="158"/>
                  </a:lnTo>
                  <a:lnTo>
                    <a:pt x="99" y="156"/>
                  </a:lnTo>
                  <a:lnTo>
                    <a:pt x="88" y="152"/>
                  </a:lnTo>
                  <a:lnTo>
                    <a:pt x="77" y="148"/>
                  </a:lnTo>
                  <a:lnTo>
                    <a:pt x="67" y="142"/>
                  </a:lnTo>
                  <a:lnTo>
                    <a:pt x="58" y="135"/>
                  </a:lnTo>
                  <a:lnTo>
                    <a:pt x="50" y="128"/>
                  </a:lnTo>
                  <a:lnTo>
                    <a:pt x="42" y="120"/>
                  </a:lnTo>
                  <a:lnTo>
                    <a:pt x="34" y="110"/>
                  </a:lnTo>
                  <a:lnTo>
                    <a:pt x="28" y="99"/>
                  </a:lnTo>
                  <a:lnTo>
                    <a:pt x="22" y="89"/>
                  </a:lnTo>
                  <a:lnTo>
                    <a:pt x="18" y="77"/>
                  </a:lnTo>
                  <a:lnTo>
                    <a:pt x="14" y="63"/>
                  </a:lnTo>
                  <a:lnTo>
                    <a:pt x="11" y="51"/>
                  </a:lnTo>
                  <a:lnTo>
                    <a:pt x="9" y="37"/>
                  </a:lnTo>
                  <a:lnTo>
                    <a:pt x="9" y="24"/>
                  </a:lnTo>
                  <a:lnTo>
                    <a:pt x="9" y="20"/>
                  </a:lnTo>
                  <a:lnTo>
                    <a:pt x="9" y="18"/>
                  </a:lnTo>
                  <a:lnTo>
                    <a:pt x="9" y="15"/>
                  </a:lnTo>
                  <a:lnTo>
                    <a:pt x="9" y="12"/>
                  </a:lnTo>
                  <a:lnTo>
                    <a:pt x="9" y="9"/>
                  </a:lnTo>
                  <a:lnTo>
                    <a:pt x="10" y="6"/>
                  </a:lnTo>
                  <a:lnTo>
                    <a:pt x="10" y="3"/>
                  </a:lnTo>
                  <a:lnTo>
                    <a:pt x="10" y="0"/>
                  </a:lnTo>
                  <a:lnTo>
                    <a:pt x="9" y="2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7"/>
                  </a:lnTo>
                  <a:lnTo>
                    <a:pt x="5" y="9"/>
                  </a:lnTo>
                  <a:lnTo>
                    <a:pt x="4" y="11"/>
                  </a:lnTo>
                  <a:lnTo>
                    <a:pt x="3" y="13"/>
                  </a:lnTo>
                  <a:lnTo>
                    <a:pt x="3" y="14"/>
                  </a:lnTo>
                  <a:lnTo>
                    <a:pt x="2" y="15"/>
                  </a:lnTo>
                  <a:lnTo>
                    <a:pt x="2" y="17"/>
                  </a:lnTo>
                  <a:lnTo>
                    <a:pt x="1" y="17"/>
                  </a:lnTo>
                  <a:lnTo>
                    <a:pt x="1" y="18"/>
                  </a:lnTo>
                  <a:lnTo>
                    <a:pt x="1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5C1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86" name="Freeform 22"/>
            <p:cNvSpPr>
              <a:spLocks/>
            </p:cNvSpPr>
            <p:nvPr/>
          </p:nvSpPr>
          <p:spPr bwMode="auto">
            <a:xfrm>
              <a:off x="1138" y="2654"/>
              <a:ext cx="46" cy="29"/>
            </a:xfrm>
            <a:custGeom>
              <a:avLst/>
              <a:gdLst>
                <a:gd name="T0" fmla="*/ 1 w 232"/>
                <a:gd name="T1" fmla="*/ 22 h 174"/>
                <a:gd name="T2" fmla="*/ 0 w 232"/>
                <a:gd name="T3" fmla="*/ 25 h 174"/>
                <a:gd name="T4" fmla="*/ 0 w 232"/>
                <a:gd name="T5" fmla="*/ 29 h 174"/>
                <a:gd name="T6" fmla="*/ 0 w 232"/>
                <a:gd name="T7" fmla="*/ 33 h 174"/>
                <a:gd name="T8" fmla="*/ 1 w 232"/>
                <a:gd name="T9" fmla="*/ 48 h 174"/>
                <a:gd name="T10" fmla="*/ 5 w 232"/>
                <a:gd name="T11" fmla="*/ 76 h 174"/>
                <a:gd name="T12" fmla="*/ 14 w 232"/>
                <a:gd name="T13" fmla="*/ 101 h 174"/>
                <a:gd name="T14" fmla="*/ 27 w 232"/>
                <a:gd name="T15" fmla="*/ 122 h 174"/>
                <a:gd name="T16" fmla="*/ 43 w 232"/>
                <a:gd name="T17" fmla="*/ 142 h 174"/>
                <a:gd name="T18" fmla="*/ 61 w 232"/>
                <a:gd name="T19" fmla="*/ 157 h 174"/>
                <a:gd name="T20" fmla="*/ 82 w 232"/>
                <a:gd name="T21" fmla="*/ 168 h 174"/>
                <a:gd name="T22" fmla="*/ 106 w 232"/>
                <a:gd name="T23" fmla="*/ 173 h 174"/>
                <a:gd name="T24" fmla="*/ 128 w 232"/>
                <a:gd name="T25" fmla="*/ 174 h 174"/>
                <a:gd name="T26" fmla="*/ 147 w 232"/>
                <a:gd name="T27" fmla="*/ 169 h 174"/>
                <a:gd name="T28" fmla="*/ 165 w 232"/>
                <a:gd name="T29" fmla="*/ 162 h 174"/>
                <a:gd name="T30" fmla="*/ 182 w 232"/>
                <a:gd name="T31" fmla="*/ 151 h 174"/>
                <a:gd name="T32" fmla="*/ 197 w 232"/>
                <a:gd name="T33" fmla="*/ 137 h 174"/>
                <a:gd name="T34" fmla="*/ 210 w 232"/>
                <a:gd name="T35" fmla="*/ 121 h 174"/>
                <a:gd name="T36" fmla="*/ 221 w 232"/>
                <a:gd name="T37" fmla="*/ 102 h 174"/>
                <a:gd name="T38" fmla="*/ 229 w 232"/>
                <a:gd name="T39" fmla="*/ 82 h 174"/>
                <a:gd name="T40" fmla="*/ 231 w 232"/>
                <a:gd name="T41" fmla="*/ 67 h 174"/>
                <a:gd name="T42" fmla="*/ 230 w 232"/>
                <a:gd name="T43" fmla="*/ 61 h 174"/>
                <a:gd name="T44" fmla="*/ 229 w 232"/>
                <a:gd name="T45" fmla="*/ 55 h 174"/>
                <a:gd name="T46" fmla="*/ 227 w 232"/>
                <a:gd name="T47" fmla="*/ 51 h 174"/>
                <a:gd name="T48" fmla="*/ 225 w 232"/>
                <a:gd name="T49" fmla="*/ 59 h 174"/>
                <a:gd name="T50" fmla="*/ 219 w 232"/>
                <a:gd name="T51" fmla="*/ 82 h 174"/>
                <a:gd name="T52" fmla="*/ 209 w 232"/>
                <a:gd name="T53" fmla="*/ 103 h 174"/>
                <a:gd name="T54" fmla="*/ 197 w 232"/>
                <a:gd name="T55" fmla="*/ 121 h 174"/>
                <a:gd name="T56" fmla="*/ 183 w 232"/>
                <a:gd name="T57" fmla="*/ 137 h 174"/>
                <a:gd name="T58" fmla="*/ 167 w 232"/>
                <a:gd name="T59" fmla="*/ 149 h 174"/>
                <a:gd name="T60" fmla="*/ 148 w 232"/>
                <a:gd name="T61" fmla="*/ 158 h 174"/>
                <a:gd name="T62" fmla="*/ 128 w 232"/>
                <a:gd name="T63" fmla="*/ 162 h 174"/>
                <a:gd name="T64" fmla="*/ 107 w 232"/>
                <a:gd name="T65" fmla="*/ 162 h 174"/>
                <a:gd name="T66" fmla="*/ 85 w 232"/>
                <a:gd name="T67" fmla="*/ 157 h 174"/>
                <a:gd name="T68" fmla="*/ 66 w 232"/>
                <a:gd name="T69" fmla="*/ 148 h 174"/>
                <a:gd name="T70" fmla="*/ 48 w 232"/>
                <a:gd name="T71" fmla="*/ 133 h 174"/>
                <a:gd name="T72" fmla="*/ 34 w 232"/>
                <a:gd name="T73" fmla="*/ 116 h 174"/>
                <a:gd name="T74" fmla="*/ 22 w 232"/>
                <a:gd name="T75" fmla="*/ 95 h 174"/>
                <a:gd name="T76" fmla="*/ 14 w 232"/>
                <a:gd name="T77" fmla="*/ 72 h 174"/>
                <a:gd name="T78" fmla="*/ 10 w 232"/>
                <a:gd name="T79" fmla="*/ 47 h 174"/>
                <a:gd name="T80" fmla="*/ 9 w 232"/>
                <a:gd name="T81" fmla="*/ 29 h 174"/>
                <a:gd name="T82" fmla="*/ 10 w 232"/>
                <a:gd name="T83" fmla="*/ 21 h 174"/>
                <a:gd name="T84" fmla="*/ 11 w 232"/>
                <a:gd name="T85" fmla="*/ 13 h 174"/>
                <a:gd name="T86" fmla="*/ 12 w 232"/>
                <a:gd name="T87" fmla="*/ 5 h 174"/>
                <a:gd name="T88" fmla="*/ 11 w 232"/>
                <a:gd name="T89" fmla="*/ 3 h 174"/>
                <a:gd name="T90" fmla="*/ 8 w 232"/>
                <a:gd name="T91" fmla="*/ 7 h 174"/>
                <a:gd name="T92" fmla="*/ 5 w 232"/>
                <a:gd name="T93" fmla="*/ 12 h 174"/>
                <a:gd name="T94" fmla="*/ 2 w 232"/>
                <a:gd name="T95" fmla="*/ 1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2" h="174">
                  <a:moveTo>
                    <a:pt x="1" y="21"/>
                  </a:moveTo>
                  <a:lnTo>
                    <a:pt x="1" y="22"/>
                  </a:lnTo>
                  <a:lnTo>
                    <a:pt x="0" y="24"/>
                  </a:lnTo>
                  <a:lnTo>
                    <a:pt x="0" y="25"/>
                  </a:lnTo>
                  <a:lnTo>
                    <a:pt x="0" y="27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1" y="48"/>
                  </a:lnTo>
                  <a:lnTo>
                    <a:pt x="3" y="63"/>
                  </a:lnTo>
                  <a:lnTo>
                    <a:pt x="5" y="76"/>
                  </a:lnTo>
                  <a:lnTo>
                    <a:pt x="9" y="89"/>
                  </a:lnTo>
                  <a:lnTo>
                    <a:pt x="14" y="101"/>
                  </a:lnTo>
                  <a:lnTo>
                    <a:pt x="20" y="112"/>
                  </a:lnTo>
                  <a:lnTo>
                    <a:pt x="27" y="122"/>
                  </a:lnTo>
                  <a:lnTo>
                    <a:pt x="34" y="133"/>
                  </a:lnTo>
                  <a:lnTo>
                    <a:pt x="43" y="142"/>
                  </a:lnTo>
                  <a:lnTo>
                    <a:pt x="52" y="150"/>
                  </a:lnTo>
                  <a:lnTo>
                    <a:pt x="61" y="157"/>
                  </a:lnTo>
                  <a:lnTo>
                    <a:pt x="72" y="163"/>
                  </a:lnTo>
                  <a:lnTo>
                    <a:pt x="82" y="168"/>
                  </a:lnTo>
                  <a:lnTo>
                    <a:pt x="95" y="172"/>
                  </a:lnTo>
                  <a:lnTo>
                    <a:pt x="106" y="173"/>
                  </a:lnTo>
                  <a:lnTo>
                    <a:pt x="118" y="174"/>
                  </a:lnTo>
                  <a:lnTo>
                    <a:pt x="128" y="174"/>
                  </a:lnTo>
                  <a:lnTo>
                    <a:pt x="138" y="172"/>
                  </a:lnTo>
                  <a:lnTo>
                    <a:pt x="147" y="169"/>
                  </a:lnTo>
                  <a:lnTo>
                    <a:pt x="157" y="167"/>
                  </a:lnTo>
                  <a:lnTo>
                    <a:pt x="165" y="162"/>
                  </a:lnTo>
                  <a:lnTo>
                    <a:pt x="174" y="157"/>
                  </a:lnTo>
                  <a:lnTo>
                    <a:pt x="182" y="151"/>
                  </a:lnTo>
                  <a:lnTo>
                    <a:pt x="190" y="145"/>
                  </a:lnTo>
                  <a:lnTo>
                    <a:pt x="197" y="137"/>
                  </a:lnTo>
                  <a:lnTo>
                    <a:pt x="204" y="130"/>
                  </a:lnTo>
                  <a:lnTo>
                    <a:pt x="210" y="121"/>
                  </a:lnTo>
                  <a:lnTo>
                    <a:pt x="216" y="112"/>
                  </a:lnTo>
                  <a:lnTo>
                    <a:pt x="221" y="102"/>
                  </a:lnTo>
                  <a:lnTo>
                    <a:pt x="225" y="93"/>
                  </a:lnTo>
                  <a:lnTo>
                    <a:pt x="229" y="82"/>
                  </a:lnTo>
                  <a:lnTo>
                    <a:pt x="232" y="71"/>
                  </a:lnTo>
                  <a:lnTo>
                    <a:pt x="231" y="67"/>
                  </a:lnTo>
                  <a:lnTo>
                    <a:pt x="231" y="65"/>
                  </a:lnTo>
                  <a:lnTo>
                    <a:pt x="230" y="61"/>
                  </a:lnTo>
                  <a:lnTo>
                    <a:pt x="230" y="59"/>
                  </a:lnTo>
                  <a:lnTo>
                    <a:pt x="229" y="55"/>
                  </a:lnTo>
                  <a:lnTo>
                    <a:pt x="228" y="53"/>
                  </a:lnTo>
                  <a:lnTo>
                    <a:pt x="227" y="51"/>
                  </a:lnTo>
                  <a:lnTo>
                    <a:pt x="226" y="47"/>
                  </a:lnTo>
                  <a:lnTo>
                    <a:pt x="225" y="59"/>
                  </a:lnTo>
                  <a:lnTo>
                    <a:pt x="223" y="71"/>
                  </a:lnTo>
                  <a:lnTo>
                    <a:pt x="219" y="82"/>
                  </a:lnTo>
                  <a:lnTo>
                    <a:pt x="215" y="93"/>
                  </a:lnTo>
                  <a:lnTo>
                    <a:pt x="209" y="103"/>
                  </a:lnTo>
                  <a:lnTo>
                    <a:pt x="204" y="113"/>
                  </a:lnTo>
                  <a:lnTo>
                    <a:pt x="197" y="121"/>
                  </a:lnTo>
                  <a:lnTo>
                    <a:pt x="191" y="130"/>
                  </a:lnTo>
                  <a:lnTo>
                    <a:pt x="183" y="137"/>
                  </a:lnTo>
                  <a:lnTo>
                    <a:pt x="175" y="144"/>
                  </a:lnTo>
                  <a:lnTo>
                    <a:pt x="167" y="149"/>
                  </a:lnTo>
                  <a:lnTo>
                    <a:pt x="158" y="155"/>
                  </a:lnTo>
                  <a:lnTo>
                    <a:pt x="148" y="158"/>
                  </a:lnTo>
                  <a:lnTo>
                    <a:pt x="139" y="161"/>
                  </a:lnTo>
                  <a:lnTo>
                    <a:pt x="128" y="162"/>
                  </a:lnTo>
                  <a:lnTo>
                    <a:pt x="118" y="163"/>
                  </a:lnTo>
                  <a:lnTo>
                    <a:pt x="107" y="162"/>
                  </a:lnTo>
                  <a:lnTo>
                    <a:pt x="96" y="161"/>
                  </a:lnTo>
                  <a:lnTo>
                    <a:pt x="85" y="157"/>
                  </a:lnTo>
                  <a:lnTo>
                    <a:pt x="75" y="152"/>
                  </a:lnTo>
                  <a:lnTo>
                    <a:pt x="66" y="148"/>
                  </a:lnTo>
                  <a:lnTo>
                    <a:pt x="57" y="142"/>
                  </a:lnTo>
                  <a:lnTo>
                    <a:pt x="48" y="133"/>
                  </a:lnTo>
                  <a:lnTo>
                    <a:pt x="41" y="125"/>
                  </a:lnTo>
                  <a:lnTo>
                    <a:pt x="34" y="116"/>
                  </a:lnTo>
                  <a:lnTo>
                    <a:pt x="28" y="106"/>
                  </a:lnTo>
                  <a:lnTo>
                    <a:pt x="22" y="95"/>
                  </a:lnTo>
                  <a:lnTo>
                    <a:pt x="18" y="84"/>
                  </a:lnTo>
                  <a:lnTo>
                    <a:pt x="14" y="72"/>
                  </a:lnTo>
                  <a:lnTo>
                    <a:pt x="11" y="60"/>
                  </a:lnTo>
                  <a:lnTo>
                    <a:pt x="10" y="47"/>
                  </a:lnTo>
                  <a:lnTo>
                    <a:pt x="9" y="34"/>
                  </a:lnTo>
                  <a:lnTo>
                    <a:pt x="9" y="29"/>
                  </a:lnTo>
                  <a:lnTo>
                    <a:pt x="9" y="25"/>
                  </a:lnTo>
                  <a:lnTo>
                    <a:pt x="10" y="21"/>
                  </a:lnTo>
                  <a:lnTo>
                    <a:pt x="10" y="17"/>
                  </a:lnTo>
                  <a:lnTo>
                    <a:pt x="11" y="13"/>
                  </a:lnTo>
                  <a:lnTo>
                    <a:pt x="11" y="9"/>
                  </a:lnTo>
                  <a:lnTo>
                    <a:pt x="12" y="5"/>
                  </a:lnTo>
                  <a:lnTo>
                    <a:pt x="13" y="0"/>
                  </a:lnTo>
                  <a:lnTo>
                    <a:pt x="11" y="3"/>
                  </a:lnTo>
                  <a:lnTo>
                    <a:pt x="10" y="5"/>
                  </a:lnTo>
                  <a:lnTo>
                    <a:pt x="8" y="7"/>
                  </a:lnTo>
                  <a:lnTo>
                    <a:pt x="6" y="10"/>
                  </a:lnTo>
                  <a:lnTo>
                    <a:pt x="5" y="12"/>
                  </a:lnTo>
                  <a:lnTo>
                    <a:pt x="4" y="15"/>
                  </a:lnTo>
                  <a:lnTo>
                    <a:pt x="2" y="18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F5C3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87" name="Freeform 23"/>
            <p:cNvSpPr>
              <a:spLocks/>
            </p:cNvSpPr>
            <p:nvPr/>
          </p:nvSpPr>
          <p:spPr bwMode="auto">
            <a:xfrm>
              <a:off x="1139" y="2652"/>
              <a:ext cx="45" cy="30"/>
            </a:xfrm>
            <a:custGeom>
              <a:avLst/>
              <a:gdLst>
                <a:gd name="T0" fmla="*/ 1 w 225"/>
                <a:gd name="T1" fmla="*/ 21 h 176"/>
                <a:gd name="T2" fmla="*/ 0 w 225"/>
                <a:gd name="T3" fmla="*/ 27 h 176"/>
                <a:gd name="T4" fmla="*/ 0 w 225"/>
                <a:gd name="T5" fmla="*/ 33 h 176"/>
                <a:gd name="T6" fmla="*/ 0 w 225"/>
                <a:gd name="T7" fmla="*/ 38 h 176"/>
                <a:gd name="T8" fmla="*/ 0 w 225"/>
                <a:gd name="T9" fmla="*/ 55 h 176"/>
                <a:gd name="T10" fmla="*/ 5 w 225"/>
                <a:gd name="T11" fmla="*/ 81 h 176"/>
                <a:gd name="T12" fmla="*/ 13 w 225"/>
                <a:gd name="T13" fmla="*/ 107 h 176"/>
                <a:gd name="T14" fmla="*/ 25 w 225"/>
                <a:gd name="T15" fmla="*/ 128 h 176"/>
                <a:gd name="T16" fmla="*/ 41 w 225"/>
                <a:gd name="T17" fmla="*/ 146 h 176"/>
                <a:gd name="T18" fmla="*/ 59 w 225"/>
                <a:gd name="T19" fmla="*/ 160 h 176"/>
                <a:gd name="T20" fmla="*/ 79 w 225"/>
                <a:gd name="T21" fmla="*/ 170 h 176"/>
                <a:gd name="T22" fmla="*/ 102 w 225"/>
                <a:gd name="T23" fmla="*/ 176 h 176"/>
                <a:gd name="T24" fmla="*/ 123 w 225"/>
                <a:gd name="T25" fmla="*/ 176 h 176"/>
                <a:gd name="T26" fmla="*/ 143 w 225"/>
                <a:gd name="T27" fmla="*/ 172 h 176"/>
                <a:gd name="T28" fmla="*/ 161 w 225"/>
                <a:gd name="T29" fmla="*/ 164 h 176"/>
                <a:gd name="T30" fmla="*/ 178 w 225"/>
                <a:gd name="T31" fmla="*/ 152 h 176"/>
                <a:gd name="T32" fmla="*/ 192 w 225"/>
                <a:gd name="T33" fmla="*/ 138 h 176"/>
                <a:gd name="T34" fmla="*/ 205 w 225"/>
                <a:gd name="T35" fmla="*/ 120 h 176"/>
                <a:gd name="T36" fmla="*/ 215 w 225"/>
                <a:gd name="T37" fmla="*/ 101 h 176"/>
                <a:gd name="T38" fmla="*/ 222 w 225"/>
                <a:gd name="T39" fmla="*/ 79 h 176"/>
                <a:gd name="T40" fmla="*/ 224 w 225"/>
                <a:gd name="T41" fmla="*/ 63 h 176"/>
                <a:gd name="T42" fmla="*/ 222 w 225"/>
                <a:gd name="T43" fmla="*/ 59 h 176"/>
                <a:gd name="T44" fmla="*/ 221 w 225"/>
                <a:gd name="T45" fmla="*/ 53 h 176"/>
                <a:gd name="T46" fmla="*/ 219 w 225"/>
                <a:gd name="T47" fmla="*/ 47 h 176"/>
                <a:gd name="T48" fmla="*/ 217 w 225"/>
                <a:gd name="T49" fmla="*/ 56 h 176"/>
                <a:gd name="T50" fmla="*/ 212 w 225"/>
                <a:gd name="T51" fmla="*/ 80 h 176"/>
                <a:gd name="T52" fmla="*/ 203 w 225"/>
                <a:gd name="T53" fmla="*/ 102 h 176"/>
                <a:gd name="T54" fmla="*/ 192 w 225"/>
                <a:gd name="T55" fmla="*/ 122 h 176"/>
                <a:gd name="T56" fmla="*/ 178 w 225"/>
                <a:gd name="T57" fmla="*/ 138 h 176"/>
                <a:gd name="T58" fmla="*/ 162 w 225"/>
                <a:gd name="T59" fmla="*/ 151 h 176"/>
                <a:gd name="T60" fmla="*/ 144 w 225"/>
                <a:gd name="T61" fmla="*/ 160 h 176"/>
                <a:gd name="T62" fmla="*/ 124 w 225"/>
                <a:gd name="T63" fmla="*/ 165 h 176"/>
                <a:gd name="T64" fmla="*/ 103 w 225"/>
                <a:gd name="T65" fmla="*/ 165 h 176"/>
                <a:gd name="T66" fmla="*/ 81 w 225"/>
                <a:gd name="T67" fmla="*/ 160 h 176"/>
                <a:gd name="T68" fmla="*/ 63 w 225"/>
                <a:gd name="T69" fmla="*/ 151 h 176"/>
                <a:gd name="T70" fmla="*/ 46 w 225"/>
                <a:gd name="T71" fmla="*/ 138 h 176"/>
                <a:gd name="T72" fmla="*/ 32 w 225"/>
                <a:gd name="T73" fmla="*/ 121 h 176"/>
                <a:gd name="T74" fmla="*/ 21 w 225"/>
                <a:gd name="T75" fmla="*/ 101 h 176"/>
                <a:gd name="T76" fmla="*/ 13 w 225"/>
                <a:gd name="T77" fmla="*/ 79 h 176"/>
                <a:gd name="T78" fmla="*/ 9 w 225"/>
                <a:gd name="T79" fmla="*/ 55 h 176"/>
                <a:gd name="T80" fmla="*/ 9 w 225"/>
                <a:gd name="T81" fmla="*/ 36 h 176"/>
                <a:gd name="T82" fmla="*/ 10 w 225"/>
                <a:gd name="T83" fmla="*/ 25 h 176"/>
                <a:gd name="T84" fmla="*/ 11 w 225"/>
                <a:gd name="T85" fmla="*/ 15 h 176"/>
                <a:gd name="T86" fmla="*/ 13 w 225"/>
                <a:gd name="T87" fmla="*/ 5 h 176"/>
                <a:gd name="T88" fmla="*/ 13 w 225"/>
                <a:gd name="T89" fmla="*/ 2 h 176"/>
                <a:gd name="T90" fmla="*/ 9 w 225"/>
                <a:gd name="T91" fmla="*/ 7 h 176"/>
                <a:gd name="T92" fmla="*/ 6 w 225"/>
                <a:gd name="T93" fmla="*/ 11 h 176"/>
                <a:gd name="T94" fmla="*/ 3 w 225"/>
                <a:gd name="T95" fmla="*/ 1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5" h="176">
                  <a:moveTo>
                    <a:pt x="1" y="18"/>
                  </a:moveTo>
                  <a:lnTo>
                    <a:pt x="1" y="21"/>
                  </a:lnTo>
                  <a:lnTo>
                    <a:pt x="1" y="24"/>
                  </a:lnTo>
                  <a:lnTo>
                    <a:pt x="0" y="27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0" y="42"/>
                  </a:lnTo>
                  <a:lnTo>
                    <a:pt x="0" y="55"/>
                  </a:lnTo>
                  <a:lnTo>
                    <a:pt x="2" y="69"/>
                  </a:lnTo>
                  <a:lnTo>
                    <a:pt x="5" y="81"/>
                  </a:lnTo>
                  <a:lnTo>
                    <a:pt x="9" y="95"/>
                  </a:lnTo>
                  <a:lnTo>
                    <a:pt x="13" y="107"/>
                  </a:lnTo>
                  <a:lnTo>
                    <a:pt x="19" y="117"/>
                  </a:lnTo>
                  <a:lnTo>
                    <a:pt x="25" y="128"/>
                  </a:lnTo>
                  <a:lnTo>
                    <a:pt x="33" y="138"/>
                  </a:lnTo>
                  <a:lnTo>
                    <a:pt x="41" y="146"/>
                  </a:lnTo>
                  <a:lnTo>
                    <a:pt x="49" y="153"/>
                  </a:lnTo>
                  <a:lnTo>
                    <a:pt x="59" y="160"/>
                  </a:lnTo>
                  <a:lnTo>
                    <a:pt x="68" y="166"/>
                  </a:lnTo>
                  <a:lnTo>
                    <a:pt x="79" y="170"/>
                  </a:lnTo>
                  <a:lnTo>
                    <a:pt x="90" y="174"/>
                  </a:lnTo>
                  <a:lnTo>
                    <a:pt x="102" y="176"/>
                  </a:lnTo>
                  <a:lnTo>
                    <a:pt x="113" y="176"/>
                  </a:lnTo>
                  <a:lnTo>
                    <a:pt x="123" y="176"/>
                  </a:lnTo>
                  <a:lnTo>
                    <a:pt x="133" y="175"/>
                  </a:lnTo>
                  <a:lnTo>
                    <a:pt x="143" y="172"/>
                  </a:lnTo>
                  <a:lnTo>
                    <a:pt x="152" y="169"/>
                  </a:lnTo>
                  <a:lnTo>
                    <a:pt x="161" y="164"/>
                  </a:lnTo>
                  <a:lnTo>
                    <a:pt x="170" y="158"/>
                  </a:lnTo>
                  <a:lnTo>
                    <a:pt x="178" y="152"/>
                  </a:lnTo>
                  <a:lnTo>
                    <a:pt x="185" y="145"/>
                  </a:lnTo>
                  <a:lnTo>
                    <a:pt x="192" y="138"/>
                  </a:lnTo>
                  <a:lnTo>
                    <a:pt x="199" y="129"/>
                  </a:lnTo>
                  <a:lnTo>
                    <a:pt x="205" y="120"/>
                  </a:lnTo>
                  <a:lnTo>
                    <a:pt x="211" y="110"/>
                  </a:lnTo>
                  <a:lnTo>
                    <a:pt x="215" y="101"/>
                  </a:lnTo>
                  <a:lnTo>
                    <a:pt x="219" y="90"/>
                  </a:lnTo>
                  <a:lnTo>
                    <a:pt x="222" y="79"/>
                  </a:lnTo>
                  <a:lnTo>
                    <a:pt x="225" y="67"/>
                  </a:lnTo>
                  <a:lnTo>
                    <a:pt x="224" y="63"/>
                  </a:lnTo>
                  <a:lnTo>
                    <a:pt x="223" y="61"/>
                  </a:lnTo>
                  <a:lnTo>
                    <a:pt x="222" y="59"/>
                  </a:lnTo>
                  <a:lnTo>
                    <a:pt x="221" y="55"/>
                  </a:lnTo>
                  <a:lnTo>
                    <a:pt x="221" y="53"/>
                  </a:lnTo>
                  <a:lnTo>
                    <a:pt x="220" y="49"/>
                  </a:lnTo>
                  <a:lnTo>
                    <a:pt x="219" y="47"/>
                  </a:lnTo>
                  <a:lnTo>
                    <a:pt x="218" y="44"/>
                  </a:lnTo>
                  <a:lnTo>
                    <a:pt x="217" y="56"/>
                  </a:lnTo>
                  <a:lnTo>
                    <a:pt x="215" y="68"/>
                  </a:lnTo>
                  <a:lnTo>
                    <a:pt x="212" y="80"/>
                  </a:lnTo>
                  <a:lnTo>
                    <a:pt x="209" y="91"/>
                  </a:lnTo>
                  <a:lnTo>
                    <a:pt x="203" y="102"/>
                  </a:lnTo>
                  <a:lnTo>
                    <a:pt x="198" y="113"/>
                  </a:lnTo>
                  <a:lnTo>
                    <a:pt x="192" y="122"/>
                  </a:lnTo>
                  <a:lnTo>
                    <a:pt x="186" y="130"/>
                  </a:lnTo>
                  <a:lnTo>
                    <a:pt x="178" y="138"/>
                  </a:lnTo>
                  <a:lnTo>
                    <a:pt x="170" y="145"/>
                  </a:lnTo>
                  <a:lnTo>
                    <a:pt x="162" y="151"/>
                  </a:lnTo>
                  <a:lnTo>
                    <a:pt x="153" y="157"/>
                  </a:lnTo>
                  <a:lnTo>
                    <a:pt x="144" y="160"/>
                  </a:lnTo>
                  <a:lnTo>
                    <a:pt x="134" y="163"/>
                  </a:lnTo>
                  <a:lnTo>
                    <a:pt x="124" y="165"/>
                  </a:lnTo>
                  <a:lnTo>
                    <a:pt x="113" y="165"/>
                  </a:lnTo>
                  <a:lnTo>
                    <a:pt x="103" y="165"/>
                  </a:lnTo>
                  <a:lnTo>
                    <a:pt x="92" y="163"/>
                  </a:lnTo>
                  <a:lnTo>
                    <a:pt x="81" y="160"/>
                  </a:lnTo>
                  <a:lnTo>
                    <a:pt x="72" y="156"/>
                  </a:lnTo>
                  <a:lnTo>
                    <a:pt x="63" y="151"/>
                  </a:lnTo>
                  <a:lnTo>
                    <a:pt x="54" y="145"/>
                  </a:lnTo>
                  <a:lnTo>
                    <a:pt x="46" y="138"/>
                  </a:lnTo>
                  <a:lnTo>
                    <a:pt x="39" y="129"/>
                  </a:lnTo>
                  <a:lnTo>
                    <a:pt x="32" y="121"/>
                  </a:lnTo>
                  <a:lnTo>
                    <a:pt x="26" y="111"/>
                  </a:lnTo>
                  <a:lnTo>
                    <a:pt x="21" y="101"/>
                  </a:lnTo>
                  <a:lnTo>
                    <a:pt x="17" y="90"/>
                  </a:lnTo>
                  <a:lnTo>
                    <a:pt x="13" y="79"/>
                  </a:lnTo>
                  <a:lnTo>
                    <a:pt x="11" y="67"/>
                  </a:lnTo>
                  <a:lnTo>
                    <a:pt x="9" y="55"/>
                  </a:lnTo>
                  <a:lnTo>
                    <a:pt x="9" y="42"/>
                  </a:lnTo>
                  <a:lnTo>
                    <a:pt x="9" y="36"/>
                  </a:lnTo>
                  <a:lnTo>
                    <a:pt x="9" y="31"/>
                  </a:lnTo>
                  <a:lnTo>
                    <a:pt x="10" y="25"/>
                  </a:lnTo>
                  <a:lnTo>
                    <a:pt x="10" y="20"/>
                  </a:lnTo>
                  <a:lnTo>
                    <a:pt x="11" y="15"/>
                  </a:lnTo>
                  <a:lnTo>
                    <a:pt x="12" y="9"/>
                  </a:lnTo>
                  <a:lnTo>
                    <a:pt x="13" y="5"/>
                  </a:lnTo>
                  <a:lnTo>
                    <a:pt x="15" y="0"/>
                  </a:lnTo>
                  <a:lnTo>
                    <a:pt x="13" y="2"/>
                  </a:lnTo>
                  <a:lnTo>
                    <a:pt x="11" y="5"/>
                  </a:lnTo>
                  <a:lnTo>
                    <a:pt x="9" y="7"/>
                  </a:lnTo>
                  <a:lnTo>
                    <a:pt x="8" y="8"/>
                  </a:lnTo>
                  <a:lnTo>
                    <a:pt x="6" y="11"/>
                  </a:lnTo>
                  <a:lnTo>
                    <a:pt x="5" y="13"/>
                  </a:lnTo>
                  <a:lnTo>
                    <a:pt x="3" y="15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F5C6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88" name="Freeform 24"/>
            <p:cNvSpPr>
              <a:spLocks/>
            </p:cNvSpPr>
            <p:nvPr/>
          </p:nvSpPr>
          <p:spPr bwMode="auto">
            <a:xfrm>
              <a:off x="1140" y="2651"/>
              <a:ext cx="43" cy="30"/>
            </a:xfrm>
            <a:custGeom>
              <a:avLst/>
              <a:gdLst>
                <a:gd name="T0" fmla="*/ 3 w 217"/>
                <a:gd name="T1" fmla="*/ 22 h 180"/>
                <a:gd name="T2" fmla="*/ 2 w 217"/>
                <a:gd name="T3" fmla="*/ 30 h 180"/>
                <a:gd name="T4" fmla="*/ 1 w 217"/>
                <a:gd name="T5" fmla="*/ 38 h 180"/>
                <a:gd name="T6" fmla="*/ 0 w 217"/>
                <a:gd name="T7" fmla="*/ 46 h 180"/>
                <a:gd name="T8" fmla="*/ 1 w 217"/>
                <a:gd name="T9" fmla="*/ 64 h 180"/>
                <a:gd name="T10" fmla="*/ 5 w 217"/>
                <a:gd name="T11" fmla="*/ 89 h 180"/>
                <a:gd name="T12" fmla="*/ 13 w 217"/>
                <a:gd name="T13" fmla="*/ 112 h 180"/>
                <a:gd name="T14" fmla="*/ 25 w 217"/>
                <a:gd name="T15" fmla="*/ 133 h 180"/>
                <a:gd name="T16" fmla="*/ 39 w 217"/>
                <a:gd name="T17" fmla="*/ 150 h 180"/>
                <a:gd name="T18" fmla="*/ 57 w 217"/>
                <a:gd name="T19" fmla="*/ 165 h 180"/>
                <a:gd name="T20" fmla="*/ 76 w 217"/>
                <a:gd name="T21" fmla="*/ 174 h 180"/>
                <a:gd name="T22" fmla="*/ 98 w 217"/>
                <a:gd name="T23" fmla="*/ 179 h 180"/>
                <a:gd name="T24" fmla="*/ 119 w 217"/>
                <a:gd name="T25" fmla="*/ 179 h 180"/>
                <a:gd name="T26" fmla="*/ 139 w 217"/>
                <a:gd name="T27" fmla="*/ 175 h 180"/>
                <a:gd name="T28" fmla="*/ 158 w 217"/>
                <a:gd name="T29" fmla="*/ 167 h 180"/>
                <a:gd name="T30" fmla="*/ 174 w 217"/>
                <a:gd name="T31" fmla="*/ 154 h 180"/>
                <a:gd name="T32" fmla="*/ 188 w 217"/>
                <a:gd name="T33" fmla="*/ 138 h 180"/>
                <a:gd name="T34" fmla="*/ 200 w 217"/>
                <a:gd name="T35" fmla="*/ 120 h 180"/>
                <a:gd name="T36" fmla="*/ 210 w 217"/>
                <a:gd name="T37" fmla="*/ 99 h 180"/>
                <a:gd name="T38" fmla="*/ 216 w 217"/>
                <a:gd name="T39" fmla="*/ 76 h 180"/>
                <a:gd name="T40" fmla="*/ 217 w 217"/>
                <a:gd name="T41" fmla="*/ 62 h 180"/>
                <a:gd name="T42" fmla="*/ 215 w 217"/>
                <a:gd name="T43" fmla="*/ 56 h 180"/>
                <a:gd name="T44" fmla="*/ 212 w 217"/>
                <a:gd name="T45" fmla="*/ 50 h 180"/>
                <a:gd name="T46" fmla="*/ 210 w 217"/>
                <a:gd name="T47" fmla="*/ 45 h 180"/>
                <a:gd name="T48" fmla="*/ 209 w 217"/>
                <a:gd name="T49" fmla="*/ 44 h 180"/>
                <a:gd name="T50" fmla="*/ 209 w 217"/>
                <a:gd name="T51" fmla="*/ 45 h 180"/>
                <a:gd name="T52" fmla="*/ 209 w 217"/>
                <a:gd name="T53" fmla="*/ 47 h 180"/>
                <a:gd name="T54" fmla="*/ 209 w 217"/>
                <a:gd name="T55" fmla="*/ 50 h 180"/>
                <a:gd name="T56" fmla="*/ 209 w 217"/>
                <a:gd name="T57" fmla="*/ 63 h 180"/>
                <a:gd name="T58" fmla="*/ 205 w 217"/>
                <a:gd name="T59" fmla="*/ 86 h 180"/>
                <a:gd name="T60" fmla="*/ 196 w 217"/>
                <a:gd name="T61" fmla="*/ 107 h 180"/>
                <a:gd name="T62" fmla="*/ 185 w 217"/>
                <a:gd name="T63" fmla="*/ 126 h 180"/>
                <a:gd name="T64" fmla="*/ 172 w 217"/>
                <a:gd name="T65" fmla="*/ 142 h 180"/>
                <a:gd name="T66" fmla="*/ 156 w 217"/>
                <a:gd name="T67" fmla="*/ 155 h 180"/>
                <a:gd name="T68" fmla="*/ 139 w 217"/>
                <a:gd name="T69" fmla="*/ 165 h 180"/>
                <a:gd name="T70" fmla="*/ 119 w 217"/>
                <a:gd name="T71" fmla="*/ 168 h 180"/>
                <a:gd name="T72" fmla="*/ 99 w 217"/>
                <a:gd name="T73" fmla="*/ 168 h 180"/>
                <a:gd name="T74" fmla="*/ 79 w 217"/>
                <a:gd name="T75" fmla="*/ 165 h 180"/>
                <a:gd name="T76" fmla="*/ 61 w 217"/>
                <a:gd name="T77" fmla="*/ 155 h 180"/>
                <a:gd name="T78" fmla="*/ 45 w 217"/>
                <a:gd name="T79" fmla="*/ 142 h 180"/>
                <a:gd name="T80" fmla="*/ 32 w 217"/>
                <a:gd name="T81" fmla="*/ 126 h 180"/>
                <a:gd name="T82" fmla="*/ 21 w 217"/>
                <a:gd name="T83" fmla="*/ 107 h 180"/>
                <a:gd name="T84" fmla="*/ 14 w 217"/>
                <a:gd name="T85" fmla="*/ 86 h 180"/>
                <a:gd name="T86" fmla="*/ 10 w 217"/>
                <a:gd name="T87" fmla="*/ 63 h 180"/>
                <a:gd name="T88" fmla="*/ 9 w 217"/>
                <a:gd name="T89" fmla="*/ 44 h 180"/>
                <a:gd name="T90" fmla="*/ 11 w 217"/>
                <a:gd name="T91" fmla="*/ 32 h 180"/>
                <a:gd name="T92" fmla="*/ 13 w 217"/>
                <a:gd name="T93" fmla="*/ 18 h 180"/>
                <a:gd name="T94" fmla="*/ 16 w 217"/>
                <a:gd name="T95" fmla="*/ 6 h 180"/>
                <a:gd name="T96" fmla="*/ 16 w 217"/>
                <a:gd name="T97" fmla="*/ 3 h 180"/>
                <a:gd name="T98" fmla="*/ 13 w 217"/>
                <a:gd name="T99" fmla="*/ 6 h 180"/>
                <a:gd name="T100" fmla="*/ 9 w 217"/>
                <a:gd name="T101" fmla="*/ 11 h 180"/>
                <a:gd name="T102" fmla="*/ 5 w 217"/>
                <a:gd name="T103" fmla="*/ 16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7" h="180">
                  <a:moveTo>
                    <a:pt x="4" y="18"/>
                  </a:moveTo>
                  <a:lnTo>
                    <a:pt x="3" y="22"/>
                  </a:lnTo>
                  <a:lnTo>
                    <a:pt x="2" y="26"/>
                  </a:lnTo>
                  <a:lnTo>
                    <a:pt x="2" y="30"/>
                  </a:lnTo>
                  <a:lnTo>
                    <a:pt x="1" y="34"/>
                  </a:lnTo>
                  <a:lnTo>
                    <a:pt x="1" y="38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0" y="51"/>
                  </a:lnTo>
                  <a:lnTo>
                    <a:pt x="1" y="64"/>
                  </a:lnTo>
                  <a:lnTo>
                    <a:pt x="2" y="77"/>
                  </a:lnTo>
                  <a:lnTo>
                    <a:pt x="5" y="89"/>
                  </a:lnTo>
                  <a:lnTo>
                    <a:pt x="9" y="101"/>
                  </a:lnTo>
                  <a:lnTo>
                    <a:pt x="13" y="112"/>
                  </a:lnTo>
                  <a:lnTo>
                    <a:pt x="19" y="123"/>
                  </a:lnTo>
                  <a:lnTo>
                    <a:pt x="25" y="133"/>
                  </a:lnTo>
                  <a:lnTo>
                    <a:pt x="32" y="142"/>
                  </a:lnTo>
                  <a:lnTo>
                    <a:pt x="39" y="150"/>
                  </a:lnTo>
                  <a:lnTo>
                    <a:pt x="48" y="159"/>
                  </a:lnTo>
                  <a:lnTo>
                    <a:pt x="57" y="165"/>
                  </a:lnTo>
                  <a:lnTo>
                    <a:pt x="66" y="171"/>
                  </a:lnTo>
                  <a:lnTo>
                    <a:pt x="76" y="174"/>
                  </a:lnTo>
                  <a:lnTo>
                    <a:pt x="87" y="178"/>
                  </a:lnTo>
                  <a:lnTo>
                    <a:pt x="98" y="179"/>
                  </a:lnTo>
                  <a:lnTo>
                    <a:pt x="109" y="180"/>
                  </a:lnTo>
                  <a:lnTo>
                    <a:pt x="119" y="179"/>
                  </a:lnTo>
                  <a:lnTo>
                    <a:pt x="130" y="178"/>
                  </a:lnTo>
                  <a:lnTo>
                    <a:pt x="139" y="175"/>
                  </a:lnTo>
                  <a:lnTo>
                    <a:pt x="149" y="172"/>
                  </a:lnTo>
                  <a:lnTo>
                    <a:pt x="158" y="167"/>
                  </a:lnTo>
                  <a:lnTo>
                    <a:pt x="166" y="161"/>
                  </a:lnTo>
                  <a:lnTo>
                    <a:pt x="174" y="154"/>
                  </a:lnTo>
                  <a:lnTo>
                    <a:pt x="182" y="147"/>
                  </a:lnTo>
                  <a:lnTo>
                    <a:pt x="188" y="138"/>
                  </a:lnTo>
                  <a:lnTo>
                    <a:pt x="195" y="130"/>
                  </a:lnTo>
                  <a:lnTo>
                    <a:pt x="200" y="120"/>
                  </a:lnTo>
                  <a:lnTo>
                    <a:pt x="206" y="110"/>
                  </a:lnTo>
                  <a:lnTo>
                    <a:pt x="210" y="99"/>
                  </a:lnTo>
                  <a:lnTo>
                    <a:pt x="214" y="88"/>
                  </a:lnTo>
                  <a:lnTo>
                    <a:pt x="216" y="76"/>
                  </a:lnTo>
                  <a:lnTo>
                    <a:pt x="217" y="64"/>
                  </a:lnTo>
                  <a:lnTo>
                    <a:pt x="217" y="62"/>
                  </a:lnTo>
                  <a:lnTo>
                    <a:pt x="216" y="58"/>
                  </a:lnTo>
                  <a:lnTo>
                    <a:pt x="215" y="56"/>
                  </a:lnTo>
                  <a:lnTo>
                    <a:pt x="214" y="53"/>
                  </a:lnTo>
                  <a:lnTo>
                    <a:pt x="212" y="50"/>
                  </a:lnTo>
                  <a:lnTo>
                    <a:pt x="211" y="47"/>
                  </a:lnTo>
                  <a:lnTo>
                    <a:pt x="210" y="45"/>
                  </a:lnTo>
                  <a:lnTo>
                    <a:pt x="209" y="42"/>
                  </a:lnTo>
                  <a:lnTo>
                    <a:pt x="209" y="44"/>
                  </a:lnTo>
                  <a:lnTo>
                    <a:pt x="209" y="44"/>
                  </a:lnTo>
                  <a:lnTo>
                    <a:pt x="209" y="45"/>
                  </a:lnTo>
                  <a:lnTo>
                    <a:pt x="209" y="46"/>
                  </a:lnTo>
                  <a:lnTo>
                    <a:pt x="209" y="47"/>
                  </a:lnTo>
                  <a:lnTo>
                    <a:pt x="209" y="48"/>
                  </a:lnTo>
                  <a:lnTo>
                    <a:pt x="209" y="50"/>
                  </a:lnTo>
                  <a:lnTo>
                    <a:pt x="209" y="51"/>
                  </a:lnTo>
                  <a:lnTo>
                    <a:pt x="209" y="63"/>
                  </a:lnTo>
                  <a:lnTo>
                    <a:pt x="207" y="75"/>
                  </a:lnTo>
                  <a:lnTo>
                    <a:pt x="205" y="86"/>
                  </a:lnTo>
                  <a:lnTo>
                    <a:pt x="200" y="98"/>
                  </a:lnTo>
                  <a:lnTo>
                    <a:pt x="196" y="107"/>
                  </a:lnTo>
                  <a:lnTo>
                    <a:pt x="191" y="117"/>
                  </a:lnTo>
                  <a:lnTo>
                    <a:pt x="185" y="126"/>
                  </a:lnTo>
                  <a:lnTo>
                    <a:pt x="179" y="135"/>
                  </a:lnTo>
                  <a:lnTo>
                    <a:pt x="172" y="142"/>
                  </a:lnTo>
                  <a:lnTo>
                    <a:pt x="164" y="149"/>
                  </a:lnTo>
                  <a:lnTo>
                    <a:pt x="156" y="155"/>
                  </a:lnTo>
                  <a:lnTo>
                    <a:pt x="148" y="160"/>
                  </a:lnTo>
                  <a:lnTo>
                    <a:pt x="139" y="165"/>
                  </a:lnTo>
                  <a:lnTo>
                    <a:pt x="129" y="167"/>
                  </a:lnTo>
                  <a:lnTo>
                    <a:pt x="119" y="168"/>
                  </a:lnTo>
                  <a:lnTo>
                    <a:pt x="109" y="169"/>
                  </a:lnTo>
                  <a:lnTo>
                    <a:pt x="99" y="168"/>
                  </a:lnTo>
                  <a:lnTo>
                    <a:pt x="89" y="167"/>
                  </a:lnTo>
                  <a:lnTo>
                    <a:pt x="79" y="165"/>
                  </a:lnTo>
                  <a:lnTo>
                    <a:pt x="70" y="160"/>
                  </a:lnTo>
                  <a:lnTo>
                    <a:pt x="61" y="155"/>
                  </a:lnTo>
                  <a:lnTo>
                    <a:pt x="53" y="149"/>
                  </a:lnTo>
                  <a:lnTo>
                    <a:pt x="45" y="142"/>
                  </a:lnTo>
                  <a:lnTo>
                    <a:pt x="38" y="135"/>
                  </a:lnTo>
                  <a:lnTo>
                    <a:pt x="32" y="126"/>
                  </a:lnTo>
                  <a:lnTo>
                    <a:pt x="26" y="117"/>
                  </a:lnTo>
                  <a:lnTo>
                    <a:pt x="21" y="107"/>
                  </a:lnTo>
                  <a:lnTo>
                    <a:pt x="17" y="98"/>
                  </a:lnTo>
                  <a:lnTo>
                    <a:pt x="14" y="86"/>
                  </a:lnTo>
                  <a:lnTo>
                    <a:pt x="11" y="75"/>
                  </a:lnTo>
                  <a:lnTo>
                    <a:pt x="10" y="63"/>
                  </a:lnTo>
                  <a:lnTo>
                    <a:pt x="9" y="51"/>
                  </a:lnTo>
                  <a:lnTo>
                    <a:pt x="9" y="44"/>
                  </a:lnTo>
                  <a:lnTo>
                    <a:pt x="10" y="38"/>
                  </a:lnTo>
                  <a:lnTo>
                    <a:pt x="11" y="32"/>
                  </a:lnTo>
                  <a:lnTo>
                    <a:pt x="12" y="24"/>
                  </a:lnTo>
                  <a:lnTo>
                    <a:pt x="13" y="18"/>
                  </a:lnTo>
                  <a:lnTo>
                    <a:pt x="14" y="12"/>
                  </a:lnTo>
                  <a:lnTo>
                    <a:pt x="16" y="6"/>
                  </a:lnTo>
                  <a:lnTo>
                    <a:pt x="18" y="0"/>
                  </a:lnTo>
                  <a:lnTo>
                    <a:pt x="16" y="3"/>
                  </a:lnTo>
                  <a:lnTo>
                    <a:pt x="15" y="5"/>
                  </a:lnTo>
                  <a:lnTo>
                    <a:pt x="13" y="6"/>
                  </a:lnTo>
                  <a:lnTo>
                    <a:pt x="11" y="9"/>
                  </a:lnTo>
                  <a:lnTo>
                    <a:pt x="9" y="11"/>
                  </a:lnTo>
                  <a:lnTo>
                    <a:pt x="7" y="14"/>
                  </a:lnTo>
                  <a:lnTo>
                    <a:pt x="5" y="16"/>
                  </a:lnTo>
                  <a:lnTo>
                    <a:pt x="4" y="18"/>
                  </a:lnTo>
                  <a:close/>
                </a:path>
              </a:pathLst>
            </a:custGeom>
            <a:solidFill>
              <a:srgbClr val="F6C9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89" name="Freeform 25"/>
            <p:cNvSpPr>
              <a:spLocks/>
            </p:cNvSpPr>
            <p:nvPr/>
          </p:nvSpPr>
          <p:spPr bwMode="auto">
            <a:xfrm>
              <a:off x="1141" y="2650"/>
              <a:ext cx="42" cy="30"/>
            </a:xfrm>
            <a:custGeom>
              <a:avLst/>
              <a:gdLst>
                <a:gd name="T0" fmla="*/ 4 w 209"/>
                <a:gd name="T1" fmla="*/ 21 h 181"/>
                <a:gd name="T2" fmla="*/ 2 w 209"/>
                <a:gd name="T3" fmla="*/ 31 h 181"/>
                <a:gd name="T4" fmla="*/ 1 w 209"/>
                <a:gd name="T5" fmla="*/ 41 h 181"/>
                <a:gd name="T6" fmla="*/ 0 w 209"/>
                <a:gd name="T7" fmla="*/ 52 h 181"/>
                <a:gd name="T8" fmla="*/ 0 w 209"/>
                <a:gd name="T9" fmla="*/ 71 h 181"/>
                <a:gd name="T10" fmla="*/ 4 w 209"/>
                <a:gd name="T11" fmla="*/ 95 h 181"/>
                <a:gd name="T12" fmla="*/ 12 w 209"/>
                <a:gd name="T13" fmla="*/ 117 h 181"/>
                <a:gd name="T14" fmla="*/ 23 w 209"/>
                <a:gd name="T15" fmla="*/ 137 h 181"/>
                <a:gd name="T16" fmla="*/ 37 w 209"/>
                <a:gd name="T17" fmla="*/ 154 h 181"/>
                <a:gd name="T18" fmla="*/ 54 w 209"/>
                <a:gd name="T19" fmla="*/ 167 h 181"/>
                <a:gd name="T20" fmla="*/ 72 w 209"/>
                <a:gd name="T21" fmla="*/ 176 h 181"/>
                <a:gd name="T22" fmla="*/ 94 w 209"/>
                <a:gd name="T23" fmla="*/ 181 h 181"/>
                <a:gd name="T24" fmla="*/ 115 w 209"/>
                <a:gd name="T25" fmla="*/ 181 h 181"/>
                <a:gd name="T26" fmla="*/ 135 w 209"/>
                <a:gd name="T27" fmla="*/ 176 h 181"/>
                <a:gd name="T28" fmla="*/ 153 w 209"/>
                <a:gd name="T29" fmla="*/ 167 h 181"/>
                <a:gd name="T30" fmla="*/ 169 w 209"/>
                <a:gd name="T31" fmla="*/ 154 h 181"/>
                <a:gd name="T32" fmla="*/ 183 w 209"/>
                <a:gd name="T33" fmla="*/ 138 h 181"/>
                <a:gd name="T34" fmla="*/ 194 w 209"/>
                <a:gd name="T35" fmla="*/ 118 h 181"/>
                <a:gd name="T36" fmla="*/ 203 w 209"/>
                <a:gd name="T37" fmla="*/ 96 h 181"/>
                <a:gd name="T38" fmla="*/ 208 w 209"/>
                <a:gd name="T39" fmla="*/ 72 h 181"/>
                <a:gd name="T40" fmla="*/ 207 w 209"/>
                <a:gd name="T41" fmla="*/ 57 h 181"/>
                <a:gd name="T42" fmla="*/ 205 w 209"/>
                <a:gd name="T43" fmla="*/ 52 h 181"/>
                <a:gd name="T44" fmla="*/ 202 w 209"/>
                <a:gd name="T45" fmla="*/ 46 h 181"/>
                <a:gd name="T46" fmla="*/ 200 w 209"/>
                <a:gd name="T47" fmla="*/ 41 h 181"/>
                <a:gd name="T48" fmla="*/ 197 w 209"/>
                <a:gd name="T49" fmla="*/ 41 h 181"/>
                <a:gd name="T50" fmla="*/ 198 w 209"/>
                <a:gd name="T51" fmla="*/ 46 h 181"/>
                <a:gd name="T52" fmla="*/ 198 w 209"/>
                <a:gd name="T53" fmla="*/ 51 h 181"/>
                <a:gd name="T54" fmla="*/ 200 w 209"/>
                <a:gd name="T55" fmla="*/ 55 h 181"/>
                <a:gd name="T56" fmla="*/ 198 w 209"/>
                <a:gd name="T57" fmla="*/ 70 h 181"/>
                <a:gd name="T58" fmla="*/ 194 w 209"/>
                <a:gd name="T59" fmla="*/ 91 h 181"/>
                <a:gd name="T60" fmla="*/ 187 w 209"/>
                <a:gd name="T61" fmla="*/ 112 h 181"/>
                <a:gd name="T62" fmla="*/ 177 w 209"/>
                <a:gd name="T63" fmla="*/ 130 h 181"/>
                <a:gd name="T64" fmla="*/ 164 w 209"/>
                <a:gd name="T65" fmla="*/ 145 h 181"/>
                <a:gd name="T66" fmla="*/ 149 w 209"/>
                <a:gd name="T67" fmla="*/ 157 h 181"/>
                <a:gd name="T68" fmla="*/ 132 w 209"/>
                <a:gd name="T69" fmla="*/ 166 h 181"/>
                <a:gd name="T70" fmla="*/ 114 w 209"/>
                <a:gd name="T71" fmla="*/ 170 h 181"/>
                <a:gd name="T72" fmla="*/ 94 w 209"/>
                <a:gd name="T73" fmla="*/ 170 h 181"/>
                <a:gd name="T74" fmla="*/ 76 w 209"/>
                <a:gd name="T75" fmla="*/ 166 h 181"/>
                <a:gd name="T76" fmla="*/ 58 w 209"/>
                <a:gd name="T77" fmla="*/ 157 h 181"/>
                <a:gd name="T78" fmla="*/ 43 w 209"/>
                <a:gd name="T79" fmla="*/ 145 h 181"/>
                <a:gd name="T80" fmla="*/ 30 w 209"/>
                <a:gd name="T81" fmla="*/ 130 h 181"/>
                <a:gd name="T82" fmla="*/ 20 w 209"/>
                <a:gd name="T83" fmla="*/ 112 h 181"/>
                <a:gd name="T84" fmla="*/ 13 w 209"/>
                <a:gd name="T85" fmla="*/ 91 h 181"/>
                <a:gd name="T86" fmla="*/ 9 w 209"/>
                <a:gd name="T87" fmla="*/ 70 h 181"/>
                <a:gd name="T88" fmla="*/ 9 w 209"/>
                <a:gd name="T89" fmla="*/ 49 h 181"/>
                <a:gd name="T90" fmla="*/ 11 w 209"/>
                <a:gd name="T91" fmla="*/ 35 h 181"/>
                <a:gd name="T92" fmla="*/ 14 w 209"/>
                <a:gd name="T93" fmla="*/ 21 h 181"/>
                <a:gd name="T94" fmla="*/ 19 w 209"/>
                <a:gd name="T95" fmla="*/ 6 h 181"/>
                <a:gd name="T96" fmla="*/ 20 w 209"/>
                <a:gd name="T97" fmla="*/ 1 h 181"/>
                <a:gd name="T98" fmla="*/ 16 w 209"/>
                <a:gd name="T99" fmla="*/ 6 h 181"/>
                <a:gd name="T100" fmla="*/ 12 w 209"/>
                <a:gd name="T101" fmla="*/ 10 h 181"/>
                <a:gd name="T102" fmla="*/ 8 w 209"/>
                <a:gd name="T103" fmla="*/ 1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9" h="181">
                  <a:moveTo>
                    <a:pt x="6" y="16"/>
                  </a:moveTo>
                  <a:lnTo>
                    <a:pt x="4" y="21"/>
                  </a:lnTo>
                  <a:lnTo>
                    <a:pt x="3" y="25"/>
                  </a:lnTo>
                  <a:lnTo>
                    <a:pt x="2" y="31"/>
                  </a:lnTo>
                  <a:lnTo>
                    <a:pt x="1" y="36"/>
                  </a:lnTo>
                  <a:lnTo>
                    <a:pt x="1" y="41"/>
                  </a:lnTo>
                  <a:lnTo>
                    <a:pt x="0" y="47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0" y="71"/>
                  </a:lnTo>
                  <a:lnTo>
                    <a:pt x="2" y="83"/>
                  </a:lnTo>
                  <a:lnTo>
                    <a:pt x="4" y="95"/>
                  </a:lnTo>
                  <a:lnTo>
                    <a:pt x="8" y="106"/>
                  </a:lnTo>
                  <a:lnTo>
                    <a:pt x="12" y="117"/>
                  </a:lnTo>
                  <a:lnTo>
                    <a:pt x="17" y="127"/>
                  </a:lnTo>
                  <a:lnTo>
                    <a:pt x="23" y="137"/>
                  </a:lnTo>
                  <a:lnTo>
                    <a:pt x="30" y="145"/>
                  </a:lnTo>
                  <a:lnTo>
                    <a:pt x="37" y="154"/>
                  </a:lnTo>
                  <a:lnTo>
                    <a:pt x="45" y="161"/>
                  </a:lnTo>
                  <a:lnTo>
                    <a:pt x="54" y="167"/>
                  </a:lnTo>
                  <a:lnTo>
                    <a:pt x="63" y="172"/>
                  </a:lnTo>
                  <a:lnTo>
                    <a:pt x="72" y="176"/>
                  </a:lnTo>
                  <a:lnTo>
                    <a:pt x="83" y="179"/>
                  </a:lnTo>
                  <a:lnTo>
                    <a:pt x="94" y="181"/>
                  </a:lnTo>
                  <a:lnTo>
                    <a:pt x="104" y="181"/>
                  </a:lnTo>
                  <a:lnTo>
                    <a:pt x="115" y="181"/>
                  </a:lnTo>
                  <a:lnTo>
                    <a:pt x="125" y="179"/>
                  </a:lnTo>
                  <a:lnTo>
                    <a:pt x="135" y="176"/>
                  </a:lnTo>
                  <a:lnTo>
                    <a:pt x="144" y="173"/>
                  </a:lnTo>
                  <a:lnTo>
                    <a:pt x="153" y="167"/>
                  </a:lnTo>
                  <a:lnTo>
                    <a:pt x="161" y="161"/>
                  </a:lnTo>
                  <a:lnTo>
                    <a:pt x="169" y="154"/>
                  </a:lnTo>
                  <a:lnTo>
                    <a:pt x="177" y="146"/>
                  </a:lnTo>
                  <a:lnTo>
                    <a:pt x="183" y="138"/>
                  </a:lnTo>
                  <a:lnTo>
                    <a:pt x="189" y="129"/>
                  </a:lnTo>
                  <a:lnTo>
                    <a:pt x="194" y="118"/>
                  </a:lnTo>
                  <a:lnTo>
                    <a:pt x="200" y="107"/>
                  </a:lnTo>
                  <a:lnTo>
                    <a:pt x="203" y="96"/>
                  </a:lnTo>
                  <a:lnTo>
                    <a:pt x="206" y="84"/>
                  </a:lnTo>
                  <a:lnTo>
                    <a:pt x="208" y="72"/>
                  </a:lnTo>
                  <a:lnTo>
                    <a:pt x="209" y="60"/>
                  </a:lnTo>
                  <a:lnTo>
                    <a:pt x="207" y="57"/>
                  </a:lnTo>
                  <a:lnTo>
                    <a:pt x="206" y="54"/>
                  </a:lnTo>
                  <a:lnTo>
                    <a:pt x="205" y="52"/>
                  </a:lnTo>
                  <a:lnTo>
                    <a:pt x="204" y="49"/>
                  </a:lnTo>
                  <a:lnTo>
                    <a:pt x="202" y="46"/>
                  </a:lnTo>
                  <a:lnTo>
                    <a:pt x="201" y="43"/>
                  </a:lnTo>
                  <a:lnTo>
                    <a:pt x="200" y="41"/>
                  </a:lnTo>
                  <a:lnTo>
                    <a:pt x="197" y="39"/>
                  </a:lnTo>
                  <a:lnTo>
                    <a:pt x="197" y="41"/>
                  </a:lnTo>
                  <a:lnTo>
                    <a:pt x="198" y="43"/>
                  </a:lnTo>
                  <a:lnTo>
                    <a:pt x="198" y="46"/>
                  </a:lnTo>
                  <a:lnTo>
                    <a:pt x="198" y="48"/>
                  </a:lnTo>
                  <a:lnTo>
                    <a:pt x="198" y="51"/>
                  </a:lnTo>
                  <a:lnTo>
                    <a:pt x="198" y="53"/>
                  </a:lnTo>
                  <a:lnTo>
                    <a:pt x="200" y="55"/>
                  </a:lnTo>
                  <a:lnTo>
                    <a:pt x="200" y="58"/>
                  </a:lnTo>
                  <a:lnTo>
                    <a:pt x="198" y="70"/>
                  </a:lnTo>
                  <a:lnTo>
                    <a:pt x="197" y="81"/>
                  </a:lnTo>
                  <a:lnTo>
                    <a:pt x="194" y="91"/>
                  </a:lnTo>
                  <a:lnTo>
                    <a:pt x="191" y="102"/>
                  </a:lnTo>
                  <a:lnTo>
                    <a:pt x="187" y="112"/>
                  </a:lnTo>
                  <a:lnTo>
                    <a:pt x="182" y="121"/>
                  </a:lnTo>
                  <a:lnTo>
                    <a:pt x="177" y="130"/>
                  </a:lnTo>
                  <a:lnTo>
                    <a:pt x="171" y="138"/>
                  </a:lnTo>
                  <a:lnTo>
                    <a:pt x="164" y="145"/>
                  </a:lnTo>
                  <a:lnTo>
                    <a:pt x="157" y="151"/>
                  </a:lnTo>
                  <a:lnTo>
                    <a:pt x="149" y="157"/>
                  </a:lnTo>
                  <a:lnTo>
                    <a:pt x="141" y="162"/>
                  </a:lnTo>
                  <a:lnTo>
                    <a:pt x="132" y="166"/>
                  </a:lnTo>
                  <a:lnTo>
                    <a:pt x="123" y="169"/>
                  </a:lnTo>
                  <a:lnTo>
                    <a:pt x="114" y="170"/>
                  </a:lnTo>
                  <a:lnTo>
                    <a:pt x="104" y="170"/>
                  </a:lnTo>
                  <a:lnTo>
                    <a:pt x="94" y="170"/>
                  </a:lnTo>
                  <a:lnTo>
                    <a:pt x="85" y="169"/>
                  </a:lnTo>
                  <a:lnTo>
                    <a:pt x="76" y="166"/>
                  </a:lnTo>
                  <a:lnTo>
                    <a:pt x="66" y="162"/>
                  </a:lnTo>
                  <a:lnTo>
                    <a:pt x="58" y="157"/>
                  </a:lnTo>
                  <a:lnTo>
                    <a:pt x="50" y="151"/>
                  </a:lnTo>
                  <a:lnTo>
                    <a:pt x="43" y="145"/>
                  </a:lnTo>
                  <a:lnTo>
                    <a:pt x="36" y="138"/>
                  </a:lnTo>
                  <a:lnTo>
                    <a:pt x="30" y="130"/>
                  </a:lnTo>
                  <a:lnTo>
                    <a:pt x="25" y="121"/>
                  </a:lnTo>
                  <a:lnTo>
                    <a:pt x="20" y="112"/>
                  </a:lnTo>
                  <a:lnTo>
                    <a:pt x="16" y="102"/>
                  </a:lnTo>
                  <a:lnTo>
                    <a:pt x="13" y="91"/>
                  </a:lnTo>
                  <a:lnTo>
                    <a:pt x="11" y="81"/>
                  </a:lnTo>
                  <a:lnTo>
                    <a:pt x="9" y="70"/>
                  </a:lnTo>
                  <a:lnTo>
                    <a:pt x="9" y="58"/>
                  </a:lnTo>
                  <a:lnTo>
                    <a:pt x="9" y="49"/>
                  </a:lnTo>
                  <a:lnTo>
                    <a:pt x="10" y="42"/>
                  </a:lnTo>
                  <a:lnTo>
                    <a:pt x="11" y="35"/>
                  </a:lnTo>
                  <a:lnTo>
                    <a:pt x="12" y="28"/>
                  </a:lnTo>
                  <a:lnTo>
                    <a:pt x="14" y="21"/>
                  </a:lnTo>
                  <a:lnTo>
                    <a:pt x="16" y="13"/>
                  </a:lnTo>
                  <a:lnTo>
                    <a:pt x="19" y="6"/>
                  </a:lnTo>
                  <a:lnTo>
                    <a:pt x="22" y="0"/>
                  </a:lnTo>
                  <a:lnTo>
                    <a:pt x="20" y="1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4" y="7"/>
                  </a:lnTo>
                  <a:lnTo>
                    <a:pt x="12" y="10"/>
                  </a:lnTo>
                  <a:lnTo>
                    <a:pt x="10" y="12"/>
                  </a:lnTo>
                  <a:lnTo>
                    <a:pt x="8" y="13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90" name="Freeform 26"/>
            <p:cNvSpPr>
              <a:spLocks/>
            </p:cNvSpPr>
            <p:nvPr/>
          </p:nvSpPr>
          <p:spPr bwMode="auto">
            <a:xfrm>
              <a:off x="1142" y="2649"/>
              <a:ext cx="40" cy="30"/>
            </a:xfrm>
            <a:custGeom>
              <a:avLst/>
              <a:gdLst>
                <a:gd name="T0" fmla="*/ 200 w 200"/>
                <a:gd name="T1" fmla="*/ 64 h 183"/>
                <a:gd name="T2" fmla="*/ 200 w 200"/>
                <a:gd name="T3" fmla="*/ 61 h 183"/>
                <a:gd name="T4" fmla="*/ 200 w 200"/>
                <a:gd name="T5" fmla="*/ 59 h 183"/>
                <a:gd name="T6" fmla="*/ 200 w 200"/>
                <a:gd name="T7" fmla="*/ 58 h 183"/>
                <a:gd name="T8" fmla="*/ 198 w 200"/>
                <a:gd name="T9" fmla="*/ 53 h 183"/>
                <a:gd name="T10" fmla="*/ 196 w 200"/>
                <a:gd name="T11" fmla="*/ 48 h 183"/>
                <a:gd name="T12" fmla="*/ 192 w 200"/>
                <a:gd name="T13" fmla="*/ 42 h 183"/>
                <a:gd name="T14" fmla="*/ 188 w 200"/>
                <a:gd name="T15" fmla="*/ 37 h 183"/>
                <a:gd name="T16" fmla="*/ 187 w 200"/>
                <a:gd name="T17" fmla="*/ 38 h 183"/>
                <a:gd name="T18" fmla="*/ 189 w 200"/>
                <a:gd name="T19" fmla="*/ 46 h 183"/>
                <a:gd name="T20" fmla="*/ 190 w 200"/>
                <a:gd name="T21" fmla="*/ 53 h 183"/>
                <a:gd name="T22" fmla="*/ 190 w 200"/>
                <a:gd name="T23" fmla="*/ 61 h 183"/>
                <a:gd name="T24" fmla="*/ 190 w 200"/>
                <a:gd name="T25" fmla="*/ 76 h 183"/>
                <a:gd name="T26" fmla="*/ 186 w 200"/>
                <a:gd name="T27" fmla="*/ 97 h 183"/>
                <a:gd name="T28" fmla="*/ 179 w 200"/>
                <a:gd name="T29" fmla="*/ 116 h 183"/>
                <a:gd name="T30" fmla="*/ 169 w 200"/>
                <a:gd name="T31" fmla="*/ 133 h 183"/>
                <a:gd name="T32" fmla="*/ 157 w 200"/>
                <a:gd name="T33" fmla="*/ 147 h 183"/>
                <a:gd name="T34" fmla="*/ 143 w 200"/>
                <a:gd name="T35" fmla="*/ 159 h 183"/>
                <a:gd name="T36" fmla="*/ 127 w 200"/>
                <a:gd name="T37" fmla="*/ 168 h 183"/>
                <a:gd name="T38" fmla="*/ 109 w 200"/>
                <a:gd name="T39" fmla="*/ 173 h 183"/>
                <a:gd name="T40" fmla="*/ 91 w 200"/>
                <a:gd name="T41" fmla="*/ 173 h 183"/>
                <a:gd name="T42" fmla="*/ 73 w 200"/>
                <a:gd name="T43" fmla="*/ 168 h 183"/>
                <a:gd name="T44" fmla="*/ 56 w 200"/>
                <a:gd name="T45" fmla="*/ 159 h 183"/>
                <a:gd name="T46" fmla="*/ 42 w 200"/>
                <a:gd name="T47" fmla="*/ 147 h 183"/>
                <a:gd name="T48" fmla="*/ 30 w 200"/>
                <a:gd name="T49" fmla="*/ 133 h 183"/>
                <a:gd name="T50" fmla="*/ 20 w 200"/>
                <a:gd name="T51" fmla="*/ 116 h 183"/>
                <a:gd name="T52" fmla="*/ 13 w 200"/>
                <a:gd name="T53" fmla="*/ 97 h 183"/>
                <a:gd name="T54" fmla="*/ 10 w 200"/>
                <a:gd name="T55" fmla="*/ 76 h 183"/>
                <a:gd name="T56" fmla="*/ 9 w 200"/>
                <a:gd name="T57" fmla="*/ 55 h 183"/>
                <a:gd name="T58" fmla="*/ 12 w 200"/>
                <a:gd name="T59" fmla="*/ 38 h 183"/>
                <a:gd name="T60" fmla="*/ 16 w 200"/>
                <a:gd name="T61" fmla="*/ 22 h 183"/>
                <a:gd name="T62" fmla="*/ 23 w 200"/>
                <a:gd name="T63" fmla="*/ 7 h 183"/>
                <a:gd name="T64" fmla="*/ 25 w 200"/>
                <a:gd name="T65" fmla="*/ 1 h 183"/>
                <a:gd name="T66" fmla="*/ 20 w 200"/>
                <a:gd name="T67" fmla="*/ 5 h 183"/>
                <a:gd name="T68" fmla="*/ 16 w 200"/>
                <a:gd name="T69" fmla="*/ 8 h 183"/>
                <a:gd name="T70" fmla="*/ 11 w 200"/>
                <a:gd name="T71" fmla="*/ 13 h 183"/>
                <a:gd name="T72" fmla="*/ 7 w 200"/>
                <a:gd name="T73" fmla="*/ 20 h 183"/>
                <a:gd name="T74" fmla="*/ 4 w 200"/>
                <a:gd name="T75" fmla="*/ 32 h 183"/>
                <a:gd name="T76" fmla="*/ 2 w 200"/>
                <a:gd name="T77" fmla="*/ 46 h 183"/>
                <a:gd name="T78" fmla="*/ 0 w 200"/>
                <a:gd name="T79" fmla="*/ 58 h 183"/>
                <a:gd name="T80" fmla="*/ 1 w 200"/>
                <a:gd name="T81" fmla="*/ 77 h 183"/>
                <a:gd name="T82" fmla="*/ 5 w 200"/>
                <a:gd name="T83" fmla="*/ 100 h 183"/>
                <a:gd name="T84" fmla="*/ 12 w 200"/>
                <a:gd name="T85" fmla="*/ 121 h 183"/>
                <a:gd name="T86" fmla="*/ 23 w 200"/>
                <a:gd name="T87" fmla="*/ 140 h 183"/>
                <a:gd name="T88" fmla="*/ 36 w 200"/>
                <a:gd name="T89" fmla="*/ 156 h 183"/>
                <a:gd name="T90" fmla="*/ 52 w 200"/>
                <a:gd name="T91" fmla="*/ 169 h 183"/>
                <a:gd name="T92" fmla="*/ 70 w 200"/>
                <a:gd name="T93" fmla="*/ 179 h 183"/>
                <a:gd name="T94" fmla="*/ 90 w 200"/>
                <a:gd name="T95" fmla="*/ 182 h 183"/>
                <a:gd name="T96" fmla="*/ 110 w 200"/>
                <a:gd name="T97" fmla="*/ 182 h 183"/>
                <a:gd name="T98" fmla="*/ 130 w 200"/>
                <a:gd name="T99" fmla="*/ 179 h 183"/>
                <a:gd name="T100" fmla="*/ 147 w 200"/>
                <a:gd name="T101" fmla="*/ 169 h 183"/>
                <a:gd name="T102" fmla="*/ 163 w 200"/>
                <a:gd name="T103" fmla="*/ 156 h 183"/>
                <a:gd name="T104" fmla="*/ 176 w 200"/>
                <a:gd name="T105" fmla="*/ 140 h 183"/>
                <a:gd name="T106" fmla="*/ 187 w 200"/>
                <a:gd name="T107" fmla="*/ 121 h 183"/>
                <a:gd name="T108" fmla="*/ 196 w 200"/>
                <a:gd name="T109" fmla="*/ 100 h 183"/>
                <a:gd name="T110" fmla="*/ 200 w 200"/>
                <a:gd name="T111" fmla="*/ 77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00" h="183">
                  <a:moveTo>
                    <a:pt x="200" y="65"/>
                  </a:moveTo>
                  <a:lnTo>
                    <a:pt x="200" y="64"/>
                  </a:lnTo>
                  <a:lnTo>
                    <a:pt x="200" y="62"/>
                  </a:lnTo>
                  <a:lnTo>
                    <a:pt x="200" y="61"/>
                  </a:lnTo>
                  <a:lnTo>
                    <a:pt x="200" y="60"/>
                  </a:lnTo>
                  <a:lnTo>
                    <a:pt x="200" y="59"/>
                  </a:lnTo>
                  <a:lnTo>
                    <a:pt x="200" y="58"/>
                  </a:lnTo>
                  <a:lnTo>
                    <a:pt x="200" y="58"/>
                  </a:lnTo>
                  <a:lnTo>
                    <a:pt x="200" y="56"/>
                  </a:lnTo>
                  <a:lnTo>
                    <a:pt x="198" y="53"/>
                  </a:lnTo>
                  <a:lnTo>
                    <a:pt x="197" y="50"/>
                  </a:lnTo>
                  <a:lnTo>
                    <a:pt x="196" y="48"/>
                  </a:lnTo>
                  <a:lnTo>
                    <a:pt x="193" y="46"/>
                  </a:lnTo>
                  <a:lnTo>
                    <a:pt x="192" y="42"/>
                  </a:lnTo>
                  <a:lnTo>
                    <a:pt x="190" y="40"/>
                  </a:lnTo>
                  <a:lnTo>
                    <a:pt x="188" y="37"/>
                  </a:lnTo>
                  <a:lnTo>
                    <a:pt x="187" y="35"/>
                  </a:lnTo>
                  <a:lnTo>
                    <a:pt x="187" y="38"/>
                  </a:lnTo>
                  <a:lnTo>
                    <a:pt x="188" y="42"/>
                  </a:lnTo>
                  <a:lnTo>
                    <a:pt x="189" y="46"/>
                  </a:lnTo>
                  <a:lnTo>
                    <a:pt x="189" y="49"/>
                  </a:lnTo>
                  <a:lnTo>
                    <a:pt x="190" y="53"/>
                  </a:lnTo>
                  <a:lnTo>
                    <a:pt x="190" y="58"/>
                  </a:lnTo>
                  <a:lnTo>
                    <a:pt x="190" y="61"/>
                  </a:lnTo>
                  <a:lnTo>
                    <a:pt x="190" y="65"/>
                  </a:lnTo>
                  <a:lnTo>
                    <a:pt x="190" y="76"/>
                  </a:lnTo>
                  <a:lnTo>
                    <a:pt x="188" y="86"/>
                  </a:lnTo>
                  <a:lnTo>
                    <a:pt x="186" y="97"/>
                  </a:lnTo>
                  <a:lnTo>
                    <a:pt x="183" y="107"/>
                  </a:lnTo>
                  <a:lnTo>
                    <a:pt x="179" y="116"/>
                  </a:lnTo>
                  <a:lnTo>
                    <a:pt x="175" y="125"/>
                  </a:lnTo>
                  <a:lnTo>
                    <a:pt x="169" y="133"/>
                  </a:lnTo>
                  <a:lnTo>
                    <a:pt x="164" y="142"/>
                  </a:lnTo>
                  <a:lnTo>
                    <a:pt x="157" y="147"/>
                  </a:lnTo>
                  <a:lnTo>
                    <a:pt x="150" y="155"/>
                  </a:lnTo>
                  <a:lnTo>
                    <a:pt x="143" y="159"/>
                  </a:lnTo>
                  <a:lnTo>
                    <a:pt x="135" y="164"/>
                  </a:lnTo>
                  <a:lnTo>
                    <a:pt x="127" y="168"/>
                  </a:lnTo>
                  <a:lnTo>
                    <a:pt x="118" y="170"/>
                  </a:lnTo>
                  <a:lnTo>
                    <a:pt x="109" y="173"/>
                  </a:lnTo>
                  <a:lnTo>
                    <a:pt x="100" y="173"/>
                  </a:lnTo>
                  <a:lnTo>
                    <a:pt x="91" y="173"/>
                  </a:lnTo>
                  <a:lnTo>
                    <a:pt x="82" y="170"/>
                  </a:lnTo>
                  <a:lnTo>
                    <a:pt x="73" y="168"/>
                  </a:lnTo>
                  <a:lnTo>
                    <a:pt x="64" y="164"/>
                  </a:lnTo>
                  <a:lnTo>
                    <a:pt x="56" y="159"/>
                  </a:lnTo>
                  <a:lnTo>
                    <a:pt x="49" y="155"/>
                  </a:lnTo>
                  <a:lnTo>
                    <a:pt x="42" y="147"/>
                  </a:lnTo>
                  <a:lnTo>
                    <a:pt x="36" y="142"/>
                  </a:lnTo>
                  <a:lnTo>
                    <a:pt x="30" y="133"/>
                  </a:lnTo>
                  <a:lnTo>
                    <a:pt x="25" y="125"/>
                  </a:lnTo>
                  <a:lnTo>
                    <a:pt x="20" y="116"/>
                  </a:lnTo>
                  <a:lnTo>
                    <a:pt x="16" y="107"/>
                  </a:lnTo>
                  <a:lnTo>
                    <a:pt x="13" y="97"/>
                  </a:lnTo>
                  <a:lnTo>
                    <a:pt x="11" y="86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9" y="55"/>
                  </a:lnTo>
                  <a:lnTo>
                    <a:pt x="10" y="47"/>
                  </a:lnTo>
                  <a:lnTo>
                    <a:pt x="12" y="38"/>
                  </a:lnTo>
                  <a:lnTo>
                    <a:pt x="14" y="30"/>
                  </a:lnTo>
                  <a:lnTo>
                    <a:pt x="16" y="22"/>
                  </a:lnTo>
                  <a:lnTo>
                    <a:pt x="20" y="14"/>
                  </a:lnTo>
                  <a:lnTo>
                    <a:pt x="23" y="7"/>
                  </a:lnTo>
                  <a:lnTo>
                    <a:pt x="27" y="0"/>
                  </a:lnTo>
                  <a:lnTo>
                    <a:pt x="25" y="1"/>
                  </a:lnTo>
                  <a:lnTo>
                    <a:pt x="22" y="4"/>
                  </a:lnTo>
                  <a:lnTo>
                    <a:pt x="20" y="5"/>
                  </a:lnTo>
                  <a:lnTo>
                    <a:pt x="18" y="7"/>
                  </a:lnTo>
                  <a:lnTo>
                    <a:pt x="16" y="8"/>
                  </a:lnTo>
                  <a:lnTo>
                    <a:pt x="14" y="11"/>
                  </a:lnTo>
                  <a:lnTo>
                    <a:pt x="11" y="13"/>
                  </a:lnTo>
                  <a:lnTo>
                    <a:pt x="9" y="14"/>
                  </a:lnTo>
                  <a:lnTo>
                    <a:pt x="7" y="20"/>
                  </a:lnTo>
                  <a:lnTo>
                    <a:pt x="5" y="26"/>
                  </a:lnTo>
                  <a:lnTo>
                    <a:pt x="4" y="32"/>
                  </a:lnTo>
                  <a:lnTo>
                    <a:pt x="3" y="38"/>
                  </a:lnTo>
                  <a:lnTo>
                    <a:pt x="2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1" y="77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8" y="112"/>
                  </a:lnTo>
                  <a:lnTo>
                    <a:pt x="12" y="121"/>
                  </a:lnTo>
                  <a:lnTo>
                    <a:pt x="17" y="131"/>
                  </a:lnTo>
                  <a:lnTo>
                    <a:pt x="23" y="140"/>
                  </a:lnTo>
                  <a:lnTo>
                    <a:pt x="29" y="149"/>
                  </a:lnTo>
                  <a:lnTo>
                    <a:pt x="36" y="156"/>
                  </a:lnTo>
                  <a:lnTo>
                    <a:pt x="44" y="163"/>
                  </a:lnTo>
                  <a:lnTo>
                    <a:pt x="52" y="169"/>
                  </a:lnTo>
                  <a:lnTo>
                    <a:pt x="61" y="174"/>
                  </a:lnTo>
                  <a:lnTo>
                    <a:pt x="70" y="179"/>
                  </a:lnTo>
                  <a:lnTo>
                    <a:pt x="80" y="181"/>
                  </a:lnTo>
                  <a:lnTo>
                    <a:pt x="90" y="182"/>
                  </a:lnTo>
                  <a:lnTo>
                    <a:pt x="100" y="183"/>
                  </a:lnTo>
                  <a:lnTo>
                    <a:pt x="110" y="182"/>
                  </a:lnTo>
                  <a:lnTo>
                    <a:pt x="120" y="181"/>
                  </a:lnTo>
                  <a:lnTo>
                    <a:pt x="130" y="179"/>
                  </a:lnTo>
                  <a:lnTo>
                    <a:pt x="139" y="174"/>
                  </a:lnTo>
                  <a:lnTo>
                    <a:pt x="147" y="169"/>
                  </a:lnTo>
                  <a:lnTo>
                    <a:pt x="155" y="163"/>
                  </a:lnTo>
                  <a:lnTo>
                    <a:pt x="163" y="156"/>
                  </a:lnTo>
                  <a:lnTo>
                    <a:pt x="170" y="149"/>
                  </a:lnTo>
                  <a:lnTo>
                    <a:pt x="176" y="140"/>
                  </a:lnTo>
                  <a:lnTo>
                    <a:pt x="182" y="131"/>
                  </a:lnTo>
                  <a:lnTo>
                    <a:pt x="187" y="121"/>
                  </a:lnTo>
                  <a:lnTo>
                    <a:pt x="191" y="112"/>
                  </a:lnTo>
                  <a:lnTo>
                    <a:pt x="196" y="100"/>
                  </a:lnTo>
                  <a:lnTo>
                    <a:pt x="198" y="89"/>
                  </a:lnTo>
                  <a:lnTo>
                    <a:pt x="200" y="77"/>
                  </a:lnTo>
                  <a:lnTo>
                    <a:pt x="200" y="65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91" name="Freeform 27"/>
            <p:cNvSpPr>
              <a:spLocks/>
            </p:cNvSpPr>
            <p:nvPr/>
          </p:nvSpPr>
          <p:spPr bwMode="auto">
            <a:xfrm>
              <a:off x="1143" y="2648"/>
              <a:ext cx="38" cy="30"/>
            </a:xfrm>
            <a:custGeom>
              <a:avLst/>
              <a:gdLst>
                <a:gd name="T0" fmla="*/ 191 w 191"/>
                <a:gd name="T1" fmla="*/ 68 h 183"/>
                <a:gd name="T2" fmla="*/ 189 w 191"/>
                <a:gd name="T3" fmla="*/ 64 h 183"/>
                <a:gd name="T4" fmla="*/ 189 w 191"/>
                <a:gd name="T5" fmla="*/ 59 h 183"/>
                <a:gd name="T6" fmla="*/ 188 w 191"/>
                <a:gd name="T7" fmla="*/ 54 h 183"/>
                <a:gd name="T8" fmla="*/ 187 w 191"/>
                <a:gd name="T9" fmla="*/ 48 h 183"/>
                <a:gd name="T10" fmla="*/ 183 w 191"/>
                <a:gd name="T11" fmla="*/ 43 h 183"/>
                <a:gd name="T12" fmla="*/ 179 w 191"/>
                <a:gd name="T13" fmla="*/ 38 h 183"/>
                <a:gd name="T14" fmla="*/ 176 w 191"/>
                <a:gd name="T15" fmla="*/ 32 h 183"/>
                <a:gd name="T16" fmla="*/ 175 w 191"/>
                <a:gd name="T17" fmla="*/ 35 h 183"/>
                <a:gd name="T18" fmla="*/ 178 w 191"/>
                <a:gd name="T19" fmla="*/ 44 h 183"/>
                <a:gd name="T20" fmla="*/ 180 w 191"/>
                <a:gd name="T21" fmla="*/ 55 h 183"/>
                <a:gd name="T22" fmla="*/ 180 w 191"/>
                <a:gd name="T23" fmla="*/ 66 h 183"/>
                <a:gd name="T24" fmla="*/ 180 w 191"/>
                <a:gd name="T25" fmla="*/ 82 h 183"/>
                <a:gd name="T26" fmla="*/ 177 w 191"/>
                <a:gd name="T27" fmla="*/ 101 h 183"/>
                <a:gd name="T28" fmla="*/ 170 w 191"/>
                <a:gd name="T29" fmla="*/ 120 h 183"/>
                <a:gd name="T30" fmla="*/ 161 w 191"/>
                <a:gd name="T31" fmla="*/ 136 h 183"/>
                <a:gd name="T32" fmla="*/ 149 w 191"/>
                <a:gd name="T33" fmla="*/ 150 h 183"/>
                <a:gd name="T34" fmla="*/ 136 w 191"/>
                <a:gd name="T35" fmla="*/ 161 h 183"/>
                <a:gd name="T36" fmla="*/ 121 w 191"/>
                <a:gd name="T37" fmla="*/ 169 h 183"/>
                <a:gd name="T38" fmla="*/ 104 w 191"/>
                <a:gd name="T39" fmla="*/ 173 h 183"/>
                <a:gd name="T40" fmla="*/ 86 w 191"/>
                <a:gd name="T41" fmla="*/ 173 h 183"/>
                <a:gd name="T42" fmla="*/ 70 w 191"/>
                <a:gd name="T43" fmla="*/ 169 h 183"/>
                <a:gd name="T44" fmla="*/ 53 w 191"/>
                <a:gd name="T45" fmla="*/ 161 h 183"/>
                <a:gd name="T46" fmla="*/ 40 w 191"/>
                <a:gd name="T47" fmla="*/ 150 h 183"/>
                <a:gd name="T48" fmla="*/ 28 w 191"/>
                <a:gd name="T49" fmla="*/ 136 h 183"/>
                <a:gd name="T50" fmla="*/ 19 w 191"/>
                <a:gd name="T51" fmla="*/ 120 h 183"/>
                <a:gd name="T52" fmla="*/ 12 w 191"/>
                <a:gd name="T53" fmla="*/ 101 h 183"/>
                <a:gd name="T54" fmla="*/ 9 w 191"/>
                <a:gd name="T55" fmla="*/ 82 h 183"/>
                <a:gd name="T56" fmla="*/ 9 w 191"/>
                <a:gd name="T57" fmla="*/ 60 h 183"/>
                <a:gd name="T58" fmla="*/ 12 w 191"/>
                <a:gd name="T59" fmla="*/ 41 h 183"/>
                <a:gd name="T60" fmla="*/ 18 w 191"/>
                <a:gd name="T61" fmla="*/ 23 h 183"/>
                <a:gd name="T62" fmla="*/ 27 w 191"/>
                <a:gd name="T63" fmla="*/ 7 h 183"/>
                <a:gd name="T64" fmla="*/ 30 w 191"/>
                <a:gd name="T65" fmla="*/ 1 h 183"/>
                <a:gd name="T66" fmla="*/ 25 w 191"/>
                <a:gd name="T67" fmla="*/ 5 h 183"/>
                <a:gd name="T68" fmla="*/ 20 w 191"/>
                <a:gd name="T69" fmla="*/ 7 h 183"/>
                <a:gd name="T70" fmla="*/ 15 w 191"/>
                <a:gd name="T71" fmla="*/ 11 h 183"/>
                <a:gd name="T72" fmla="*/ 10 w 191"/>
                <a:gd name="T73" fmla="*/ 19 h 183"/>
                <a:gd name="T74" fmla="*/ 5 w 191"/>
                <a:gd name="T75" fmla="*/ 34 h 183"/>
                <a:gd name="T76" fmla="*/ 2 w 191"/>
                <a:gd name="T77" fmla="*/ 48 h 183"/>
                <a:gd name="T78" fmla="*/ 0 w 191"/>
                <a:gd name="T79" fmla="*/ 62 h 183"/>
                <a:gd name="T80" fmla="*/ 0 w 191"/>
                <a:gd name="T81" fmla="*/ 83 h 183"/>
                <a:gd name="T82" fmla="*/ 4 w 191"/>
                <a:gd name="T83" fmla="*/ 104 h 183"/>
                <a:gd name="T84" fmla="*/ 11 w 191"/>
                <a:gd name="T85" fmla="*/ 125 h 183"/>
                <a:gd name="T86" fmla="*/ 21 w 191"/>
                <a:gd name="T87" fmla="*/ 143 h 183"/>
                <a:gd name="T88" fmla="*/ 34 w 191"/>
                <a:gd name="T89" fmla="*/ 158 h 183"/>
                <a:gd name="T90" fmla="*/ 49 w 191"/>
                <a:gd name="T91" fmla="*/ 170 h 183"/>
                <a:gd name="T92" fmla="*/ 67 w 191"/>
                <a:gd name="T93" fmla="*/ 179 h 183"/>
                <a:gd name="T94" fmla="*/ 85 w 191"/>
                <a:gd name="T95" fmla="*/ 183 h 183"/>
                <a:gd name="T96" fmla="*/ 105 w 191"/>
                <a:gd name="T97" fmla="*/ 183 h 183"/>
                <a:gd name="T98" fmla="*/ 123 w 191"/>
                <a:gd name="T99" fmla="*/ 179 h 183"/>
                <a:gd name="T100" fmla="*/ 140 w 191"/>
                <a:gd name="T101" fmla="*/ 170 h 183"/>
                <a:gd name="T102" fmla="*/ 155 w 191"/>
                <a:gd name="T103" fmla="*/ 158 h 183"/>
                <a:gd name="T104" fmla="*/ 168 w 191"/>
                <a:gd name="T105" fmla="*/ 143 h 183"/>
                <a:gd name="T106" fmla="*/ 178 w 191"/>
                <a:gd name="T107" fmla="*/ 125 h 183"/>
                <a:gd name="T108" fmla="*/ 185 w 191"/>
                <a:gd name="T109" fmla="*/ 104 h 183"/>
                <a:gd name="T110" fmla="*/ 189 w 191"/>
                <a:gd name="T111" fmla="*/ 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91" h="183">
                  <a:moveTo>
                    <a:pt x="191" y="71"/>
                  </a:moveTo>
                  <a:lnTo>
                    <a:pt x="191" y="68"/>
                  </a:lnTo>
                  <a:lnTo>
                    <a:pt x="189" y="66"/>
                  </a:lnTo>
                  <a:lnTo>
                    <a:pt x="189" y="64"/>
                  </a:lnTo>
                  <a:lnTo>
                    <a:pt x="189" y="61"/>
                  </a:lnTo>
                  <a:lnTo>
                    <a:pt x="189" y="59"/>
                  </a:lnTo>
                  <a:lnTo>
                    <a:pt x="189" y="56"/>
                  </a:lnTo>
                  <a:lnTo>
                    <a:pt x="188" y="54"/>
                  </a:lnTo>
                  <a:lnTo>
                    <a:pt x="188" y="52"/>
                  </a:lnTo>
                  <a:lnTo>
                    <a:pt x="187" y="48"/>
                  </a:lnTo>
                  <a:lnTo>
                    <a:pt x="185" y="46"/>
                  </a:lnTo>
                  <a:lnTo>
                    <a:pt x="183" y="43"/>
                  </a:lnTo>
                  <a:lnTo>
                    <a:pt x="181" y="41"/>
                  </a:lnTo>
                  <a:lnTo>
                    <a:pt x="179" y="38"/>
                  </a:lnTo>
                  <a:lnTo>
                    <a:pt x="178" y="35"/>
                  </a:lnTo>
                  <a:lnTo>
                    <a:pt x="176" y="32"/>
                  </a:lnTo>
                  <a:lnTo>
                    <a:pt x="174" y="30"/>
                  </a:lnTo>
                  <a:lnTo>
                    <a:pt x="175" y="35"/>
                  </a:lnTo>
                  <a:lnTo>
                    <a:pt x="177" y="40"/>
                  </a:lnTo>
                  <a:lnTo>
                    <a:pt x="178" y="44"/>
                  </a:lnTo>
                  <a:lnTo>
                    <a:pt x="179" y="49"/>
                  </a:lnTo>
                  <a:lnTo>
                    <a:pt x="180" y="55"/>
                  </a:lnTo>
                  <a:lnTo>
                    <a:pt x="180" y="60"/>
                  </a:lnTo>
                  <a:lnTo>
                    <a:pt x="180" y="66"/>
                  </a:lnTo>
                  <a:lnTo>
                    <a:pt x="181" y="71"/>
                  </a:lnTo>
                  <a:lnTo>
                    <a:pt x="180" y="82"/>
                  </a:lnTo>
                  <a:lnTo>
                    <a:pt x="179" y="91"/>
                  </a:lnTo>
                  <a:lnTo>
                    <a:pt x="177" y="101"/>
                  </a:lnTo>
                  <a:lnTo>
                    <a:pt x="174" y="110"/>
                  </a:lnTo>
                  <a:lnTo>
                    <a:pt x="170" y="120"/>
                  </a:lnTo>
                  <a:lnTo>
                    <a:pt x="166" y="128"/>
                  </a:lnTo>
                  <a:lnTo>
                    <a:pt x="161" y="136"/>
                  </a:lnTo>
                  <a:lnTo>
                    <a:pt x="156" y="143"/>
                  </a:lnTo>
                  <a:lnTo>
                    <a:pt x="149" y="150"/>
                  </a:lnTo>
                  <a:lnTo>
                    <a:pt x="143" y="156"/>
                  </a:lnTo>
                  <a:lnTo>
                    <a:pt x="136" y="161"/>
                  </a:lnTo>
                  <a:lnTo>
                    <a:pt x="128" y="165"/>
                  </a:lnTo>
                  <a:lnTo>
                    <a:pt x="121" y="169"/>
                  </a:lnTo>
                  <a:lnTo>
                    <a:pt x="112" y="171"/>
                  </a:lnTo>
                  <a:lnTo>
                    <a:pt x="104" y="173"/>
                  </a:lnTo>
                  <a:lnTo>
                    <a:pt x="95" y="173"/>
                  </a:lnTo>
                  <a:lnTo>
                    <a:pt x="86" y="173"/>
                  </a:lnTo>
                  <a:lnTo>
                    <a:pt x="78" y="171"/>
                  </a:lnTo>
                  <a:lnTo>
                    <a:pt x="70" y="169"/>
                  </a:lnTo>
                  <a:lnTo>
                    <a:pt x="61" y="165"/>
                  </a:lnTo>
                  <a:lnTo>
                    <a:pt x="53" y="161"/>
                  </a:lnTo>
                  <a:lnTo>
                    <a:pt x="46" y="156"/>
                  </a:lnTo>
                  <a:lnTo>
                    <a:pt x="40" y="150"/>
                  </a:lnTo>
                  <a:lnTo>
                    <a:pt x="34" y="143"/>
                  </a:lnTo>
                  <a:lnTo>
                    <a:pt x="28" y="136"/>
                  </a:lnTo>
                  <a:lnTo>
                    <a:pt x="23" y="128"/>
                  </a:lnTo>
                  <a:lnTo>
                    <a:pt x="19" y="120"/>
                  </a:lnTo>
                  <a:lnTo>
                    <a:pt x="15" y="110"/>
                  </a:lnTo>
                  <a:lnTo>
                    <a:pt x="12" y="101"/>
                  </a:lnTo>
                  <a:lnTo>
                    <a:pt x="10" y="91"/>
                  </a:lnTo>
                  <a:lnTo>
                    <a:pt x="9" y="82"/>
                  </a:lnTo>
                  <a:lnTo>
                    <a:pt x="9" y="71"/>
                  </a:lnTo>
                  <a:lnTo>
                    <a:pt x="9" y="60"/>
                  </a:lnTo>
                  <a:lnTo>
                    <a:pt x="10" y="50"/>
                  </a:lnTo>
                  <a:lnTo>
                    <a:pt x="12" y="41"/>
                  </a:lnTo>
                  <a:lnTo>
                    <a:pt x="15" y="32"/>
                  </a:lnTo>
                  <a:lnTo>
                    <a:pt x="18" y="23"/>
                  </a:lnTo>
                  <a:lnTo>
                    <a:pt x="22" y="14"/>
                  </a:lnTo>
                  <a:lnTo>
                    <a:pt x="27" y="7"/>
                  </a:lnTo>
                  <a:lnTo>
                    <a:pt x="32" y="0"/>
                  </a:lnTo>
                  <a:lnTo>
                    <a:pt x="30" y="1"/>
                  </a:lnTo>
                  <a:lnTo>
                    <a:pt x="27" y="2"/>
                  </a:lnTo>
                  <a:lnTo>
                    <a:pt x="25" y="5"/>
                  </a:lnTo>
                  <a:lnTo>
                    <a:pt x="22" y="6"/>
                  </a:lnTo>
                  <a:lnTo>
                    <a:pt x="20" y="7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7" y="26"/>
                  </a:lnTo>
                  <a:lnTo>
                    <a:pt x="5" y="34"/>
                  </a:lnTo>
                  <a:lnTo>
                    <a:pt x="3" y="41"/>
                  </a:lnTo>
                  <a:lnTo>
                    <a:pt x="2" y="48"/>
                  </a:lnTo>
                  <a:lnTo>
                    <a:pt x="1" y="55"/>
                  </a:lnTo>
                  <a:lnTo>
                    <a:pt x="0" y="62"/>
                  </a:lnTo>
                  <a:lnTo>
                    <a:pt x="0" y="71"/>
                  </a:lnTo>
                  <a:lnTo>
                    <a:pt x="0" y="83"/>
                  </a:lnTo>
                  <a:lnTo>
                    <a:pt x="2" y="94"/>
                  </a:lnTo>
                  <a:lnTo>
                    <a:pt x="4" y="104"/>
                  </a:lnTo>
                  <a:lnTo>
                    <a:pt x="7" y="115"/>
                  </a:lnTo>
                  <a:lnTo>
                    <a:pt x="11" y="125"/>
                  </a:lnTo>
                  <a:lnTo>
                    <a:pt x="16" y="134"/>
                  </a:lnTo>
                  <a:lnTo>
                    <a:pt x="21" y="143"/>
                  </a:lnTo>
                  <a:lnTo>
                    <a:pt x="27" y="151"/>
                  </a:lnTo>
                  <a:lnTo>
                    <a:pt x="34" y="158"/>
                  </a:lnTo>
                  <a:lnTo>
                    <a:pt x="41" y="164"/>
                  </a:lnTo>
                  <a:lnTo>
                    <a:pt x="49" y="170"/>
                  </a:lnTo>
                  <a:lnTo>
                    <a:pt x="57" y="175"/>
                  </a:lnTo>
                  <a:lnTo>
                    <a:pt x="67" y="179"/>
                  </a:lnTo>
                  <a:lnTo>
                    <a:pt x="76" y="182"/>
                  </a:lnTo>
                  <a:lnTo>
                    <a:pt x="85" y="183"/>
                  </a:lnTo>
                  <a:lnTo>
                    <a:pt x="95" y="183"/>
                  </a:lnTo>
                  <a:lnTo>
                    <a:pt x="105" y="183"/>
                  </a:lnTo>
                  <a:lnTo>
                    <a:pt x="114" y="182"/>
                  </a:lnTo>
                  <a:lnTo>
                    <a:pt x="123" y="179"/>
                  </a:lnTo>
                  <a:lnTo>
                    <a:pt x="132" y="175"/>
                  </a:lnTo>
                  <a:lnTo>
                    <a:pt x="140" y="170"/>
                  </a:lnTo>
                  <a:lnTo>
                    <a:pt x="148" y="164"/>
                  </a:lnTo>
                  <a:lnTo>
                    <a:pt x="155" y="158"/>
                  </a:lnTo>
                  <a:lnTo>
                    <a:pt x="162" y="151"/>
                  </a:lnTo>
                  <a:lnTo>
                    <a:pt x="168" y="143"/>
                  </a:lnTo>
                  <a:lnTo>
                    <a:pt x="173" y="134"/>
                  </a:lnTo>
                  <a:lnTo>
                    <a:pt x="178" y="125"/>
                  </a:lnTo>
                  <a:lnTo>
                    <a:pt x="182" y="115"/>
                  </a:lnTo>
                  <a:lnTo>
                    <a:pt x="185" y="104"/>
                  </a:lnTo>
                  <a:lnTo>
                    <a:pt x="188" y="94"/>
                  </a:lnTo>
                  <a:lnTo>
                    <a:pt x="189" y="83"/>
                  </a:lnTo>
                  <a:lnTo>
                    <a:pt x="191" y="71"/>
                  </a:lnTo>
                  <a:close/>
                </a:path>
              </a:pathLst>
            </a:custGeom>
            <a:solidFill>
              <a:srgbClr val="F7CD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92" name="Freeform 28"/>
            <p:cNvSpPr>
              <a:spLocks/>
            </p:cNvSpPr>
            <p:nvPr/>
          </p:nvSpPr>
          <p:spPr bwMode="auto">
            <a:xfrm>
              <a:off x="1143" y="2647"/>
              <a:ext cx="37" cy="30"/>
            </a:xfrm>
            <a:custGeom>
              <a:avLst/>
              <a:gdLst>
                <a:gd name="T0" fmla="*/ 181 w 181"/>
                <a:gd name="T1" fmla="*/ 73 h 185"/>
                <a:gd name="T2" fmla="*/ 181 w 181"/>
                <a:gd name="T3" fmla="*/ 65 h 185"/>
                <a:gd name="T4" fmla="*/ 180 w 181"/>
                <a:gd name="T5" fmla="*/ 58 h 185"/>
                <a:gd name="T6" fmla="*/ 178 w 181"/>
                <a:gd name="T7" fmla="*/ 50 h 185"/>
                <a:gd name="T8" fmla="*/ 176 w 181"/>
                <a:gd name="T9" fmla="*/ 44 h 185"/>
                <a:gd name="T10" fmla="*/ 171 w 181"/>
                <a:gd name="T11" fmla="*/ 38 h 185"/>
                <a:gd name="T12" fmla="*/ 167 w 181"/>
                <a:gd name="T13" fmla="*/ 34 h 185"/>
                <a:gd name="T14" fmla="*/ 163 w 181"/>
                <a:gd name="T15" fmla="*/ 29 h 185"/>
                <a:gd name="T16" fmla="*/ 163 w 181"/>
                <a:gd name="T17" fmla="*/ 31 h 185"/>
                <a:gd name="T18" fmla="*/ 167 w 181"/>
                <a:gd name="T19" fmla="*/ 43 h 185"/>
                <a:gd name="T20" fmla="*/ 170 w 181"/>
                <a:gd name="T21" fmla="*/ 56 h 185"/>
                <a:gd name="T22" fmla="*/ 172 w 181"/>
                <a:gd name="T23" fmla="*/ 70 h 185"/>
                <a:gd name="T24" fmla="*/ 172 w 181"/>
                <a:gd name="T25" fmla="*/ 86 h 185"/>
                <a:gd name="T26" fmla="*/ 168 w 181"/>
                <a:gd name="T27" fmla="*/ 106 h 185"/>
                <a:gd name="T28" fmla="*/ 162 w 181"/>
                <a:gd name="T29" fmla="*/ 124 h 185"/>
                <a:gd name="T30" fmla="*/ 154 w 181"/>
                <a:gd name="T31" fmla="*/ 139 h 185"/>
                <a:gd name="T32" fmla="*/ 143 w 181"/>
                <a:gd name="T33" fmla="*/ 151 h 185"/>
                <a:gd name="T34" fmla="*/ 130 w 181"/>
                <a:gd name="T35" fmla="*/ 162 h 185"/>
                <a:gd name="T36" fmla="*/ 115 w 181"/>
                <a:gd name="T37" fmla="*/ 169 h 185"/>
                <a:gd name="T38" fmla="*/ 99 w 181"/>
                <a:gd name="T39" fmla="*/ 174 h 185"/>
                <a:gd name="T40" fmla="*/ 83 w 181"/>
                <a:gd name="T41" fmla="*/ 174 h 185"/>
                <a:gd name="T42" fmla="*/ 67 w 181"/>
                <a:gd name="T43" fmla="*/ 169 h 185"/>
                <a:gd name="T44" fmla="*/ 52 w 181"/>
                <a:gd name="T45" fmla="*/ 162 h 185"/>
                <a:gd name="T46" fmla="*/ 39 w 181"/>
                <a:gd name="T47" fmla="*/ 151 h 185"/>
                <a:gd name="T48" fmla="*/ 28 w 181"/>
                <a:gd name="T49" fmla="*/ 139 h 185"/>
                <a:gd name="T50" fmla="*/ 19 w 181"/>
                <a:gd name="T51" fmla="*/ 124 h 185"/>
                <a:gd name="T52" fmla="*/ 13 w 181"/>
                <a:gd name="T53" fmla="*/ 106 h 185"/>
                <a:gd name="T54" fmla="*/ 10 w 181"/>
                <a:gd name="T55" fmla="*/ 86 h 185"/>
                <a:gd name="T56" fmla="*/ 10 w 181"/>
                <a:gd name="T57" fmla="*/ 65 h 185"/>
                <a:gd name="T58" fmla="*/ 14 w 181"/>
                <a:gd name="T59" fmla="*/ 43 h 185"/>
                <a:gd name="T60" fmla="*/ 22 w 181"/>
                <a:gd name="T61" fmla="*/ 24 h 185"/>
                <a:gd name="T62" fmla="*/ 33 w 181"/>
                <a:gd name="T63" fmla="*/ 7 h 185"/>
                <a:gd name="T64" fmla="*/ 37 w 181"/>
                <a:gd name="T65" fmla="*/ 1 h 185"/>
                <a:gd name="T66" fmla="*/ 32 w 181"/>
                <a:gd name="T67" fmla="*/ 4 h 185"/>
                <a:gd name="T68" fmla="*/ 26 w 181"/>
                <a:gd name="T69" fmla="*/ 7 h 185"/>
                <a:gd name="T70" fmla="*/ 21 w 181"/>
                <a:gd name="T71" fmla="*/ 11 h 185"/>
                <a:gd name="T72" fmla="*/ 14 w 181"/>
                <a:gd name="T73" fmla="*/ 19 h 185"/>
                <a:gd name="T74" fmla="*/ 7 w 181"/>
                <a:gd name="T75" fmla="*/ 34 h 185"/>
                <a:gd name="T76" fmla="*/ 3 w 181"/>
                <a:gd name="T77" fmla="*/ 50 h 185"/>
                <a:gd name="T78" fmla="*/ 0 w 181"/>
                <a:gd name="T79" fmla="*/ 67 h 185"/>
                <a:gd name="T80" fmla="*/ 1 w 181"/>
                <a:gd name="T81" fmla="*/ 88 h 185"/>
                <a:gd name="T82" fmla="*/ 4 w 181"/>
                <a:gd name="T83" fmla="*/ 109 h 185"/>
                <a:gd name="T84" fmla="*/ 11 w 181"/>
                <a:gd name="T85" fmla="*/ 128 h 185"/>
                <a:gd name="T86" fmla="*/ 21 w 181"/>
                <a:gd name="T87" fmla="*/ 145 h 185"/>
                <a:gd name="T88" fmla="*/ 33 w 181"/>
                <a:gd name="T89" fmla="*/ 159 h 185"/>
                <a:gd name="T90" fmla="*/ 47 w 181"/>
                <a:gd name="T91" fmla="*/ 171 h 185"/>
                <a:gd name="T92" fmla="*/ 64 w 181"/>
                <a:gd name="T93" fmla="*/ 180 h 185"/>
                <a:gd name="T94" fmla="*/ 82 w 181"/>
                <a:gd name="T95" fmla="*/ 185 h 185"/>
                <a:gd name="T96" fmla="*/ 100 w 181"/>
                <a:gd name="T97" fmla="*/ 185 h 185"/>
                <a:gd name="T98" fmla="*/ 118 w 181"/>
                <a:gd name="T99" fmla="*/ 180 h 185"/>
                <a:gd name="T100" fmla="*/ 134 w 181"/>
                <a:gd name="T101" fmla="*/ 171 h 185"/>
                <a:gd name="T102" fmla="*/ 148 w 181"/>
                <a:gd name="T103" fmla="*/ 159 h 185"/>
                <a:gd name="T104" fmla="*/ 160 w 181"/>
                <a:gd name="T105" fmla="*/ 145 h 185"/>
                <a:gd name="T106" fmla="*/ 170 w 181"/>
                <a:gd name="T107" fmla="*/ 128 h 185"/>
                <a:gd name="T108" fmla="*/ 177 w 181"/>
                <a:gd name="T109" fmla="*/ 109 h 185"/>
                <a:gd name="T110" fmla="*/ 181 w 181"/>
                <a:gd name="T111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81" h="185">
                  <a:moveTo>
                    <a:pt x="181" y="77"/>
                  </a:moveTo>
                  <a:lnTo>
                    <a:pt x="181" y="73"/>
                  </a:lnTo>
                  <a:lnTo>
                    <a:pt x="181" y="70"/>
                  </a:lnTo>
                  <a:lnTo>
                    <a:pt x="181" y="65"/>
                  </a:lnTo>
                  <a:lnTo>
                    <a:pt x="180" y="61"/>
                  </a:lnTo>
                  <a:lnTo>
                    <a:pt x="180" y="58"/>
                  </a:lnTo>
                  <a:lnTo>
                    <a:pt x="179" y="54"/>
                  </a:lnTo>
                  <a:lnTo>
                    <a:pt x="178" y="50"/>
                  </a:lnTo>
                  <a:lnTo>
                    <a:pt x="178" y="47"/>
                  </a:lnTo>
                  <a:lnTo>
                    <a:pt x="176" y="44"/>
                  </a:lnTo>
                  <a:lnTo>
                    <a:pt x="174" y="41"/>
                  </a:lnTo>
                  <a:lnTo>
                    <a:pt x="171" y="38"/>
                  </a:lnTo>
                  <a:lnTo>
                    <a:pt x="169" y="36"/>
                  </a:lnTo>
                  <a:lnTo>
                    <a:pt x="167" y="34"/>
                  </a:lnTo>
                  <a:lnTo>
                    <a:pt x="165" y="31"/>
                  </a:lnTo>
                  <a:lnTo>
                    <a:pt x="163" y="29"/>
                  </a:lnTo>
                  <a:lnTo>
                    <a:pt x="160" y="26"/>
                  </a:lnTo>
                  <a:lnTo>
                    <a:pt x="163" y="31"/>
                  </a:lnTo>
                  <a:lnTo>
                    <a:pt x="165" y="37"/>
                  </a:lnTo>
                  <a:lnTo>
                    <a:pt x="167" y="43"/>
                  </a:lnTo>
                  <a:lnTo>
                    <a:pt x="169" y="50"/>
                  </a:lnTo>
                  <a:lnTo>
                    <a:pt x="170" y="56"/>
                  </a:lnTo>
                  <a:lnTo>
                    <a:pt x="171" y="64"/>
                  </a:lnTo>
                  <a:lnTo>
                    <a:pt x="172" y="70"/>
                  </a:lnTo>
                  <a:lnTo>
                    <a:pt x="172" y="77"/>
                  </a:lnTo>
                  <a:lnTo>
                    <a:pt x="172" y="86"/>
                  </a:lnTo>
                  <a:lnTo>
                    <a:pt x="170" y="96"/>
                  </a:lnTo>
                  <a:lnTo>
                    <a:pt x="168" y="106"/>
                  </a:lnTo>
                  <a:lnTo>
                    <a:pt x="166" y="114"/>
                  </a:lnTo>
                  <a:lnTo>
                    <a:pt x="162" y="124"/>
                  </a:lnTo>
                  <a:lnTo>
                    <a:pt x="158" y="131"/>
                  </a:lnTo>
                  <a:lnTo>
                    <a:pt x="154" y="139"/>
                  </a:lnTo>
                  <a:lnTo>
                    <a:pt x="148" y="145"/>
                  </a:lnTo>
                  <a:lnTo>
                    <a:pt x="143" y="151"/>
                  </a:lnTo>
                  <a:lnTo>
                    <a:pt x="136" y="157"/>
                  </a:lnTo>
                  <a:lnTo>
                    <a:pt x="130" y="162"/>
                  </a:lnTo>
                  <a:lnTo>
                    <a:pt x="123" y="167"/>
                  </a:lnTo>
                  <a:lnTo>
                    <a:pt x="115" y="169"/>
                  </a:lnTo>
                  <a:lnTo>
                    <a:pt x="107" y="171"/>
                  </a:lnTo>
                  <a:lnTo>
                    <a:pt x="99" y="174"/>
                  </a:lnTo>
                  <a:lnTo>
                    <a:pt x="91" y="174"/>
                  </a:lnTo>
                  <a:lnTo>
                    <a:pt x="83" y="174"/>
                  </a:lnTo>
                  <a:lnTo>
                    <a:pt x="75" y="171"/>
                  </a:lnTo>
                  <a:lnTo>
                    <a:pt x="67" y="169"/>
                  </a:lnTo>
                  <a:lnTo>
                    <a:pt x="59" y="167"/>
                  </a:lnTo>
                  <a:lnTo>
                    <a:pt x="52" y="162"/>
                  </a:lnTo>
                  <a:lnTo>
                    <a:pt x="45" y="157"/>
                  </a:lnTo>
                  <a:lnTo>
                    <a:pt x="39" y="151"/>
                  </a:lnTo>
                  <a:lnTo>
                    <a:pt x="33" y="145"/>
                  </a:lnTo>
                  <a:lnTo>
                    <a:pt x="28" y="139"/>
                  </a:lnTo>
                  <a:lnTo>
                    <a:pt x="23" y="131"/>
                  </a:lnTo>
                  <a:lnTo>
                    <a:pt x="19" y="124"/>
                  </a:lnTo>
                  <a:lnTo>
                    <a:pt x="16" y="114"/>
                  </a:lnTo>
                  <a:lnTo>
                    <a:pt x="13" y="106"/>
                  </a:lnTo>
                  <a:lnTo>
                    <a:pt x="11" y="96"/>
                  </a:lnTo>
                  <a:lnTo>
                    <a:pt x="10" y="86"/>
                  </a:lnTo>
                  <a:lnTo>
                    <a:pt x="9" y="77"/>
                  </a:lnTo>
                  <a:lnTo>
                    <a:pt x="10" y="65"/>
                  </a:lnTo>
                  <a:lnTo>
                    <a:pt x="11" y="54"/>
                  </a:lnTo>
                  <a:lnTo>
                    <a:pt x="14" y="43"/>
                  </a:lnTo>
                  <a:lnTo>
                    <a:pt x="18" y="34"/>
                  </a:lnTo>
                  <a:lnTo>
                    <a:pt x="22" y="24"/>
                  </a:lnTo>
                  <a:lnTo>
                    <a:pt x="27" y="16"/>
                  </a:lnTo>
                  <a:lnTo>
                    <a:pt x="33" y="7"/>
                  </a:lnTo>
                  <a:lnTo>
                    <a:pt x="40" y="0"/>
                  </a:lnTo>
                  <a:lnTo>
                    <a:pt x="37" y="1"/>
                  </a:lnTo>
                  <a:lnTo>
                    <a:pt x="35" y="2"/>
                  </a:lnTo>
                  <a:lnTo>
                    <a:pt x="32" y="4"/>
                  </a:lnTo>
                  <a:lnTo>
                    <a:pt x="29" y="6"/>
                  </a:lnTo>
                  <a:lnTo>
                    <a:pt x="26" y="7"/>
                  </a:lnTo>
                  <a:lnTo>
                    <a:pt x="23" y="8"/>
                  </a:lnTo>
                  <a:lnTo>
                    <a:pt x="21" y="11"/>
                  </a:lnTo>
                  <a:lnTo>
                    <a:pt x="18" y="12"/>
                  </a:lnTo>
                  <a:lnTo>
                    <a:pt x="14" y="19"/>
                  </a:lnTo>
                  <a:lnTo>
                    <a:pt x="11" y="26"/>
                  </a:lnTo>
                  <a:lnTo>
                    <a:pt x="7" y="34"/>
                  </a:lnTo>
                  <a:lnTo>
                    <a:pt x="5" y="42"/>
                  </a:lnTo>
                  <a:lnTo>
                    <a:pt x="3" y="50"/>
                  </a:lnTo>
                  <a:lnTo>
                    <a:pt x="1" y="59"/>
                  </a:lnTo>
                  <a:lnTo>
                    <a:pt x="0" y="67"/>
                  </a:lnTo>
                  <a:lnTo>
                    <a:pt x="0" y="77"/>
                  </a:lnTo>
                  <a:lnTo>
                    <a:pt x="1" y="88"/>
                  </a:lnTo>
                  <a:lnTo>
                    <a:pt x="2" y="98"/>
                  </a:lnTo>
                  <a:lnTo>
                    <a:pt x="4" y="109"/>
                  </a:lnTo>
                  <a:lnTo>
                    <a:pt x="7" y="119"/>
                  </a:lnTo>
                  <a:lnTo>
                    <a:pt x="11" y="128"/>
                  </a:lnTo>
                  <a:lnTo>
                    <a:pt x="16" y="137"/>
                  </a:lnTo>
                  <a:lnTo>
                    <a:pt x="21" y="145"/>
                  </a:lnTo>
                  <a:lnTo>
                    <a:pt x="27" y="154"/>
                  </a:lnTo>
                  <a:lnTo>
                    <a:pt x="33" y="159"/>
                  </a:lnTo>
                  <a:lnTo>
                    <a:pt x="40" y="167"/>
                  </a:lnTo>
                  <a:lnTo>
                    <a:pt x="47" y="171"/>
                  </a:lnTo>
                  <a:lnTo>
                    <a:pt x="55" y="176"/>
                  </a:lnTo>
                  <a:lnTo>
                    <a:pt x="64" y="180"/>
                  </a:lnTo>
                  <a:lnTo>
                    <a:pt x="73" y="182"/>
                  </a:lnTo>
                  <a:lnTo>
                    <a:pt x="82" y="185"/>
                  </a:lnTo>
                  <a:lnTo>
                    <a:pt x="91" y="185"/>
                  </a:lnTo>
                  <a:lnTo>
                    <a:pt x="100" y="185"/>
                  </a:lnTo>
                  <a:lnTo>
                    <a:pt x="109" y="182"/>
                  </a:lnTo>
                  <a:lnTo>
                    <a:pt x="118" y="180"/>
                  </a:lnTo>
                  <a:lnTo>
                    <a:pt x="126" y="176"/>
                  </a:lnTo>
                  <a:lnTo>
                    <a:pt x="134" y="171"/>
                  </a:lnTo>
                  <a:lnTo>
                    <a:pt x="141" y="167"/>
                  </a:lnTo>
                  <a:lnTo>
                    <a:pt x="148" y="159"/>
                  </a:lnTo>
                  <a:lnTo>
                    <a:pt x="155" y="154"/>
                  </a:lnTo>
                  <a:lnTo>
                    <a:pt x="160" y="145"/>
                  </a:lnTo>
                  <a:lnTo>
                    <a:pt x="166" y="137"/>
                  </a:lnTo>
                  <a:lnTo>
                    <a:pt x="170" y="128"/>
                  </a:lnTo>
                  <a:lnTo>
                    <a:pt x="174" y="119"/>
                  </a:lnTo>
                  <a:lnTo>
                    <a:pt x="177" y="109"/>
                  </a:lnTo>
                  <a:lnTo>
                    <a:pt x="179" y="98"/>
                  </a:lnTo>
                  <a:lnTo>
                    <a:pt x="181" y="88"/>
                  </a:lnTo>
                  <a:lnTo>
                    <a:pt x="181" y="77"/>
                  </a:lnTo>
                  <a:close/>
                </a:path>
              </a:pathLst>
            </a:custGeom>
            <a:solidFill>
              <a:srgbClr val="F7CF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93" name="Freeform 29"/>
            <p:cNvSpPr>
              <a:spLocks/>
            </p:cNvSpPr>
            <p:nvPr/>
          </p:nvSpPr>
          <p:spPr bwMode="auto">
            <a:xfrm>
              <a:off x="1144" y="2646"/>
              <a:ext cx="35" cy="30"/>
            </a:xfrm>
            <a:custGeom>
              <a:avLst/>
              <a:gdLst>
                <a:gd name="T0" fmla="*/ 171 w 172"/>
                <a:gd name="T1" fmla="*/ 77 h 184"/>
                <a:gd name="T2" fmla="*/ 171 w 172"/>
                <a:gd name="T3" fmla="*/ 66 h 184"/>
                <a:gd name="T4" fmla="*/ 169 w 172"/>
                <a:gd name="T5" fmla="*/ 55 h 184"/>
                <a:gd name="T6" fmla="*/ 166 w 172"/>
                <a:gd name="T7" fmla="*/ 46 h 184"/>
                <a:gd name="T8" fmla="*/ 162 w 172"/>
                <a:gd name="T9" fmla="*/ 39 h 184"/>
                <a:gd name="T10" fmla="*/ 157 w 172"/>
                <a:gd name="T11" fmla="*/ 33 h 184"/>
                <a:gd name="T12" fmla="*/ 152 w 172"/>
                <a:gd name="T13" fmla="*/ 28 h 184"/>
                <a:gd name="T14" fmla="*/ 146 w 172"/>
                <a:gd name="T15" fmla="*/ 23 h 184"/>
                <a:gd name="T16" fmla="*/ 147 w 172"/>
                <a:gd name="T17" fmla="*/ 27 h 184"/>
                <a:gd name="T18" fmla="*/ 155 w 172"/>
                <a:gd name="T19" fmla="*/ 41 h 184"/>
                <a:gd name="T20" fmla="*/ 160 w 172"/>
                <a:gd name="T21" fmla="*/ 57 h 184"/>
                <a:gd name="T22" fmla="*/ 162 w 172"/>
                <a:gd name="T23" fmla="*/ 73 h 184"/>
                <a:gd name="T24" fmla="*/ 162 w 172"/>
                <a:gd name="T25" fmla="*/ 91 h 184"/>
                <a:gd name="T26" fmla="*/ 159 w 172"/>
                <a:gd name="T27" fmla="*/ 109 h 184"/>
                <a:gd name="T28" fmla="*/ 153 w 172"/>
                <a:gd name="T29" fmla="*/ 125 h 184"/>
                <a:gd name="T30" fmla="*/ 145 w 172"/>
                <a:gd name="T31" fmla="*/ 141 h 184"/>
                <a:gd name="T32" fmla="*/ 135 w 172"/>
                <a:gd name="T33" fmla="*/ 153 h 184"/>
                <a:gd name="T34" fmla="*/ 123 w 172"/>
                <a:gd name="T35" fmla="*/ 162 h 184"/>
                <a:gd name="T36" fmla="*/ 109 w 172"/>
                <a:gd name="T37" fmla="*/ 169 h 184"/>
                <a:gd name="T38" fmla="*/ 94 w 172"/>
                <a:gd name="T39" fmla="*/ 173 h 184"/>
                <a:gd name="T40" fmla="*/ 78 w 172"/>
                <a:gd name="T41" fmla="*/ 173 h 184"/>
                <a:gd name="T42" fmla="*/ 63 w 172"/>
                <a:gd name="T43" fmla="*/ 169 h 184"/>
                <a:gd name="T44" fmla="*/ 49 w 172"/>
                <a:gd name="T45" fmla="*/ 162 h 184"/>
                <a:gd name="T46" fmla="*/ 36 w 172"/>
                <a:gd name="T47" fmla="*/ 153 h 184"/>
                <a:gd name="T48" fmla="*/ 26 w 172"/>
                <a:gd name="T49" fmla="*/ 141 h 184"/>
                <a:gd name="T50" fmla="*/ 18 w 172"/>
                <a:gd name="T51" fmla="*/ 125 h 184"/>
                <a:gd name="T52" fmla="*/ 12 w 172"/>
                <a:gd name="T53" fmla="*/ 109 h 184"/>
                <a:gd name="T54" fmla="*/ 9 w 172"/>
                <a:gd name="T55" fmla="*/ 91 h 184"/>
                <a:gd name="T56" fmla="*/ 9 w 172"/>
                <a:gd name="T57" fmla="*/ 69 h 184"/>
                <a:gd name="T58" fmla="*/ 15 w 172"/>
                <a:gd name="T59" fmla="*/ 45 h 184"/>
                <a:gd name="T60" fmla="*/ 26 w 172"/>
                <a:gd name="T61" fmla="*/ 24 h 184"/>
                <a:gd name="T62" fmla="*/ 41 w 172"/>
                <a:gd name="T63" fmla="*/ 7 h 184"/>
                <a:gd name="T64" fmla="*/ 46 w 172"/>
                <a:gd name="T65" fmla="*/ 2 h 184"/>
                <a:gd name="T66" fmla="*/ 39 w 172"/>
                <a:gd name="T67" fmla="*/ 4 h 184"/>
                <a:gd name="T68" fmla="*/ 33 w 172"/>
                <a:gd name="T69" fmla="*/ 6 h 184"/>
                <a:gd name="T70" fmla="*/ 27 w 172"/>
                <a:gd name="T71" fmla="*/ 10 h 184"/>
                <a:gd name="T72" fmla="*/ 18 w 172"/>
                <a:gd name="T73" fmla="*/ 18 h 184"/>
                <a:gd name="T74" fmla="*/ 9 w 172"/>
                <a:gd name="T75" fmla="*/ 34 h 184"/>
                <a:gd name="T76" fmla="*/ 3 w 172"/>
                <a:gd name="T77" fmla="*/ 52 h 184"/>
                <a:gd name="T78" fmla="*/ 0 w 172"/>
                <a:gd name="T79" fmla="*/ 71 h 184"/>
                <a:gd name="T80" fmla="*/ 0 w 172"/>
                <a:gd name="T81" fmla="*/ 93 h 184"/>
                <a:gd name="T82" fmla="*/ 3 w 172"/>
                <a:gd name="T83" fmla="*/ 112 h 184"/>
                <a:gd name="T84" fmla="*/ 10 w 172"/>
                <a:gd name="T85" fmla="*/ 131 h 184"/>
                <a:gd name="T86" fmla="*/ 19 w 172"/>
                <a:gd name="T87" fmla="*/ 147 h 184"/>
                <a:gd name="T88" fmla="*/ 31 w 172"/>
                <a:gd name="T89" fmla="*/ 161 h 184"/>
                <a:gd name="T90" fmla="*/ 44 w 172"/>
                <a:gd name="T91" fmla="*/ 172 h 184"/>
                <a:gd name="T92" fmla="*/ 61 w 172"/>
                <a:gd name="T93" fmla="*/ 180 h 184"/>
                <a:gd name="T94" fmla="*/ 77 w 172"/>
                <a:gd name="T95" fmla="*/ 184 h 184"/>
                <a:gd name="T96" fmla="*/ 95 w 172"/>
                <a:gd name="T97" fmla="*/ 184 h 184"/>
                <a:gd name="T98" fmla="*/ 111 w 172"/>
                <a:gd name="T99" fmla="*/ 180 h 184"/>
                <a:gd name="T100" fmla="*/ 127 w 172"/>
                <a:gd name="T101" fmla="*/ 172 h 184"/>
                <a:gd name="T102" fmla="*/ 140 w 172"/>
                <a:gd name="T103" fmla="*/ 161 h 184"/>
                <a:gd name="T104" fmla="*/ 152 w 172"/>
                <a:gd name="T105" fmla="*/ 147 h 184"/>
                <a:gd name="T106" fmla="*/ 161 w 172"/>
                <a:gd name="T107" fmla="*/ 131 h 184"/>
                <a:gd name="T108" fmla="*/ 168 w 172"/>
                <a:gd name="T109" fmla="*/ 112 h 184"/>
                <a:gd name="T110" fmla="*/ 171 w 172"/>
                <a:gd name="T111" fmla="*/ 93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2" h="184">
                  <a:moveTo>
                    <a:pt x="172" y="82"/>
                  </a:moveTo>
                  <a:lnTo>
                    <a:pt x="171" y="77"/>
                  </a:lnTo>
                  <a:lnTo>
                    <a:pt x="171" y="71"/>
                  </a:lnTo>
                  <a:lnTo>
                    <a:pt x="171" y="66"/>
                  </a:lnTo>
                  <a:lnTo>
                    <a:pt x="170" y="60"/>
                  </a:lnTo>
                  <a:lnTo>
                    <a:pt x="169" y="55"/>
                  </a:lnTo>
                  <a:lnTo>
                    <a:pt x="168" y="51"/>
                  </a:lnTo>
                  <a:lnTo>
                    <a:pt x="166" y="46"/>
                  </a:lnTo>
                  <a:lnTo>
                    <a:pt x="165" y="41"/>
                  </a:lnTo>
                  <a:lnTo>
                    <a:pt x="162" y="39"/>
                  </a:lnTo>
                  <a:lnTo>
                    <a:pt x="160" y="36"/>
                  </a:lnTo>
                  <a:lnTo>
                    <a:pt x="157" y="33"/>
                  </a:lnTo>
                  <a:lnTo>
                    <a:pt x="154" y="30"/>
                  </a:lnTo>
                  <a:lnTo>
                    <a:pt x="152" y="28"/>
                  </a:lnTo>
                  <a:lnTo>
                    <a:pt x="149" y="25"/>
                  </a:lnTo>
                  <a:lnTo>
                    <a:pt x="146" y="23"/>
                  </a:lnTo>
                  <a:lnTo>
                    <a:pt x="143" y="21"/>
                  </a:lnTo>
                  <a:lnTo>
                    <a:pt x="147" y="27"/>
                  </a:lnTo>
                  <a:lnTo>
                    <a:pt x="151" y="34"/>
                  </a:lnTo>
                  <a:lnTo>
                    <a:pt x="155" y="41"/>
                  </a:lnTo>
                  <a:lnTo>
                    <a:pt x="157" y="48"/>
                  </a:lnTo>
                  <a:lnTo>
                    <a:pt x="160" y="57"/>
                  </a:lnTo>
                  <a:lnTo>
                    <a:pt x="161" y="65"/>
                  </a:lnTo>
                  <a:lnTo>
                    <a:pt x="162" y="73"/>
                  </a:lnTo>
                  <a:lnTo>
                    <a:pt x="163" y="82"/>
                  </a:lnTo>
                  <a:lnTo>
                    <a:pt x="162" y="91"/>
                  </a:lnTo>
                  <a:lnTo>
                    <a:pt x="161" y="100"/>
                  </a:lnTo>
                  <a:lnTo>
                    <a:pt x="159" y="109"/>
                  </a:lnTo>
                  <a:lnTo>
                    <a:pt x="157" y="118"/>
                  </a:lnTo>
                  <a:lnTo>
                    <a:pt x="153" y="125"/>
                  </a:lnTo>
                  <a:lnTo>
                    <a:pt x="149" y="133"/>
                  </a:lnTo>
                  <a:lnTo>
                    <a:pt x="145" y="141"/>
                  </a:lnTo>
                  <a:lnTo>
                    <a:pt x="140" y="147"/>
                  </a:lnTo>
                  <a:lnTo>
                    <a:pt x="135" y="153"/>
                  </a:lnTo>
                  <a:lnTo>
                    <a:pt x="129" y="157"/>
                  </a:lnTo>
                  <a:lnTo>
                    <a:pt x="123" y="162"/>
                  </a:lnTo>
                  <a:lnTo>
                    <a:pt x="116" y="166"/>
                  </a:lnTo>
                  <a:lnTo>
                    <a:pt x="109" y="169"/>
                  </a:lnTo>
                  <a:lnTo>
                    <a:pt x="102" y="172"/>
                  </a:lnTo>
                  <a:lnTo>
                    <a:pt x="94" y="173"/>
                  </a:lnTo>
                  <a:lnTo>
                    <a:pt x="86" y="173"/>
                  </a:lnTo>
                  <a:lnTo>
                    <a:pt x="78" y="173"/>
                  </a:lnTo>
                  <a:lnTo>
                    <a:pt x="71" y="172"/>
                  </a:lnTo>
                  <a:lnTo>
                    <a:pt x="63" y="169"/>
                  </a:lnTo>
                  <a:lnTo>
                    <a:pt x="55" y="166"/>
                  </a:lnTo>
                  <a:lnTo>
                    <a:pt x="49" y="162"/>
                  </a:lnTo>
                  <a:lnTo>
                    <a:pt x="42" y="157"/>
                  </a:lnTo>
                  <a:lnTo>
                    <a:pt x="36" y="153"/>
                  </a:lnTo>
                  <a:lnTo>
                    <a:pt x="31" y="147"/>
                  </a:lnTo>
                  <a:lnTo>
                    <a:pt x="26" y="141"/>
                  </a:lnTo>
                  <a:lnTo>
                    <a:pt x="22" y="133"/>
                  </a:lnTo>
                  <a:lnTo>
                    <a:pt x="18" y="125"/>
                  </a:lnTo>
                  <a:lnTo>
                    <a:pt x="15" y="118"/>
                  </a:lnTo>
                  <a:lnTo>
                    <a:pt x="12" y="109"/>
                  </a:lnTo>
                  <a:lnTo>
                    <a:pt x="10" y="100"/>
                  </a:lnTo>
                  <a:lnTo>
                    <a:pt x="9" y="91"/>
                  </a:lnTo>
                  <a:lnTo>
                    <a:pt x="9" y="82"/>
                  </a:lnTo>
                  <a:lnTo>
                    <a:pt x="9" y="69"/>
                  </a:lnTo>
                  <a:lnTo>
                    <a:pt x="12" y="57"/>
                  </a:lnTo>
                  <a:lnTo>
                    <a:pt x="15" y="45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3" y="15"/>
                  </a:lnTo>
                  <a:lnTo>
                    <a:pt x="41" y="7"/>
                  </a:lnTo>
                  <a:lnTo>
                    <a:pt x="49" y="0"/>
                  </a:lnTo>
                  <a:lnTo>
                    <a:pt x="46" y="2"/>
                  </a:lnTo>
                  <a:lnTo>
                    <a:pt x="43" y="3"/>
                  </a:lnTo>
                  <a:lnTo>
                    <a:pt x="39" y="4"/>
                  </a:lnTo>
                  <a:lnTo>
                    <a:pt x="36" y="5"/>
                  </a:lnTo>
                  <a:lnTo>
                    <a:pt x="33" y="6"/>
                  </a:lnTo>
                  <a:lnTo>
                    <a:pt x="30" y="7"/>
                  </a:lnTo>
                  <a:lnTo>
                    <a:pt x="27" y="10"/>
                  </a:lnTo>
                  <a:lnTo>
                    <a:pt x="23" y="11"/>
                  </a:lnTo>
                  <a:lnTo>
                    <a:pt x="18" y="18"/>
                  </a:lnTo>
                  <a:lnTo>
                    <a:pt x="13" y="25"/>
                  </a:lnTo>
                  <a:lnTo>
                    <a:pt x="9" y="34"/>
                  </a:lnTo>
                  <a:lnTo>
                    <a:pt x="6" y="43"/>
                  </a:lnTo>
                  <a:lnTo>
                    <a:pt x="3" y="52"/>
                  </a:lnTo>
                  <a:lnTo>
                    <a:pt x="1" y="61"/>
                  </a:lnTo>
                  <a:lnTo>
                    <a:pt x="0" y="71"/>
                  </a:lnTo>
                  <a:lnTo>
                    <a:pt x="0" y="82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10" y="131"/>
                  </a:lnTo>
                  <a:lnTo>
                    <a:pt x="14" y="139"/>
                  </a:lnTo>
                  <a:lnTo>
                    <a:pt x="19" y="147"/>
                  </a:lnTo>
                  <a:lnTo>
                    <a:pt x="25" y="154"/>
                  </a:lnTo>
                  <a:lnTo>
                    <a:pt x="31" y="161"/>
                  </a:lnTo>
                  <a:lnTo>
                    <a:pt x="37" y="167"/>
                  </a:lnTo>
                  <a:lnTo>
                    <a:pt x="44" y="172"/>
                  </a:lnTo>
                  <a:lnTo>
                    <a:pt x="52" y="176"/>
                  </a:lnTo>
                  <a:lnTo>
                    <a:pt x="61" y="180"/>
                  </a:lnTo>
                  <a:lnTo>
                    <a:pt x="69" y="182"/>
                  </a:lnTo>
                  <a:lnTo>
                    <a:pt x="77" y="184"/>
                  </a:lnTo>
                  <a:lnTo>
                    <a:pt x="86" y="184"/>
                  </a:lnTo>
                  <a:lnTo>
                    <a:pt x="95" y="184"/>
                  </a:lnTo>
                  <a:lnTo>
                    <a:pt x="103" y="182"/>
                  </a:lnTo>
                  <a:lnTo>
                    <a:pt x="111" y="180"/>
                  </a:lnTo>
                  <a:lnTo>
                    <a:pt x="119" y="176"/>
                  </a:lnTo>
                  <a:lnTo>
                    <a:pt x="127" y="172"/>
                  </a:lnTo>
                  <a:lnTo>
                    <a:pt x="134" y="167"/>
                  </a:lnTo>
                  <a:lnTo>
                    <a:pt x="140" y="161"/>
                  </a:lnTo>
                  <a:lnTo>
                    <a:pt x="147" y="154"/>
                  </a:lnTo>
                  <a:lnTo>
                    <a:pt x="152" y="147"/>
                  </a:lnTo>
                  <a:lnTo>
                    <a:pt x="157" y="139"/>
                  </a:lnTo>
                  <a:lnTo>
                    <a:pt x="161" y="131"/>
                  </a:lnTo>
                  <a:lnTo>
                    <a:pt x="165" y="121"/>
                  </a:lnTo>
                  <a:lnTo>
                    <a:pt x="168" y="112"/>
                  </a:lnTo>
                  <a:lnTo>
                    <a:pt x="170" y="102"/>
                  </a:lnTo>
                  <a:lnTo>
                    <a:pt x="171" y="93"/>
                  </a:lnTo>
                  <a:lnTo>
                    <a:pt x="172" y="82"/>
                  </a:lnTo>
                  <a:close/>
                </a:path>
              </a:pathLst>
            </a:custGeom>
            <a:solidFill>
              <a:srgbClr val="F7D2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94" name="Freeform 30"/>
            <p:cNvSpPr>
              <a:spLocks/>
            </p:cNvSpPr>
            <p:nvPr/>
          </p:nvSpPr>
          <p:spPr bwMode="auto">
            <a:xfrm>
              <a:off x="1145" y="2645"/>
              <a:ext cx="33" cy="30"/>
            </a:xfrm>
            <a:custGeom>
              <a:avLst/>
              <a:gdLst>
                <a:gd name="T0" fmla="*/ 163 w 163"/>
                <a:gd name="T1" fmla="*/ 77 h 181"/>
                <a:gd name="T2" fmla="*/ 161 w 163"/>
                <a:gd name="T3" fmla="*/ 63 h 181"/>
                <a:gd name="T4" fmla="*/ 158 w 163"/>
                <a:gd name="T5" fmla="*/ 50 h 181"/>
                <a:gd name="T6" fmla="*/ 154 w 163"/>
                <a:gd name="T7" fmla="*/ 38 h 181"/>
                <a:gd name="T8" fmla="*/ 149 w 163"/>
                <a:gd name="T9" fmla="*/ 31 h 181"/>
                <a:gd name="T10" fmla="*/ 145 w 163"/>
                <a:gd name="T11" fmla="*/ 27 h 181"/>
                <a:gd name="T12" fmla="*/ 141 w 163"/>
                <a:gd name="T13" fmla="*/ 24 h 181"/>
                <a:gd name="T14" fmla="*/ 137 w 163"/>
                <a:gd name="T15" fmla="*/ 21 h 181"/>
                <a:gd name="T16" fmla="*/ 133 w 163"/>
                <a:gd name="T17" fmla="*/ 18 h 181"/>
                <a:gd name="T18" fmla="*/ 130 w 163"/>
                <a:gd name="T19" fmla="*/ 17 h 181"/>
                <a:gd name="T20" fmla="*/ 127 w 163"/>
                <a:gd name="T21" fmla="*/ 14 h 181"/>
                <a:gd name="T22" fmla="*/ 123 w 163"/>
                <a:gd name="T23" fmla="*/ 13 h 181"/>
                <a:gd name="T24" fmla="*/ 129 w 163"/>
                <a:gd name="T25" fmla="*/ 18 h 181"/>
                <a:gd name="T26" fmla="*/ 140 w 163"/>
                <a:gd name="T27" fmla="*/ 33 h 181"/>
                <a:gd name="T28" fmla="*/ 149 w 163"/>
                <a:gd name="T29" fmla="*/ 51 h 181"/>
                <a:gd name="T30" fmla="*/ 153 w 163"/>
                <a:gd name="T31" fmla="*/ 73 h 181"/>
                <a:gd name="T32" fmla="*/ 154 w 163"/>
                <a:gd name="T33" fmla="*/ 92 h 181"/>
                <a:gd name="T34" fmla="*/ 151 w 163"/>
                <a:gd name="T35" fmla="*/ 109 h 181"/>
                <a:gd name="T36" fmla="*/ 145 w 163"/>
                <a:gd name="T37" fmla="*/ 125 h 181"/>
                <a:gd name="T38" fmla="*/ 138 w 163"/>
                <a:gd name="T39" fmla="*/ 139 h 181"/>
                <a:gd name="T40" fmla="*/ 128 w 163"/>
                <a:gd name="T41" fmla="*/ 151 h 181"/>
                <a:gd name="T42" fmla="*/ 116 w 163"/>
                <a:gd name="T43" fmla="*/ 159 h 181"/>
                <a:gd name="T44" fmla="*/ 103 w 163"/>
                <a:gd name="T45" fmla="*/ 166 h 181"/>
                <a:gd name="T46" fmla="*/ 89 w 163"/>
                <a:gd name="T47" fmla="*/ 170 h 181"/>
                <a:gd name="T48" fmla="*/ 75 w 163"/>
                <a:gd name="T49" fmla="*/ 170 h 181"/>
                <a:gd name="T50" fmla="*/ 61 w 163"/>
                <a:gd name="T51" fmla="*/ 166 h 181"/>
                <a:gd name="T52" fmla="*/ 47 w 163"/>
                <a:gd name="T53" fmla="*/ 159 h 181"/>
                <a:gd name="T54" fmla="*/ 35 w 163"/>
                <a:gd name="T55" fmla="*/ 151 h 181"/>
                <a:gd name="T56" fmla="*/ 26 w 163"/>
                <a:gd name="T57" fmla="*/ 139 h 181"/>
                <a:gd name="T58" fmla="*/ 18 w 163"/>
                <a:gd name="T59" fmla="*/ 125 h 181"/>
                <a:gd name="T60" fmla="*/ 12 w 163"/>
                <a:gd name="T61" fmla="*/ 109 h 181"/>
                <a:gd name="T62" fmla="*/ 10 w 163"/>
                <a:gd name="T63" fmla="*/ 92 h 181"/>
                <a:gd name="T64" fmla="*/ 9 w 163"/>
                <a:gd name="T65" fmla="*/ 77 h 181"/>
                <a:gd name="T66" fmla="*/ 12 w 163"/>
                <a:gd name="T67" fmla="*/ 61 h 181"/>
                <a:gd name="T68" fmla="*/ 18 w 163"/>
                <a:gd name="T69" fmla="*/ 42 h 181"/>
                <a:gd name="T70" fmla="*/ 33 w 163"/>
                <a:gd name="T71" fmla="*/ 19 h 181"/>
                <a:gd name="T72" fmla="*/ 48 w 163"/>
                <a:gd name="T73" fmla="*/ 7 h 181"/>
                <a:gd name="T74" fmla="*/ 60 w 163"/>
                <a:gd name="T75" fmla="*/ 1 h 181"/>
                <a:gd name="T76" fmla="*/ 62 w 163"/>
                <a:gd name="T77" fmla="*/ 0 h 181"/>
                <a:gd name="T78" fmla="*/ 52 w 163"/>
                <a:gd name="T79" fmla="*/ 1 h 181"/>
                <a:gd name="T80" fmla="*/ 44 w 163"/>
                <a:gd name="T81" fmla="*/ 4 h 181"/>
                <a:gd name="T82" fmla="*/ 35 w 163"/>
                <a:gd name="T83" fmla="*/ 6 h 181"/>
                <a:gd name="T84" fmla="*/ 24 w 163"/>
                <a:gd name="T85" fmla="*/ 14 h 181"/>
                <a:gd name="T86" fmla="*/ 13 w 163"/>
                <a:gd name="T87" fmla="*/ 31 h 181"/>
                <a:gd name="T88" fmla="*/ 5 w 163"/>
                <a:gd name="T89" fmla="*/ 50 h 181"/>
                <a:gd name="T90" fmla="*/ 1 w 163"/>
                <a:gd name="T91" fmla="*/ 72 h 181"/>
                <a:gd name="T92" fmla="*/ 1 w 163"/>
                <a:gd name="T93" fmla="*/ 93 h 181"/>
                <a:gd name="T94" fmla="*/ 4 w 163"/>
                <a:gd name="T95" fmla="*/ 113 h 181"/>
                <a:gd name="T96" fmla="*/ 10 w 163"/>
                <a:gd name="T97" fmla="*/ 131 h 181"/>
                <a:gd name="T98" fmla="*/ 19 w 163"/>
                <a:gd name="T99" fmla="*/ 146 h 181"/>
                <a:gd name="T100" fmla="*/ 30 w 163"/>
                <a:gd name="T101" fmla="*/ 158 h 181"/>
                <a:gd name="T102" fmla="*/ 43 w 163"/>
                <a:gd name="T103" fmla="*/ 169 h 181"/>
                <a:gd name="T104" fmla="*/ 58 w 163"/>
                <a:gd name="T105" fmla="*/ 176 h 181"/>
                <a:gd name="T106" fmla="*/ 74 w 163"/>
                <a:gd name="T107" fmla="*/ 181 h 181"/>
                <a:gd name="T108" fmla="*/ 90 w 163"/>
                <a:gd name="T109" fmla="*/ 181 h 181"/>
                <a:gd name="T110" fmla="*/ 106 w 163"/>
                <a:gd name="T111" fmla="*/ 176 h 181"/>
                <a:gd name="T112" fmla="*/ 121 w 163"/>
                <a:gd name="T113" fmla="*/ 169 h 181"/>
                <a:gd name="T114" fmla="*/ 134 w 163"/>
                <a:gd name="T115" fmla="*/ 158 h 181"/>
                <a:gd name="T116" fmla="*/ 145 w 163"/>
                <a:gd name="T117" fmla="*/ 146 h 181"/>
                <a:gd name="T118" fmla="*/ 153 w 163"/>
                <a:gd name="T119" fmla="*/ 131 h 181"/>
                <a:gd name="T120" fmla="*/ 159 w 163"/>
                <a:gd name="T121" fmla="*/ 113 h 181"/>
                <a:gd name="T122" fmla="*/ 163 w 163"/>
                <a:gd name="T123" fmla="*/ 9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3" h="181">
                  <a:moveTo>
                    <a:pt x="163" y="84"/>
                  </a:moveTo>
                  <a:lnTo>
                    <a:pt x="163" y="77"/>
                  </a:lnTo>
                  <a:lnTo>
                    <a:pt x="162" y="71"/>
                  </a:lnTo>
                  <a:lnTo>
                    <a:pt x="161" y="63"/>
                  </a:lnTo>
                  <a:lnTo>
                    <a:pt x="160" y="57"/>
                  </a:lnTo>
                  <a:lnTo>
                    <a:pt x="158" y="50"/>
                  </a:lnTo>
                  <a:lnTo>
                    <a:pt x="156" y="44"/>
                  </a:lnTo>
                  <a:lnTo>
                    <a:pt x="154" y="38"/>
                  </a:lnTo>
                  <a:lnTo>
                    <a:pt x="151" y="33"/>
                  </a:lnTo>
                  <a:lnTo>
                    <a:pt x="149" y="31"/>
                  </a:lnTo>
                  <a:lnTo>
                    <a:pt x="147" y="30"/>
                  </a:lnTo>
                  <a:lnTo>
                    <a:pt x="145" y="27"/>
                  </a:lnTo>
                  <a:lnTo>
                    <a:pt x="143" y="26"/>
                  </a:lnTo>
                  <a:lnTo>
                    <a:pt x="141" y="24"/>
                  </a:lnTo>
                  <a:lnTo>
                    <a:pt x="139" y="23"/>
                  </a:lnTo>
                  <a:lnTo>
                    <a:pt x="137" y="21"/>
                  </a:lnTo>
                  <a:lnTo>
                    <a:pt x="135" y="19"/>
                  </a:lnTo>
                  <a:lnTo>
                    <a:pt x="133" y="18"/>
                  </a:lnTo>
                  <a:lnTo>
                    <a:pt x="132" y="18"/>
                  </a:lnTo>
                  <a:lnTo>
                    <a:pt x="130" y="17"/>
                  </a:lnTo>
                  <a:lnTo>
                    <a:pt x="128" y="15"/>
                  </a:lnTo>
                  <a:lnTo>
                    <a:pt x="127" y="14"/>
                  </a:lnTo>
                  <a:lnTo>
                    <a:pt x="125" y="13"/>
                  </a:lnTo>
                  <a:lnTo>
                    <a:pt x="123" y="13"/>
                  </a:lnTo>
                  <a:lnTo>
                    <a:pt x="122" y="12"/>
                  </a:lnTo>
                  <a:lnTo>
                    <a:pt x="129" y="18"/>
                  </a:lnTo>
                  <a:lnTo>
                    <a:pt x="135" y="25"/>
                  </a:lnTo>
                  <a:lnTo>
                    <a:pt x="140" y="33"/>
                  </a:lnTo>
                  <a:lnTo>
                    <a:pt x="145" y="42"/>
                  </a:lnTo>
                  <a:lnTo>
                    <a:pt x="149" y="51"/>
                  </a:lnTo>
                  <a:lnTo>
                    <a:pt x="152" y="62"/>
                  </a:lnTo>
                  <a:lnTo>
                    <a:pt x="153" y="73"/>
                  </a:lnTo>
                  <a:lnTo>
                    <a:pt x="154" y="84"/>
                  </a:lnTo>
                  <a:lnTo>
                    <a:pt x="154" y="92"/>
                  </a:lnTo>
                  <a:lnTo>
                    <a:pt x="153" y="101"/>
                  </a:lnTo>
                  <a:lnTo>
                    <a:pt x="151" y="109"/>
                  </a:lnTo>
                  <a:lnTo>
                    <a:pt x="148" y="117"/>
                  </a:lnTo>
                  <a:lnTo>
                    <a:pt x="145" y="125"/>
                  </a:lnTo>
                  <a:lnTo>
                    <a:pt x="142" y="132"/>
                  </a:lnTo>
                  <a:lnTo>
                    <a:pt x="138" y="139"/>
                  </a:lnTo>
                  <a:lnTo>
                    <a:pt x="133" y="145"/>
                  </a:lnTo>
                  <a:lnTo>
                    <a:pt x="128" y="151"/>
                  </a:lnTo>
                  <a:lnTo>
                    <a:pt x="122" y="156"/>
                  </a:lnTo>
                  <a:lnTo>
                    <a:pt x="116" y="159"/>
                  </a:lnTo>
                  <a:lnTo>
                    <a:pt x="110" y="163"/>
                  </a:lnTo>
                  <a:lnTo>
                    <a:pt x="103" y="166"/>
                  </a:lnTo>
                  <a:lnTo>
                    <a:pt x="97" y="169"/>
                  </a:lnTo>
                  <a:lnTo>
                    <a:pt x="89" y="170"/>
                  </a:lnTo>
                  <a:lnTo>
                    <a:pt x="82" y="170"/>
                  </a:lnTo>
                  <a:lnTo>
                    <a:pt x="75" y="170"/>
                  </a:lnTo>
                  <a:lnTo>
                    <a:pt x="68" y="169"/>
                  </a:lnTo>
                  <a:lnTo>
                    <a:pt x="61" y="166"/>
                  </a:lnTo>
                  <a:lnTo>
                    <a:pt x="54" y="163"/>
                  </a:lnTo>
                  <a:lnTo>
                    <a:pt x="47" y="159"/>
                  </a:lnTo>
                  <a:lnTo>
                    <a:pt x="41" y="156"/>
                  </a:lnTo>
                  <a:lnTo>
                    <a:pt x="35" y="151"/>
                  </a:lnTo>
                  <a:lnTo>
                    <a:pt x="30" y="145"/>
                  </a:lnTo>
                  <a:lnTo>
                    <a:pt x="26" y="139"/>
                  </a:lnTo>
                  <a:lnTo>
                    <a:pt x="21" y="132"/>
                  </a:lnTo>
                  <a:lnTo>
                    <a:pt x="18" y="125"/>
                  </a:lnTo>
                  <a:lnTo>
                    <a:pt x="15" y="117"/>
                  </a:lnTo>
                  <a:lnTo>
                    <a:pt x="12" y="109"/>
                  </a:lnTo>
                  <a:lnTo>
                    <a:pt x="11" y="101"/>
                  </a:lnTo>
                  <a:lnTo>
                    <a:pt x="10" y="92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3" y="55"/>
                  </a:lnTo>
                  <a:lnTo>
                    <a:pt x="18" y="42"/>
                  </a:lnTo>
                  <a:lnTo>
                    <a:pt x="25" y="30"/>
                  </a:lnTo>
                  <a:lnTo>
                    <a:pt x="33" y="19"/>
                  </a:lnTo>
                  <a:lnTo>
                    <a:pt x="43" y="11"/>
                  </a:lnTo>
                  <a:lnTo>
                    <a:pt x="48" y="7"/>
                  </a:lnTo>
                  <a:lnTo>
                    <a:pt x="54" y="5"/>
                  </a:lnTo>
                  <a:lnTo>
                    <a:pt x="60" y="1"/>
                  </a:lnTo>
                  <a:lnTo>
                    <a:pt x="66" y="0"/>
                  </a:lnTo>
                  <a:lnTo>
                    <a:pt x="62" y="0"/>
                  </a:lnTo>
                  <a:lnTo>
                    <a:pt x="57" y="1"/>
                  </a:lnTo>
                  <a:lnTo>
                    <a:pt x="52" y="1"/>
                  </a:lnTo>
                  <a:lnTo>
                    <a:pt x="48" y="2"/>
                  </a:lnTo>
                  <a:lnTo>
                    <a:pt x="44" y="4"/>
                  </a:lnTo>
                  <a:lnTo>
                    <a:pt x="39" y="5"/>
                  </a:lnTo>
                  <a:lnTo>
                    <a:pt x="35" y="6"/>
                  </a:lnTo>
                  <a:lnTo>
                    <a:pt x="31" y="7"/>
                  </a:lnTo>
                  <a:lnTo>
                    <a:pt x="24" y="14"/>
                  </a:lnTo>
                  <a:lnTo>
                    <a:pt x="18" y="23"/>
                  </a:lnTo>
                  <a:lnTo>
                    <a:pt x="13" y="31"/>
                  </a:lnTo>
                  <a:lnTo>
                    <a:pt x="9" y="41"/>
                  </a:lnTo>
                  <a:lnTo>
                    <a:pt x="5" y="50"/>
                  </a:lnTo>
                  <a:lnTo>
                    <a:pt x="2" y="61"/>
                  </a:lnTo>
                  <a:lnTo>
                    <a:pt x="1" y="72"/>
                  </a:lnTo>
                  <a:lnTo>
                    <a:pt x="0" y="84"/>
                  </a:lnTo>
                  <a:lnTo>
                    <a:pt x="1" y="93"/>
                  </a:lnTo>
                  <a:lnTo>
                    <a:pt x="2" y="103"/>
                  </a:lnTo>
                  <a:lnTo>
                    <a:pt x="4" y="113"/>
                  </a:lnTo>
                  <a:lnTo>
                    <a:pt x="7" y="121"/>
                  </a:lnTo>
                  <a:lnTo>
                    <a:pt x="10" y="131"/>
                  </a:lnTo>
                  <a:lnTo>
                    <a:pt x="14" y="138"/>
                  </a:lnTo>
                  <a:lnTo>
                    <a:pt x="19" y="146"/>
                  </a:lnTo>
                  <a:lnTo>
                    <a:pt x="24" y="152"/>
                  </a:lnTo>
                  <a:lnTo>
                    <a:pt x="30" y="158"/>
                  </a:lnTo>
                  <a:lnTo>
                    <a:pt x="36" y="164"/>
                  </a:lnTo>
                  <a:lnTo>
                    <a:pt x="43" y="169"/>
                  </a:lnTo>
                  <a:lnTo>
                    <a:pt x="50" y="174"/>
                  </a:lnTo>
                  <a:lnTo>
                    <a:pt x="58" y="176"/>
                  </a:lnTo>
                  <a:lnTo>
                    <a:pt x="66" y="178"/>
                  </a:lnTo>
                  <a:lnTo>
                    <a:pt x="74" y="181"/>
                  </a:lnTo>
                  <a:lnTo>
                    <a:pt x="82" y="181"/>
                  </a:lnTo>
                  <a:lnTo>
                    <a:pt x="90" y="181"/>
                  </a:lnTo>
                  <a:lnTo>
                    <a:pt x="98" y="178"/>
                  </a:lnTo>
                  <a:lnTo>
                    <a:pt x="106" y="176"/>
                  </a:lnTo>
                  <a:lnTo>
                    <a:pt x="114" y="174"/>
                  </a:lnTo>
                  <a:lnTo>
                    <a:pt x="121" y="169"/>
                  </a:lnTo>
                  <a:lnTo>
                    <a:pt x="127" y="164"/>
                  </a:lnTo>
                  <a:lnTo>
                    <a:pt x="134" y="158"/>
                  </a:lnTo>
                  <a:lnTo>
                    <a:pt x="139" y="152"/>
                  </a:lnTo>
                  <a:lnTo>
                    <a:pt x="145" y="146"/>
                  </a:lnTo>
                  <a:lnTo>
                    <a:pt x="149" y="138"/>
                  </a:lnTo>
                  <a:lnTo>
                    <a:pt x="153" y="131"/>
                  </a:lnTo>
                  <a:lnTo>
                    <a:pt x="157" y="121"/>
                  </a:lnTo>
                  <a:lnTo>
                    <a:pt x="159" y="113"/>
                  </a:lnTo>
                  <a:lnTo>
                    <a:pt x="161" y="103"/>
                  </a:lnTo>
                  <a:lnTo>
                    <a:pt x="163" y="93"/>
                  </a:lnTo>
                  <a:lnTo>
                    <a:pt x="163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95" name="Freeform 31"/>
            <p:cNvSpPr>
              <a:spLocks noEditPoints="1"/>
            </p:cNvSpPr>
            <p:nvPr/>
          </p:nvSpPr>
          <p:spPr bwMode="auto">
            <a:xfrm>
              <a:off x="1146" y="2645"/>
              <a:ext cx="31" cy="29"/>
            </a:xfrm>
            <a:custGeom>
              <a:avLst/>
              <a:gdLst>
                <a:gd name="T0" fmla="*/ 152 w 154"/>
                <a:gd name="T1" fmla="*/ 67 h 175"/>
                <a:gd name="T2" fmla="*/ 146 w 154"/>
                <a:gd name="T3" fmla="*/ 43 h 175"/>
                <a:gd name="T4" fmla="*/ 134 w 154"/>
                <a:gd name="T5" fmla="*/ 23 h 175"/>
                <a:gd name="T6" fmla="*/ 133 w 154"/>
                <a:gd name="T7" fmla="*/ 21 h 175"/>
                <a:gd name="T8" fmla="*/ 131 w 154"/>
                <a:gd name="T9" fmla="*/ 20 h 175"/>
                <a:gd name="T10" fmla="*/ 119 w 154"/>
                <a:gd name="T11" fmla="*/ 13 h 175"/>
                <a:gd name="T12" fmla="*/ 86 w 154"/>
                <a:gd name="T13" fmla="*/ 1 h 175"/>
                <a:gd name="T14" fmla="*/ 52 w 154"/>
                <a:gd name="T15" fmla="*/ 1 h 175"/>
                <a:gd name="T16" fmla="*/ 24 w 154"/>
                <a:gd name="T17" fmla="*/ 17 h 175"/>
                <a:gd name="T18" fmla="*/ 6 w 154"/>
                <a:gd name="T19" fmla="*/ 47 h 175"/>
                <a:gd name="T20" fmla="*/ 0 w 154"/>
                <a:gd name="T21" fmla="*/ 84 h 175"/>
                <a:gd name="T22" fmla="*/ 3 w 154"/>
                <a:gd name="T23" fmla="*/ 111 h 175"/>
                <a:gd name="T24" fmla="*/ 13 w 154"/>
                <a:gd name="T25" fmla="*/ 135 h 175"/>
                <a:gd name="T26" fmla="*/ 27 w 154"/>
                <a:gd name="T27" fmla="*/ 155 h 175"/>
                <a:gd name="T28" fmla="*/ 46 w 154"/>
                <a:gd name="T29" fmla="*/ 168 h 175"/>
                <a:gd name="T30" fmla="*/ 69 w 154"/>
                <a:gd name="T31" fmla="*/ 175 h 175"/>
                <a:gd name="T32" fmla="*/ 93 w 154"/>
                <a:gd name="T33" fmla="*/ 174 h 175"/>
                <a:gd name="T34" fmla="*/ 114 w 154"/>
                <a:gd name="T35" fmla="*/ 164 h 175"/>
                <a:gd name="T36" fmla="*/ 131 w 154"/>
                <a:gd name="T37" fmla="*/ 149 h 175"/>
                <a:gd name="T38" fmla="*/ 144 w 154"/>
                <a:gd name="T39" fmla="*/ 127 h 175"/>
                <a:gd name="T40" fmla="*/ 152 w 154"/>
                <a:gd name="T41" fmla="*/ 102 h 175"/>
                <a:gd name="T42" fmla="*/ 145 w 154"/>
                <a:gd name="T43" fmla="*/ 84 h 175"/>
                <a:gd name="T44" fmla="*/ 142 w 154"/>
                <a:gd name="T45" fmla="*/ 108 h 175"/>
                <a:gd name="T46" fmla="*/ 133 w 154"/>
                <a:gd name="T47" fmla="*/ 129 h 175"/>
                <a:gd name="T48" fmla="*/ 120 w 154"/>
                <a:gd name="T49" fmla="*/ 146 h 175"/>
                <a:gd name="T50" fmla="*/ 103 w 154"/>
                <a:gd name="T51" fmla="*/ 158 h 175"/>
                <a:gd name="T52" fmla="*/ 84 w 154"/>
                <a:gd name="T53" fmla="*/ 164 h 175"/>
                <a:gd name="T54" fmla="*/ 64 w 154"/>
                <a:gd name="T55" fmla="*/ 163 h 175"/>
                <a:gd name="T56" fmla="*/ 44 w 154"/>
                <a:gd name="T57" fmla="*/ 155 h 175"/>
                <a:gd name="T58" fmla="*/ 28 w 154"/>
                <a:gd name="T59" fmla="*/ 141 h 175"/>
                <a:gd name="T60" fmla="*/ 17 w 154"/>
                <a:gd name="T61" fmla="*/ 122 h 175"/>
                <a:gd name="T62" fmla="*/ 10 w 154"/>
                <a:gd name="T63" fmla="*/ 101 h 175"/>
                <a:gd name="T64" fmla="*/ 9 w 154"/>
                <a:gd name="T65" fmla="*/ 75 h 175"/>
                <a:gd name="T66" fmla="*/ 14 w 154"/>
                <a:gd name="T67" fmla="*/ 53 h 175"/>
                <a:gd name="T68" fmla="*/ 24 w 154"/>
                <a:gd name="T69" fmla="*/ 32 h 175"/>
                <a:gd name="T70" fmla="*/ 38 w 154"/>
                <a:gd name="T71" fmla="*/ 17 h 175"/>
                <a:gd name="T72" fmla="*/ 57 w 154"/>
                <a:gd name="T73" fmla="*/ 7 h 175"/>
                <a:gd name="T74" fmla="*/ 77 w 154"/>
                <a:gd name="T75" fmla="*/ 2 h 175"/>
                <a:gd name="T76" fmla="*/ 97 w 154"/>
                <a:gd name="T77" fmla="*/ 7 h 175"/>
                <a:gd name="T78" fmla="*/ 115 w 154"/>
                <a:gd name="T79" fmla="*/ 17 h 175"/>
                <a:gd name="T80" fmla="*/ 129 w 154"/>
                <a:gd name="T81" fmla="*/ 32 h 175"/>
                <a:gd name="T82" fmla="*/ 139 w 154"/>
                <a:gd name="T83" fmla="*/ 53 h 175"/>
                <a:gd name="T84" fmla="*/ 144 w 154"/>
                <a:gd name="T85" fmla="*/ 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75">
                  <a:moveTo>
                    <a:pt x="154" y="84"/>
                  </a:moveTo>
                  <a:lnTo>
                    <a:pt x="153" y="75"/>
                  </a:lnTo>
                  <a:lnTo>
                    <a:pt x="152" y="67"/>
                  </a:lnTo>
                  <a:lnTo>
                    <a:pt x="151" y="59"/>
                  </a:lnTo>
                  <a:lnTo>
                    <a:pt x="148" y="50"/>
                  </a:lnTo>
                  <a:lnTo>
                    <a:pt x="146" y="43"/>
                  </a:lnTo>
                  <a:lnTo>
                    <a:pt x="142" y="36"/>
                  </a:lnTo>
                  <a:lnTo>
                    <a:pt x="138" y="29"/>
                  </a:lnTo>
                  <a:lnTo>
                    <a:pt x="134" y="23"/>
                  </a:lnTo>
                  <a:lnTo>
                    <a:pt x="134" y="23"/>
                  </a:lnTo>
                  <a:lnTo>
                    <a:pt x="133" y="21"/>
                  </a:lnTo>
                  <a:lnTo>
                    <a:pt x="133" y="21"/>
                  </a:lnTo>
                  <a:lnTo>
                    <a:pt x="132" y="21"/>
                  </a:lnTo>
                  <a:lnTo>
                    <a:pt x="131" y="20"/>
                  </a:lnTo>
                  <a:lnTo>
                    <a:pt x="131" y="20"/>
                  </a:lnTo>
                  <a:lnTo>
                    <a:pt x="130" y="20"/>
                  </a:lnTo>
                  <a:lnTo>
                    <a:pt x="130" y="19"/>
                  </a:lnTo>
                  <a:lnTo>
                    <a:pt x="119" y="13"/>
                  </a:lnTo>
                  <a:lnTo>
                    <a:pt x="108" y="8"/>
                  </a:lnTo>
                  <a:lnTo>
                    <a:pt x="97" y="4"/>
                  </a:lnTo>
                  <a:lnTo>
                    <a:pt x="86" y="1"/>
                  </a:lnTo>
                  <a:lnTo>
                    <a:pt x="75" y="0"/>
                  </a:lnTo>
                  <a:lnTo>
                    <a:pt x="64" y="0"/>
                  </a:lnTo>
                  <a:lnTo>
                    <a:pt x="52" y="1"/>
                  </a:lnTo>
                  <a:lnTo>
                    <a:pt x="40" y="2"/>
                  </a:lnTo>
                  <a:lnTo>
                    <a:pt x="32" y="9"/>
                  </a:lnTo>
                  <a:lnTo>
                    <a:pt x="24" y="17"/>
                  </a:lnTo>
                  <a:lnTo>
                    <a:pt x="17" y="26"/>
                  </a:lnTo>
                  <a:lnTo>
                    <a:pt x="11" y="36"/>
                  </a:lnTo>
                  <a:lnTo>
                    <a:pt x="6" y="47"/>
                  </a:lnTo>
                  <a:lnTo>
                    <a:pt x="3" y="59"/>
                  </a:lnTo>
                  <a:lnTo>
                    <a:pt x="0" y="71"/>
                  </a:lnTo>
                  <a:lnTo>
                    <a:pt x="0" y="84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1"/>
                  </a:lnTo>
                  <a:lnTo>
                    <a:pt x="6" y="120"/>
                  </a:lnTo>
                  <a:lnTo>
                    <a:pt x="9" y="127"/>
                  </a:lnTo>
                  <a:lnTo>
                    <a:pt x="13" y="135"/>
                  </a:lnTo>
                  <a:lnTo>
                    <a:pt x="17" y="143"/>
                  </a:lnTo>
                  <a:lnTo>
                    <a:pt x="22" y="149"/>
                  </a:lnTo>
                  <a:lnTo>
                    <a:pt x="27" y="155"/>
                  </a:lnTo>
                  <a:lnTo>
                    <a:pt x="33" y="159"/>
                  </a:lnTo>
                  <a:lnTo>
                    <a:pt x="40" y="164"/>
                  </a:lnTo>
                  <a:lnTo>
                    <a:pt x="46" y="168"/>
                  </a:lnTo>
                  <a:lnTo>
                    <a:pt x="54" y="171"/>
                  </a:lnTo>
                  <a:lnTo>
                    <a:pt x="62" y="174"/>
                  </a:lnTo>
                  <a:lnTo>
                    <a:pt x="69" y="175"/>
                  </a:lnTo>
                  <a:lnTo>
                    <a:pt x="77" y="175"/>
                  </a:lnTo>
                  <a:lnTo>
                    <a:pt x="85" y="175"/>
                  </a:lnTo>
                  <a:lnTo>
                    <a:pt x="93" y="174"/>
                  </a:lnTo>
                  <a:lnTo>
                    <a:pt x="100" y="171"/>
                  </a:lnTo>
                  <a:lnTo>
                    <a:pt x="107" y="168"/>
                  </a:lnTo>
                  <a:lnTo>
                    <a:pt x="114" y="164"/>
                  </a:lnTo>
                  <a:lnTo>
                    <a:pt x="120" y="159"/>
                  </a:lnTo>
                  <a:lnTo>
                    <a:pt x="126" y="155"/>
                  </a:lnTo>
                  <a:lnTo>
                    <a:pt x="131" y="149"/>
                  </a:lnTo>
                  <a:lnTo>
                    <a:pt x="136" y="143"/>
                  </a:lnTo>
                  <a:lnTo>
                    <a:pt x="140" y="135"/>
                  </a:lnTo>
                  <a:lnTo>
                    <a:pt x="144" y="127"/>
                  </a:lnTo>
                  <a:lnTo>
                    <a:pt x="148" y="120"/>
                  </a:lnTo>
                  <a:lnTo>
                    <a:pt x="150" y="111"/>
                  </a:lnTo>
                  <a:lnTo>
                    <a:pt x="152" y="102"/>
                  </a:lnTo>
                  <a:lnTo>
                    <a:pt x="153" y="93"/>
                  </a:lnTo>
                  <a:lnTo>
                    <a:pt x="154" y="84"/>
                  </a:lnTo>
                  <a:close/>
                  <a:moveTo>
                    <a:pt x="145" y="84"/>
                  </a:moveTo>
                  <a:lnTo>
                    <a:pt x="144" y="92"/>
                  </a:lnTo>
                  <a:lnTo>
                    <a:pt x="143" y="101"/>
                  </a:lnTo>
                  <a:lnTo>
                    <a:pt x="142" y="108"/>
                  </a:lnTo>
                  <a:lnTo>
                    <a:pt x="139" y="115"/>
                  </a:lnTo>
                  <a:lnTo>
                    <a:pt x="136" y="122"/>
                  </a:lnTo>
                  <a:lnTo>
                    <a:pt x="133" y="129"/>
                  </a:lnTo>
                  <a:lnTo>
                    <a:pt x="129" y="135"/>
                  </a:lnTo>
                  <a:lnTo>
                    <a:pt x="125" y="141"/>
                  </a:lnTo>
                  <a:lnTo>
                    <a:pt x="120" y="146"/>
                  </a:lnTo>
                  <a:lnTo>
                    <a:pt x="115" y="151"/>
                  </a:lnTo>
                  <a:lnTo>
                    <a:pt x="109" y="155"/>
                  </a:lnTo>
                  <a:lnTo>
                    <a:pt x="103" y="158"/>
                  </a:lnTo>
                  <a:lnTo>
                    <a:pt x="97" y="161"/>
                  </a:lnTo>
                  <a:lnTo>
                    <a:pt x="91" y="163"/>
                  </a:lnTo>
                  <a:lnTo>
                    <a:pt x="84" y="164"/>
                  </a:lnTo>
                  <a:lnTo>
                    <a:pt x="77" y="164"/>
                  </a:lnTo>
                  <a:lnTo>
                    <a:pt x="70" y="164"/>
                  </a:lnTo>
                  <a:lnTo>
                    <a:pt x="64" y="163"/>
                  </a:lnTo>
                  <a:lnTo>
                    <a:pt x="57" y="161"/>
                  </a:lnTo>
                  <a:lnTo>
                    <a:pt x="51" y="158"/>
                  </a:lnTo>
                  <a:lnTo>
                    <a:pt x="44" y="155"/>
                  </a:lnTo>
                  <a:lnTo>
                    <a:pt x="38" y="151"/>
                  </a:lnTo>
                  <a:lnTo>
                    <a:pt x="33" y="146"/>
                  </a:lnTo>
                  <a:lnTo>
                    <a:pt x="28" y="141"/>
                  </a:lnTo>
                  <a:lnTo>
                    <a:pt x="24" y="135"/>
                  </a:lnTo>
                  <a:lnTo>
                    <a:pt x="20" y="129"/>
                  </a:lnTo>
                  <a:lnTo>
                    <a:pt x="17" y="122"/>
                  </a:lnTo>
                  <a:lnTo>
                    <a:pt x="14" y="115"/>
                  </a:lnTo>
                  <a:lnTo>
                    <a:pt x="12" y="108"/>
                  </a:lnTo>
                  <a:lnTo>
                    <a:pt x="10" y="101"/>
                  </a:lnTo>
                  <a:lnTo>
                    <a:pt x="9" y="92"/>
                  </a:lnTo>
                  <a:lnTo>
                    <a:pt x="9" y="84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2" y="60"/>
                  </a:lnTo>
                  <a:lnTo>
                    <a:pt x="14" y="53"/>
                  </a:lnTo>
                  <a:lnTo>
                    <a:pt x="17" y="45"/>
                  </a:lnTo>
                  <a:lnTo>
                    <a:pt x="20" y="38"/>
                  </a:lnTo>
                  <a:lnTo>
                    <a:pt x="24" y="32"/>
                  </a:lnTo>
                  <a:lnTo>
                    <a:pt x="28" y="26"/>
                  </a:lnTo>
                  <a:lnTo>
                    <a:pt x="33" y="21"/>
                  </a:lnTo>
                  <a:lnTo>
                    <a:pt x="38" y="17"/>
                  </a:lnTo>
                  <a:lnTo>
                    <a:pt x="44" y="13"/>
                  </a:lnTo>
                  <a:lnTo>
                    <a:pt x="51" y="9"/>
                  </a:lnTo>
                  <a:lnTo>
                    <a:pt x="57" y="7"/>
                  </a:lnTo>
                  <a:lnTo>
                    <a:pt x="64" y="5"/>
                  </a:lnTo>
                  <a:lnTo>
                    <a:pt x="70" y="4"/>
                  </a:lnTo>
                  <a:lnTo>
                    <a:pt x="77" y="2"/>
                  </a:lnTo>
                  <a:lnTo>
                    <a:pt x="84" y="4"/>
                  </a:lnTo>
                  <a:lnTo>
                    <a:pt x="91" y="5"/>
                  </a:lnTo>
                  <a:lnTo>
                    <a:pt x="97" y="7"/>
                  </a:lnTo>
                  <a:lnTo>
                    <a:pt x="103" y="9"/>
                  </a:lnTo>
                  <a:lnTo>
                    <a:pt x="109" y="13"/>
                  </a:lnTo>
                  <a:lnTo>
                    <a:pt x="115" y="17"/>
                  </a:lnTo>
                  <a:lnTo>
                    <a:pt x="120" y="21"/>
                  </a:lnTo>
                  <a:lnTo>
                    <a:pt x="125" y="26"/>
                  </a:lnTo>
                  <a:lnTo>
                    <a:pt x="129" y="32"/>
                  </a:lnTo>
                  <a:lnTo>
                    <a:pt x="133" y="38"/>
                  </a:lnTo>
                  <a:lnTo>
                    <a:pt x="136" y="45"/>
                  </a:lnTo>
                  <a:lnTo>
                    <a:pt x="139" y="53"/>
                  </a:lnTo>
                  <a:lnTo>
                    <a:pt x="142" y="60"/>
                  </a:lnTo>
                  <a:lnTo>
                    <a:pt x="143" y="67"/>
                  </a:lnTo>
                  <a:lnTo>
                    <a:pt x="144" y="75"/>
                  </a:lnTo>
                  <a:lnTo>
                    <a:pt x="145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96" name="Freeform 32"/>
            <p:cNvSpPr>
              <a:spLocks noEditPoints="1"/>
            </p:cNvSpPr>
            <p:nvPr/>
          </p:nvSpPr>
          <p:spPr bwMode="auto">
            <a:xfrm>
              <a:off x="1147" y="2645"/>
              <a:ext cx="29" cy="29"/>
            </a:xfrm>
            <a:custGeom>
              <a:avLst/>
              <a:gdLst>
                <a:gd name="T0" fmla="*/ 143 w 145"/>
                <a:gd name="T1" fmla="*/ 62 h 170"/>
                <a:gd name="T2" fmla="*/ 131 w 145"/>
                <a:gd name="T3" fmla="*/ 33 h 170"/>
                <a:gd name="T4" fmla="*/ 113 w 145"/>
                <a:gd name="T5" fmla="*/ 12 h 170"/>
                <a:gd name="T6" fmla="*/ 92 w 145"/>
                <a:gd name="T7" fmla="*/ 4 h 170"/>
                <a:gd name="T8" fmla="*/ 71 w 145"/>
                <a:gd name="T9" fmla="*/ 0 h 170"/>
                <a:gd name="T10" fmla="*/ 51 w 145"/>
                <a:gd name="T11" fmla="*/ 1 h 170"/>
                <a:gd name="T12" fmla="*/ 34 w 145"/>
                <a:gd name="T13" fmla="*/ 11 h 170"/>
                <a:gd name="T14" fmla="*/ 12 w 145"/>
                <a:gd name="T15" fmla="*/ 36 h 170"/>
                <a:gd name="T16" fmla="*/ 4 w 145"/>
                <a:gd name="T17" fmla="*/ 55 h 170"/>
                <a:gd name="T18" fmla="*/ 0 w 145"/>
                <a:gd name="T19" fmla="*/ 77 h 170"/>
                <a:gd name="T20" fmla="*/ 2 w 145"/>
                <a:gd name="T21" fmla="*/ 101 h 170"/>
                <a:gd name="T22" fmla="*/ 9 w 145"/>
                <a:gd name="T23" fmla="*/ 125 h 170"/>
                <a:gd name="T24" fmla="*/ 21 w 145"/>
                <a:gd name="T25" fmla="*/ 145 h 170"/>
                <a:gd name="T26" fmla="*/ 38 w 145"/>
                <a:gd name="T27" fmla="*/ 159 h 170"/>
                <a:gd name="T28" fmla="*/ 59 w 145"/>
                <a:gd name="T29" fmla="*/ 169 h 170"/>
                <a:gd name="T30" fmla="*/ 80 w 145"/>
                <a:gd name="T31" fmla="*/ 170 h 170"/>
                <a:gd name="T32" fmla="*/ 101 w 145"/>
                <a:gd name="T33" fmla="*/ 163 h 170"/>
                <a:gd name="T34" fmla="*/ 119 w 145"/>
                <a:gd name="T35" fmla="*/ 151 h 170"/>
                <a:gd name="T36" fmla="*/ 133 w 145"/>
                <a:gd name="T37" fmla="*/ 132 h 170"/>
                <a:gd name="T38" fmla="*/ 142 w 145"/>
                <a:gd name="T39" fmla="*/ 109 h 170"/>
                <a:gd name="T40" fmla="*/ 145 w 145"/>
                <a:gd name="T41" fmla="*/ 84 h 170"/>
                <a:gd name="T42" fmla="*/ 135 w 145"/>
                <a:gd name="T43" fmla="*/ 99 h 170"/>
                <a:gd name="T44" fmla="*/ 128 w 145"/>
                <a:gd name="T45" fmla="*/ 120 h 170"/>
                <a:gd name="T46" fmla="*/ 118 w 145"/>
                <a:gd name="T47" fmla="*/ 138 h 170"/>
                <a:gd name="T48" fmla="*/ 103 w 145"/>
                <a:gd name="T49" fmla="*/ 150 h 170"/>
                <a:gd name="T50" fmla="*/ 86 w 145"/>
                <a:gd name="T51" fmla="*/ 158 h 170"/>
                <a:gd name="T52" fmla="*/ 67 w 145"/>
                <a:gd name="T53" fmla="*/ 159 h 170"/>
                <a:gd name="T54" fmla="*/ 49 w 145"/>
                <a:gd name="T55" fmla="*/ 153 h 170"/>
                <a:gd name="T56" fmla="*/ 32 w 145"/>
                <a:gd name="T57" fmla="*/ 143 h 170"/>
                <a:gd name="T58" fmla="*/ 20 w 145"/>
                <a:gd name="T59" fmla="*/ 126 h 170"/>
                <a:gd name="T60" fmla="*/ 12 w 145"/>
                <a:gd name="T61" fmla="*/ 107 h 170"/>
                <a:gd name="T62" fmla="*/ 9 w 145"/>
                <a:gd name="T63" fmla="*/ 84 h 170"/>
                <a:gd name="T64" fmla="*/ 12 w 145"/>
                <a:gd name="T65" fmla="*/ 61 h 170"/>
                <a:gd name="T66" fmla="*/ 20 w 145"/>
                <a:gd name="T67" fmla="*/ 42 h 170"/>
                <a:gd name="T68" fmla="*/ 32 w 145"/>
                <a:gd name="T69" fmla="*/ 25 h 170"/>
                <a:gd name="T70" fmla="*/ 49 w 145"/>
                <a:gd name="T71" fmla="*/ 14 h 170"/>
                <a:gd name="T72" fmla="*/ 67 w 145"/>
                <a:gd name="T73" fmla="*/ 8 h 170"/>
                <a:gd name="T74" fmla="*/ 86 w 145"/>
                <a:gd name="T75" fmla="*/ 9 h 170"/>
                <a:gd name="T76" fmla="*/ 103 w 145"/>
                <a:gd name="T77" fmla="*/ 18 h 170"/>
                <a:gd name="T78" fmla="*/ 118 w 145"/>
                <a:gd name="T79" fmla="*/ 30 h 170"/>
                <a:gd name="T80" fmla="*/ 128 w 145"/>
                <a:gd name="T81" fmla="*/ 48 h 170"/>
                <a:gd name="T82" fmla="*/ 135 w 145"/>
                <a:gd name="T83" fmla="*/ 6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5" h="170">
                  <a:moveTo>
                    <a:pt x="145" y="84"/>
                  </a:moveTo>
                  <a:lnTo>
                    <a:pt x="144" y="73"/>
                  </a:lnTo>
                  <a:lnTo>
                    <a:pt x="143" y="62"/>
                  </a:lnTo>
                  <a:lnTo>
                    <a:pt x="140" y="51"/>
                  </a:lnTo>
                  <a:lnTo>
                    <a:pt x="136" y="42"/>
                  </a:lnTo>
                  <a:lnTo>
                    <a:pt x="131" y="33"/>
                  </a:lnTo>
                  <a:lnTo>
                    <a:pt x="126" y="25"/>
                  </a:lnTo>
                  <a:lnTo>
                    <a:pt x="120" y="18"/>
                  </a:lnTo>
                  <a:lnTo>
                    <a:pt x="113" y="12"/>
                  </a:lnTo>
                  <a:lnTo>
                    <a:pt x="106" y="8"/>
                  </a:lnTo>
                  <a:lnTo>
                    <a:pt x="99" y="6"/>
                  </a:lnTo>
                  <a:lnTo>
                    <a:pt x="92" y="4"/>
                  </a:lnTo>
                  <a:lnTo>
                    <a:pt x="85" y="2"/>
                  </a:lnTo>
                  <a:lnTo>
                    <a:pt x="78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7" y="0"/>
                  </a:lnTo>
                  <a:lnTo>
                    <a:pt x="51" y="1"/>
                  </a:lnTo>
                  <a:lnTo>
                    <a:pt x="45" y="5"/>
                  </a:lnTo>
                  <a:lnTo>
                    <a:pt x="39" y="7"/>
                  </a:lnTo>
                  <a:lnTo>
                    <a:pt x="34" y="11"/>
                  </a:lnTo>
                  <a:lnTo>
                    <a:pt x="24" y="19"/>
                  </a:lnTo>
                  <a:lnTo>
                    <a:pt x="16" y="30"/>
                  </a:lnTo>
                  <a:lnTo>
                    <a:pt x="12" y="36"/>
                  </a:lnTo>
                  <a:lnTo>
                    <a:pt x="9" y="42"/>
                  </a:lnTo>
                  <a:lnTo>
                    <a:pt x="7" y="48"/>
                  </a:lnTo>
                  <a:lnTo>
                    <a:pt x="4" y="55"/>
                  </a:lnTo>
                  <a:lnTo>
                    <a:pt x="3" y="61"/>
                  </a:lnTo>
                  <a:lnTo>
                    <a:pt x="1" y="68"/>
                  </a:lnTo>
                  <a:lnTo>
                    <a:pt x="0" y="77"/>
                  </a:lnTo>
                  <a:lnTo>
                    <a:pt x="0" y="84"/>
                  </a:lnTo>
                  <a:lnTo>
                    <a:pt x="1" y="92"/>
                  </a:lnTo>
                  <a:lnTo>
                    <a:pt x="2" y="101"/>
                  </a:lnTo>
                  <a:lnTo>
                    <a:pt x="3" y="109"/>
                  </a:lnTo>
                  <a:lnTo>
                    <a:pt x="6" y="117"/>
                  </a:lnTo>
                  <a:lnTo>
                    <a:pt x="9" y="125"/>
                  </a:lnTo>
                  <a:lnTo>
                    <a:pt x="12" y="132"/>
                  </a:lnTo>
                  <a:lnTo>
                    <a:pt x="17" y="139"/>
                  </a:lnTo>
                  <a:lnTo>
                    <a:pt x="21" y="145"/>
                  </a:lnTo>
                  <a:lnTo>
                    <a:pt x="26" y="151"/>
                  </a:lnTo>
                  <a:lnTo>
                    <a:pt x="32" y="156"/>
                  </a:lnTo>
                  <a:lnTo>
                    <a:pt x="38" y="159"/>
                  </a:lnTo>
                  <a:lnTo>
                    <a:pt x="45" y="163"/>
                  </a:lnTo>
                  <a:lnTo>
                    <a:pt x="52" y="166"/>
                  </a:lnTo>
                  <a:lnTo>
                    <a:pt x="59" y="169"/>
                  </a:lnTo>
                  <a:lnTo>
                    <a:pt x="66" y="170"/>
                  </a:lnTo>
                  <a:lnTo>
                    <a:pt x="73" y="170"/>
                  </a:lnTo>
                  <a:lnTo>
                    <a:pt x="80" y="170"/>
                  </a:lnTo>
                  <a:lnTo>
                    <a:pt x="88" y="169"/>
                  </a:lnTo>
                  <a:lnTo>
                    <a:pt x="94" y="166"/>
                  </a:lnTo>
                  <a:lnTo>
                    <a:pt x="101" y="163"/>
                  </a:lnTo>
                  <a:lnTo>
                    <a:pt x="107" y="159"/>
                  </a:lnTo>
                  <a:lnTo>
                    <a:pt x="113" y="156"/>
                  </a:lnTo>
                  <a:lnTo>
                    <a:pt x="119" y="151"/>
                  </a:lnTo>
                  <a:lnTo>
                    <a:pt x="124" y="145"/>
                  </a:lnTo>
                  <a:lnTo>
                    <a:pt x="129" y="139"/>
                  </a:lnTo>
                  <a:lnTo>
                    <a:pt x="133" y="132"/>
                  </a:lnTo>
                  <a:lnTo>
                    <a:pt x="136" y="125"/>
                  </a:lnTo>
                  <a:lnTo>
                    <a:pt x="139" y="117"/>
                  </a:lnTo>
                  <a:lnTo>
                    <a:pt x="142" y="109"/>
                  </a:lnTo>
                  <a:lnTo>
                    <a:pt x="144" y="101"/>
                  </a:lnTo>
                  <a:lnTo>
                    <a:pt x="145" y="92"/>
                  </a:lnTo>
                  <a:lnTo>
                    <a:pt x="145" y="84"/>
                  </a:lnTo>
                  <a:close/>
                  <a:moveTo>
                    <a:pt x="136" y="84"/>
                  </a:moveTo>
                  <a:lnTo>
                    <a:pt x="136" y="91"/>
                  </a:lnTo>
                  <a:lnTo>
                    <a:pt x="135" y="99"/>
                  </a:lnTo>
                  <a:lnTo>
                    <a:pt x="133" y="107"/>
                  </a:lnTo>
                  <a:lnTo>
                    <a:pt x="131" y="113"/>
                  </a:lnTo>
                  <a:lnTo>
                    <a:pt x="128" y="120"/>
                  </a:lnTo>
                  <a:lnTo>
                    <a:pt x="125" y="126"/>
                  </a:lnTo>
                  <a:lnTo>
                    <a:pt x="122" y="132"/>
                  </a:lnTo>
                  <a:lnTo>
                    <a:pt x="118" y="138"/>
                  </a:lnTo>
                  <a:lnTo>
                    <a:pt x="113" y="143"/>
                  </a:lnTo>
                  <a:lnTo>
                    <a:pt x="108" y="146"/>
                  </a:lnTo>
                  <a:lnTo>
                    <a:pt x="103" y="150"/>
                  </a:lnTo>
                  <a:lnTo>
                    <a:pt x="98" y="153"/>
                  </a:lnTo>
                  <a:lnTo>
                    <a:pt x="92" y="156"/>
                  </a:lnTo>
                  <a:lnTo>
                    <a:pt x="86" y="158"/>
                  </a:lnTo>
                  <a:lnTo>
                    <a:pt x="80" y="159"/>
                  </a:lnTo>
                  <a:lnTo>
                    <a:pt x="73" y="159"/>
                  </a:lnTo>
                  <a:lnTo>
                    <a:pt x="67" y="159"/>
                  </a:lnTo>
                  <a:lnTo>
                    <a:pt x="60" y="158"/>
                  </a:lnTo>
                  <a:lnTo>
                    <a:pt x="54" y="156"/>
                  </a:lnTo>
                  <a:lnTo>
                    <a:pt x="49" y="153"/>
                  </a:lnTo>
                  <a:lnTo>
                    <a:pt x="42" y="150"/>
                  </a:lnTo>
                  <a:lnTo>
                    <a:pt x="37" y="146"/>
                  </a:lnTo>
                  <a:lnTo>
                    <a:pt x="32" y="143"/>
                  </a:lnTo>
                  <a:lnTo>
                    <a:pt x="28" y="138"/>
                  </a:lnTo>
                  <a:lnTo>
                    <a:pt x="24" y="132"/>
                  </a:lnTo>
                  <a:lnTo>
                    <a:pt x="20" y="126"/>
                  </a:lnTo>
                  <a:lnTo>
                    <a:pt x="17" y="120"/>
                  </a:lnTo>
                  <a:lnTo>
                    <a:pt x="14" y="113"/>
                  </a:lnTo>
                  <a:lnTo>
                    <a:pt x="12" y="107"/>
                  </a:lnTo>
                  <a:lnTo>
                    <a:pt x="10" y="99"/>
                  </a:lnTo>
                  <a:lnTo>
                    <a:pt x="9" y="91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4" y="54"/>
                  </a:lnTo>
                  <a:lnTo>
                    <a:pt x="17" y="48"/>
                  </a:lnTo>
                  <a:lnTo>
                    <a:pt x="20" y="42"/>
                  </a:lnTo>
                  <a:lnTo>
                    <a:pt x="24" y="36"/>
                  </a:lnTo>
                  <a:lnTo>
                    <a:pt x="28" y="30"/>
                  </a:lnTo>
                  <a:lnTo>
                    <a:pt x="32" y="25"/>
                  </a:lnTo>
                  <a:lnTo>
                    <a:pt x="37" y="21"/>
                  </a:lnTo>
                  <a:lnTo>
                    <a:pt x="42" y="18"/>
                  </a:lnTo>
                  <a:lnTo>
                    <a:pt x="49" y="14"/>
                  </a:lnTo>
                  <a:lnTo>
                    <a:pt x="54" y="12"/>
                  </a:lnTo>
                  <a:lnTo>
                    <a:pt x="60" y="9"/>
                  </a:lnTo>
                  <a:lnTo>
                    <a:pt x="67" y="8"/>
                  </a:lnTo>
                  <a:lnTo>
                    <a:pt x="73" y="8"/>
                  </a:lnTo>
                  <a:lnTo>
                    <a:pt x="80" y="8"/>
                  </a:lnTo>
                  <a:lnTo>
                    <a:pt x="86" y="9"/>
                  </a:lnTo>
                  <a:lnTo>
                    <a:pt x="92" y="12"/>
                  </a:lnTo>
                  <a:lnTo>
                    <a:pt x="98" y="14"/>
                  </a:lnTo>
                  <a:lnTo>
                    <a:pt x="103" y="18"/>
                  </a:lnTo>
                  <a:lnTo>
                    <a:pt x="108" y="21"/>
                  </a:lnTo>
                  <a:lnTo>
                    <a:pt x="113" y="25"/>
                  </a:lnTo>
                  <a:lnTo>
                    <a:pt x="118" y="30"/>
                  </a:lnTo>
                  <a:lnTo>
                    <a:pt x="122" y="36"/>
                  </a:lnTo>
                  <a:lnTo>
                    <a:pt x="125" y="42"/>
                  </a:lnTo>
                  <a:lnTo>
                    <a:pt x="128" y="48"/>
                  </a:lnTo>
                  <a:lnTo>
                    <a:pt x="131" y="54"/>
                  </a:lnTo>
                  <a:lnTo>
                    <a:pt x="133" y="61"/>
                  </a:lnTo>
                  <a:lnTo>
                    <a:pt x="135" y="68"/>
                  </a:lnTo>
                  <a:lnTo>
                    <a:pt x="136" y="77"/>
                  </a:lnTo>
                  <a:lnTo>
                    <a:pt x="136" y="84"/>
                  </a:lnTo>
                  <a:close/>
                </a:path>
              </a:pathLst>
            </a:custGeom>
            <a:solidFill>
              <a:srgbClr val="F8D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97" name="Freeform 33"/>
            <p:cNvSpPr>
              <a:spLocks noEditPoints="1"/>
            </p:cNvSpPr>
            <p:nvPr/>
          </p:nvSpPr>
          <p:spPr bwMode="auto">
            <a:xfrm>
              <a:off x="1148" y="2646"/>
              <a:ext cx="27" cy="27"/>
            </a:xfrm>
            <a:custGeom>
              <a:avLst/>
              <a:gdLst>
                <a:gd name="T0" fmla="*/ 134 w 136"/>
                <a:gd name="T1" fmla="*/ 65 h 162"/>
                <a:gd name="T2" fmla="*/ 127 w 136"/>
                <a:gd name="T3" fmla="*/ 43 h 162"/>
                <a:gd name="T4" fmla="*/ 116 w 136"/>
                <a:gd name="T5" fmla="*/ 24 h 162"/>
                <a:gd name="T6" fmla="*/ 100 w 136"/>
                <a:gd name="T7" fmla="*/ 11 h 162"/>
                <a:gd name="T8" fmla="*/ 82 w 136"/>
                <a:gd name="T9" fmla="*/ 3 h 162"/>
                <a:gd name="T10" fmla="*/ 61 w 136"/>
                <a:gd name="T11" fmla="*/ 2 h 162"/>
                <a:gd name="T12" fmla="*/ 42 w 136"/>
                <a:gd name="T13" fmla="*/ 7 h 162"/>
                <a:gd name="T14" fmla="*/ 24 w 136"/>
                <a:gd name="T15" fmla="*/ 19 h 162"/>
                <a:gd name="T16" fmla="*/ 11 w 136"/>
                <a:gd name="T17" fmla="*/ 36 h 162"/>
                <a:gd name="T18" fmla="*/ 3 w 136"/>
                <a:gd name="T19" fmla="*/ 58 h 162"/>
                <a:gd name="T20" fmla="*/ 0 w 136"/>
                <a:gd name="T21" fmla="*/ 82 h 162"/>
                <a:gd name="T22" fmla="*/ 3 w 136"/>
                <a:gd name="T23" fmla="*/ 106 h 162"/>
                <a:gd name="T24" fmla="*/ 11 w 136"/>
                <a:gd name="T25" fmla="*/ 127 h 162"/>
                <a:gd name="T26" fmla="*/ 24 w 136"/>
                <a:gd name="T27" fmla="*/ 144 h 162"/>
                <a:gd name="T28" fmla="*/ 42 w 136"/>
                <a:gd name="T29" fmla="*/ 156 h 162"/>
                <a:gd name="T30" fmla="*/ 61 w 136"/>
                <a:gd name="T31" fmla="*/ 162 h 162"/>
                <a:gd name="T32" fmla="*/ 82 w 136"/>
                <a:gd name="T33" fmla="*/ 161 h 162"/>
                <a:gd name="T34" fmla="*/ 100 w 136"/>
                <a:gd name="T35" fmla="*/ 153 h 162"/>
                <a:gd name="T36" fmla="*/ 116 w 136"/>
                <a:gd name="T37" fmla="*/ 139 h 162"/>
                <a:gd name="T38" fmla="*/ 127 w 136"/>
                <a:gd name="T39" fmla="*/ 120 h 162"/>
                <a:gd name="T40" fmla="*/ 134 w 136"/>
                <a:gd name="T41" fmla="*/ 99 h 162"/>
                <a:gd name="T42" fmla="*/ 127 w 136"/>
                <a:gd name="T43" fmla="*/ 82 h 162"/>
                <a:gd name="T44" fmla="*/ 124 w 136"/>
                <a:gd name="T45" fmla="*/ 102 h 162"/>
                <a:gd name="T46" fmla="*/ 117 w 136"/>
                <a:gd name="T47" fmla="*/ 121 h 162"/>
                <a:gd name="T48" fmla="*/ 105 w 136"/>
                <a:gd name="T49" fmla="*/ 136 h 162"/>
                <a:gd name="T50" fmla="*/ 91 w 136"/>
                <a:gd name="T51" fmla="*/ 147 h 162"/>
                <a:gd name="T52" fmla="*/ 74 w 136"/>
                <a:gd name="T53" fmla="*/ 151 h 162"/>
                <a:gd name="T54" fmla="*/ 56 w 136"/>
                <a:gd name="T55" fmla="*/ 150 h 162"/>
                <a:gd name="T56" fmla="*/ 40 w 136"/>
                <a:gd name="T57" fmla="*/ 143 h 162"/>
                <a:gd name="T58" fmla="*/ 26 w 136"/>
                <a:gd name="T59" fmla="*/ 131 h 162"/>
                <a:gd name="T60" fmla="*/ 16 w 136"/>
                <a:gd name="T61" fmla="*/ 115 h 162"/>
                <a:gd name="T62" fmla="*/ 10 w 136"/>
                <a:gd name="T63" fmla="*/ 96 h 162"/>
                <a:gd name="T64" fmla="*/ 9 w 136"/>
                <a:gd name="T65" fmla="*/ 75 h 162"/>
                <a:gd name="T66" fmla="*/ 13 w 136"/>
                <a:gd name="T67" fmla="*/ 54 h 162"/>
                <a:gd name="T68" fmla="*/ 22 w 136"/>
                <a:gd name="T69" fmla="*/ 37 h 162"/>
                <a:gd name="T70" fmla="*/ 34 w 136"/>
                <a:gd name="T71" fmla="*/ 23 h 162"/>
                <a:gd name="T72" fmla="*/ 51 w 136"/>
                <a:gd name="T73" fmla="*/ 15 h 162"/>
                <a:gd name="T74" fmla="*/ 68 w 136"/>
                <a:gd name="T75" fmla="*/ 11 h 162"/>
                <a:gd name="T76" fmla="*/ 85 w 136"/>
                <a:gd name="T77" fmla="*/ 15 h 162"/>
                <a:gd name="T78" fmla="*/ 101 w 136"/>
                <a:gd name="T79" fmla="*/ 23 h 162"/>
                <a:gd name="T80" fmla="*/ 113 w 136"/>
                <a:gd name="T81" fmla="*/ 37 h 162"/>
                <a:gd name="T82" fmla="*/ 122 w 136"/>
                <a:gd name="T83" fmla="*/ 54 h 162"/>
                <a:gd name="T84" fmla="*/ 126 w 136"/>
                <a:gd name="T85" fmla="*/ 7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162">
                  <a:moveTo>
                    <a:pt x="136" y="82"/>
                  </a:moveTo>
                  <a:lnTo>
                    <a:pt x="135" y="73"/>
                  </a:lnTo>
                  <a:lnTo>
                    <a:pt x="134" y="65"/>
                  </a:lnTo>
                  <a:lnTo>
                    <a:pt x="133" y="58"/>
                  </a:lnTo>
                  <a:lnTo>
                    <a:pt x="130" y="51"/>
                  </a:lnTo>
                  <a:lnTo>
                    <a:pt x="127" y="43"/>
                  </a:lnTo>
                  <a:lnTo>
                    <a:pt x="124" y="36"/>
                  </a:lnTo>
                  <a:lnTo>
                    <a:pt x="120" y="30"/>
                  </a:lnTo>
                  <a:lnTo>
                    <a:pt x="116" y="24"/>
                  </a:lnTo>
                  <a:lnTo>
                    <a:pt x="111" y="19"/>
                  </a:lnTo>
                  <a:lnTo>
                    <a:pt x="106" y="15"/>
                  </a:lnTo>
                  <a:lnTo>
                    <a:pt x="100" y="11"/>
                  </a:lnTo>
                  <a:lnTo>
                    <a:pt x="94" y="7"/>
                  </a:lnTo>
                  <a:lnTo>
                    <a:pt x="88" y="5"/>
                  </a:lnTo>
                  <a:lnTo>
                    <a:pt x="82" y="3"/>
                  </a:lnTo>
                  <a:lnTo>
                    <a:pt x="75" y="2"/>
                  </a:lnTo>
                  <a:lnTo>
                    <a:pt x="68" y="0"/>
                  </a:lnTo>
                  <a:lnTo>
                    <a:pt x="61" y="2"/>
                  </a:lnTo>
                  <a:lnTo>
                    <a:pt x="55" y="3"/>
                  </a:lnTo>
                  <a:lnTo>
                    <a:pt x="48" y="5"/>
                  </a:lnTo>
                  <a:lnTo>
                    <a:pt x="42" y="7"/>
                  </a:lnTo>
                  <a:lnTo>
                    <a:pt x="35" y="11"/>
                  </a:lnTo>
                  <a:lnTo>
                    <a:pt x="29" y="15"/>
                  </a:lnTo>
                  <a:lnTo>
                    <a:pt x="24" y="19"/>
                  </a:lnTo>
                  <a:lnTo>
                    <a:pt x="19" y="24"/>
                  </a:lnTo>
                  <a:lnTo>
                    <a:pt x="15" y="30"/>
                  </a:lnTo>
                  <a:lnTo>
                    <a:pt x="11" y="36"/>
                  </a:lnTo>
                  <a:lnTo>
                    <a:pt x="8" y="43"/>
                  </a:lnTo>
                  <a:lnTo>
                    <a:pt x="5" y="51"/>
                  </a:lnTo>
                  <a:lnTo>
                    <a:pt x="3" y="58"/>
                  </a:lnTo>
                  <a:lnTo>
                    <a:pt x="1" y="65"/>
                  </a:lnTo>
                  <a:lnTo>
                    <a:pt x="0" y="73"/>
                  </a:lnTo>
                  <a:lnTo>
                    <a:pt x="0" y="82"/>
                  </a:lnTo>
                  <a:lnTo>
                    <a:pt x="0" y="90"/>
                  </a:lnTo>
                  <a:lnTo>
                    <a:pt x="1" y="99"/>
                  </a:lnTo>
                  <a:lnTo>
                    <a:pt x="3" y="106"/>
                  </a:lnTo>
                  <a:lnTo>
                    <a:pt x="5" y="113"/>
                  </a:lnTo>
                  <a:lnTo>
                    <a:pt x="8" y="120"/>
                  </a:lnTo>
                  <a:lnTo>
                    <a:pt x="11" y="127"/>
                  </a:lnTo>
                  <a:lnTo>
                    <a:pt x="15" y="133"/>
                  </a:lnTo>
                  <a:lnTo>
                    <a:pt x="19" y="139"/>
                  </a:lnTo>
                  <a:lnTo>
                    <a:pt x="24" y="144"/>
                  </a:lnTo>
                  <a:lnTo>
                    <a:pt x="29" y="149"/>
                  </a:lnTo>
                  <a:lnTo>
                    <a:pt x="35" y="153"/>
                  </a:lnTo>
                  <a:lnTo>
                    <a:pt x="42" y="156"/>
                  </a:lnTo>
                  <a:lnTo>
                    <a:pt x="48" y="159"/>
                  </a:lnTo>
                  <a:lnTo>
                    <a:pt x="55" y="161"/>
                  </a:lnTo>
                  <a:lnTo>
                    <a:pt x="61" y="162"/>
                  </a:lnTo>
                  <a:lnTo>
                    <a:pt x="68" y="162"/>
                  </a:lnTo>
                  <a:lnTo>
                    <a:pt x="75" y="162"/>
                  </a:lnTo>
                  <a:lnTo>
                    <a:pt x="82" y="161"/>
                  </a:lnTo>
                  <a:lnTo>
                    <a:pt x="88" y="159"/>
                  </a:lnTo>
                  <a:lnTo>
                    <a:pt x="94" y="156"/>
                  </a:lnTo>
                  <a:lnTo>
                    <a:pt x="100" y="153"/>
                  </a:lnTo>
                  <a:lnTo>
                    <a:pt x="106" y="149"/>
                  </a:lnTo>
                  <a:lnTo>
                    <a:pt x="111" y="144"/>
                  </a:lnTo>
                  <a:lnTo>
                    <a:pt x="116" y="139"/>
                  </a:lnTo>
                  <a:lnTo>
                    <a:pt x="120" y="133"/>
                  </a:lnTo>
                  <a:lnTo>
                    <a:pt x="124" y="127"/>
                  </a:lnTo>
                  <a:lnTo>
                    <a:pt x="127" y="120"/>
                  </a:lnTo>
                  <a:lnTo>
                    <a:pt x="130" y="113"/>
                  </a:lnTo>
                  <a:lnTo>
                    <a:pt x="133" y="106"/>
                  </a:lnTo>
                  <a:lnTo>
                    <a:pt x="134" y="99"/>
                  </a:lnTo>
                  <a:lnTo>
                    <a:pt x="135" y="90"/>
                  </a:lnTo>
                  <a:lnTo>
                    <a:pt x="136" y="82"/>
                  </a:lnTo>
                  <a:close/>
                  <a:moveTo>
                    <a:pt x="127" y="82"/>
                  </a:moveTo>
                  <a:lnTo>
                    <a:pt x="126" y="89"/>
                  </a:lnTo>
                  <a:lnTo>
                    <a:pt x="125" y="96"/>
                  </a:lnTo>
                  <a:lnTo>
                    <a:pt x="124" y="102"/>
                  </a:lnTo>
                  <a:lnTo>
                    <a:pt x="122" y="109"/>
                  </a:lnTo>
                  <a:lnTo>
                    <a:pt x="120" y="115"/>
                  </a:lnTo>
                  <a:lnTo>
                    <a:pt x="117" y="121"/>
                  </a:lnTo>
                  <a:lnTo>
                    <a:pt x="113" y="126"/>
                  </a:lnTo>
                  <a:lnTo>
                    <a:pt x="109" y="131"/>
                  </a:lnTo>
                  <a:lnTo>
                    <a:pt x="105" y="136"/>
                  </a:lnTo>
                  <a:lnTo>
                    <a:pt x="101" y="141"/>
                  </a:lnTo>
                  <a:lnTo>
                    <a:pt x="96" y="143"/>
                  </a:lnTo>
                  <a:lnTo>
                    <a:pt x="91" y="147"/>
                  </a:lnTo>
                  <a:lnTo>
                    <a:pt x="85" y="149"/>
                  </a:lnTo>
                  <a:lnTo>
                    <a:pt x="80" y="150"/>
                  </a:lnTo>
                  <a:lnTo>
                    <a:pt x="74" y="151"/>
                  </a:lnTo>
                  <a:lnTo>
                    <a:pt x="68" y="151"/>
                  </a:lnTo>
                  <a:lnTo>
                    <a:pt x="62" y="151"/>
                  </a:lnTo>
                  <a:lnTo>
                    <a:pt x="56" y="150"/>
                  </a:lnTo>
                  <a:lnTo>
                    <a:pt x="51" y="149"/>
                  </a:lnTo>
                  <a:lnTo>
                    <a:pt x="45" y="147"/>
                  </a:lnTo>
                  <a:lnTo>
                    <a:pt x="40" y="143"/>
                  </a:lnTo>
                  <a:lnTo>
                    <a:pt x="34" y="141"/>
                  </a:lnTo>
                  <a:lnTo>
                    <a:pt x="30" y="136"/>
                  </a:lnTo>
                  <a:lnTo>
                    <a:pt x="26" y="131"/>
                  </a:lnTo>
                  <a:lnTo>
                    <a:pt x="22" y="126"/>
                  </a:lnTo>
                  <a:lnTo>
                    <a:pt x="19" y="121"/>
                  </a:lnTo>
                  <a:lnTo>
                    <a:pt x="16" y="115"/>
                  </a:lnTo>
                  <a:lnTo>
                    <a:pt x="13" y="109"/>
                  </a:lnTo>
                  <a:lnTo>
                    <a:pt x="11" y="102"/>
                  </a:lnTo>
                  <a:lnTo>
                    <a:pt x="10" y="96"/>
                  </a:lnTo>
                  <a:lnTo>
                    <a:pt x="9" y="89"/>
                  </a:lnTo>
                  <a:lnTo>
                    <a:pt x="9" y="82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1" y="61"/>
                  </a:lnTo>
                  <a:lnTo>
                    <a:pt x="13" y="54"/>
                  </a:lnTo>
                  <a:lnTo>
                    <a:pt x="16" y="48"/>
                  </a:lnTo>
                  <a:lnTo>
                    <a:pt x="19" y="42"/>
                  </a:lnTo>
                  <a:lnTo>
                    <a:pt x="22" y="37"/>
                  </a:lnTo>
                  <a:lnTo>
                    <a:pt x="26" y="33"/>
                  </a:lnTo>
                  <a:lnTo>
                    <a:pt x="30" y="28"/>
                  </a:lnTo>
                  <a:lnTo>
                    <a:pt x="34" y="23"/>
                  </a:lnTo>
                  <a:lnTo>
                    <a:pt x="40" y="21"/>
                  </a:lnTo>
                  <a:lnTo>
                    <a:pt x="45" y="17"/>
                  </a:lnTo>
                  <a:lnTo>
                    <a:pt x="51" y="15"/>
                  </a:lnTo>
                  <a:lnTo>
                    <a:pt x="56" y="13"/>
                  </a:lnTo>
                  <a:lnTo>
                    <a:pt x="62" y="12"/>
                  </a:lnTo>
                  <a:lnTo>
                    <a:pt x="68" y="11"/>
                  </a:lnTo>
                  <a:lnTo>
                    <a:pt x="74" y="12"/>
                  </a:lnTo>
                  <a:lnTo>
                    <a:pt x="80" y="13"/>
                  </a:lnTo>
                  <a:lnTo>
                    <a:pt x="85" y="15"/>
                  </a:lnTo>
                  <a:lnTo>
                    <a:pt x="91" y="17"/>
                  </a:lnTo>
                  <a:lnTo>
                    <a:pt x="96" y="21"/>
                  </a:lnTo>
                  <a:lnTo>
                    <a:pt x="101" y="23"/>
                  </a:lnTo>
                  <a:lnTo>
                    <a:pt x="105" y="28"/>
                  </a:lnTo>
                  <a:lnTo>
                    <a:pt x="109" y="33"/>
                  </a:lnTo>
                  <a:lnTo>
                    <a:pt x="113" y="37"/>
                  </a:lnTo>
                  <a:lnTo>
                    <a:pt x="117" y="42"/>
                  </a:lnTo>
                  <a:lnTo>
                    <a:pt x="120" y="48"/>
                  </a:lnTo>
                  <a:lnTo>
                    <a:pt x="122" y="54"/>
                  </a:lnTo>
                  <a:lnTo>
                    <a:pt x="124" y="61"/>
                  </a:lnTo>
                  <a:lnTo>
                    <a:pt x="125" y="67"/>
                  </a:lnTo>
                  <a:lnTo>
                    <a:pt x="126" y="75"/>
                  </a:lnTo>
                  <a:lnTo>
                    <a:pt x="127" y="82"/>
                  </a:lnTo>
                  <a:close/>
                </a:path>
              </a:pathLst>
            </a:custGeom>
            <a:solidFill>
              <a:srgbClr val="F9DA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98" name="Freeform 34"/>
            <p:cNvSpPr>
              <a:spLocks noEditPoints="1"/>
            </p:cNvSpPr>
            <p:nvPr/>
          </p:nvSpPr>
          <p:spPr bwMode="auto">
            <a:xfrm>
              <a:off x="1149" y="2647"/>
              <a:ext cx="25" cy="25"/>
            </a:xfrm>
            <a:custGeom>
              <a:avLst/>
              <a:gdLst>
                <a:gd name="T0" fmla="*/ 127 w 127"/>
                <a:gd name="T1" fmla="*/ 69 h 151"/>
                <a:gd name="T2" fmla="*/ 124 w 127"/>
                <a:gd name="T3" fmla="*/ 53 h 151"/>
                <a:gd name="T4" fmla="*/ 119 w 127"/>
                <a:gd name="T5" fmla="*/ 40 h 151"/>
                <a:gd name="T6" fmla="*/ 113 w 127"/>
                <a:gd name="T7" fmla="*/ 28 h 151"/>
                <a:gd name="T8" fmla="*/ 104 w 127"/>
                <a:gd name="T9" fmla="*/ 17 h 151"/>
                <a:gd name="T10" fmla="*/ 94 w 127"/>
                <a:gd name="T11" fmla="*/ 10 h 151"/>
                <a:gd name="T12" fmla="*/ 83 w 127"/>
                <a:gd name="T13" fmla="*/ 4 h 151"/>
                <a:gd name="T14" fmla="*/ 71 w 127"/>
                <a:gd name="T15" fmla="*/ 0 h 151"/>
                <a:gd name="T16" fmla="*/ 58 w 127"/>
                <a:gd name="T17" fmla="*/ 0 h 151"/>
                <a:gd name="T18" fmla="*/ 45 w 127"/>
                <a:gd name="T19" fmla="*/ 4 h 151"/>
                <a:gd name="T20" fmla="*/ 33 w 127"/>
                <a:gd name="T21" fmla="*/ 10 h 151"/>
                <a:gd name="T22" fmla="*/ 23 w 127"/>
                <a:gd name="T23" fmla="*/ 17 h 151"/>
                <a:gd name="T24" fmla="*/ 15 w 127"/>
                <a:gd name="T25" fmla="*/ 28 h 151"/>
                <a:gd name="T26" fmla="*/ 8 w 127"/>
                <a:gd name="T27" fmla="*/ 40 h 151"/>
                <a:gd name="T28" fmla="*/ 3 w 127"/>
                <a:gd name="T29" fmla="*/ 53 h 151"/>
                <a:gd name="T30" fmla="*/ 0 w 127"/>
                <a:gd name="T31" fmla="*/ 69 h 151"/>
                <a:gd name="T32" fmla="*/ 0 w 127"/>
                <a:gd name="T33" fmla="*/ 83 h 151"/>
                <a:gd name="T34" fmla="*/ 3 w 127"/>
                <a:gd name="T35" fmla="*/ 99 h 151"/>
                <a:gd name="T36" fmla="*/ 8 w 127"/>
                <a:gd name="T37" fmla="*/ 112 h 151"/>
                <a:gd name="T38" fmla="*/ 15 w 127"/>
                <a:gd name="T39" fmla="*/ 124 h 151"/>
                <a:gd name="T40" fmla="*/ 23 w 127"/>
                <a:gd name="T41" fmla="*/ 135 h 151"/>
                <a:gd name="T42" fmla="*/ 33 w 127"/>
                <a:gd name="T43" fmla="*/ 142 h 151"/>
                <a:gd name="T44" fmla="*/ 45 w 127"/>
                <a:gd name="T45" fmla="*/ 148 h 151"/>
                <a:gd name="T46" fmla="*/ 58 w 127"/>
                <a:gd name="T47" fmla="*/ 151 h 151"/>
                <a:gd name="T48" fmla="*/ 71 w 127"/>
                <a:gd name="T49" fmla="*/ 151 h 151"/>
                <a:gd name="T50" fmla="*/ 83 w 127"/>
                <a:gd name="T51" fmla="*/ 148 h 151"/>
                <a:gd name="T52" fmla="*/ 94 w 127"/>
                <a:gd name="T53" fmla="*/ 142 h 151"/>
                <a:gd name="T54" fmla="*/ 104 w 127"/>
                <a:gd name="T55" fmla="*/ 135 h 151"/>
                <a:gd name="T56" fmla="*/ 113 w 127"/>
                <a:gd name="T57" fmla="*/ 124 h 151"/>
                <a:gd name="T58" fmla="*/ 119 w 127"/>
                <a:gd name="T59" fmla="*/ 112 h 151"/>
                <a:gd name="T60" fmla="*/ 124 w 127"/>
                <a:gd name="T61" fmla="*/ 99 h 151"/>
                <a:gd name="T62" fmla="*/ 127 w 127"/>
                <a:gd name="T63" fmla="*/ 83 h 151"/>
                <a:gd name="T64" fmla="*/ 118 w 127"/>
                <a:gd name="T65" fmla="*/ 76 h 151"/>
                <a:gd name="T66" fmla="*/ 117 w 127"/>
                <a:gd name="T67" fmla="*/ 89 h 151"/>
                <a:gd name="T68" fmla="*/ 114 w 127"/>
                <a:gd name="T69" fmla="*/ 101 h 151"/>
                <a:gd name="T70" fmla="*/ 102 w 127"/>
                <a:gd name="T71" fmla="*/ 121 h 151"/>
                <a:gd name="T72" fmla="*/ 85 w 127"/>
                <a:gd name="T73" fmla="*/ 136 h 151"/>
                <a:gd name="T74" fmla="*/ 75 w 127"/>
                <a:gd name="T75" fmla="*/ 139 h 151"/>
                <a:gd name="T76" fmla="*/ 64 w 127"/>
                <a:gd name="T77" fmla="*/ 141 h 151"/>
                <a:gd name="T78" fmla="*/ 53 w 127"/>
                <a:gd name="T79" fmla="*/ 139 h 151"/>
                <a:gd name="T80" fmla="*/ 43 w 127"/>
                <a:gd name="T81" fmla="*/ 136 h 151"/>
                <a:gd name="T82" fmla="*/ 33 w 127"/>
                <a:gd name="T83" fmla="*/ 130 h 151"/>
                <a:gd name="T84" fmla="*/ 25 w 127"/>
                <a:gd name="T85" fmla="*/ 121 h 151"/>
                <a:gd name="T86" fmla="*/ 18 w 127"/>
                <a:gd name="T87" fmla="*/ 112 h 151"/>
                <a:gd name="T88" fmla="*/ 13 w 127"/>
                <a:gd name="T89" fmla="*/ 101 h 151"/>
                <a:gd name="T90" fmla="*/ 10 w 127"/>
                <a:gd name="T91" fmla="*/ 89 h 151"/>
                <a:gd name="T92" fmla="*/ 9 w 127"/>
                <a:gd name="T93" fmla="*/ 76 h 151"/>
                <a:gd name="T94" fmla="*/ 10 w 127"/>
                <a:gd name="T95" fmla="*/ 63 h 151"/>
                <a:gd name="T96" fmla="*/ 13 w 127"/>
                <a:gd name="T97" fmla="*/ 51 h 151"/>
                <a:gd name="T98" fmla="*/ 25 w 127"/>
                <a:gd name="T99" fmla="*/ 30 h 151"/>
                <a:gd name="T100" fmla="*/ 43 w 127"/>
                <a:gd name="T101" fmla="*/ 16 h 151"/>
                <a:gd name="T102" fmla="*/ 53 w 127"/>
                <a:gd name="T103" fmla="*/ 12 h 151"/>
                <a:gd name="T104" fmla="*/ 64 w 127"/>
                <a:gd name="T105" fmla="*/ 11 h 151"/>
                <a:gd name="T106" fmla="*/ 75 w 127"/>
                <a:gd name="T107" fmla="*/ 12 h 151"/>
                <a:gd name="T108" fmla="*/ 85 w 127"/>
                <a:gd name="T109" fmla="*/ 16 h 151"/>
                <a:gd name="T110" fmla="*/ 102 w 127"/>
                <a:gd name="T111" fmla="*/ 30 h 151"/>
                <a:gd name="T112" fmla="*/ 114 w 127"/>
                <a:gd name="T113" fmla="*/ 51 h 151"/>
                <a:gd name="T114" fmla="*/ 117 w 127"/>
                <a:gd name="T115" fmla="*/ 63 h 151"/>
                <a:gd name="T116" fmla="*/ 118 w 127"/>
                <a:gd name="T117" fmla="*/ 7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7" h="151">
                  <a:moveTo>
                    <a:pt x="127" y="76"/>
                  </a:moveTo>
                  <a:lnTo>
                    <a:pt x="127" y="69"/>
                  </a:lnTo>
                  <a:lnTo>
                    <a:pt x="126" y="60"/>
                  </a:lnTo>
                  <a:lnTo>
                    <a:pt x="124" y="53"/>
                  </a:lnTo>
                  <a:lnTo>
                    <a:pt x="122" y="46"/>
                  </a:lnTo>
                  <a:lnTo>
                    <a:pt x="119" y="40"/>
                  </a:lnTo>
                  <a:lnTo>
                    <a:pt x="116" y="34"/>
                  </a:lnTo>
                  <a:lnTo>
                    <a:pt x="113" y="28"/>
                  </a:lnTo>
                  <a:lnTo>
                    <a:pt x="109" y="22"/>
                  </a:lnTo>
                  <a:lnTo>
                    <a:pt x="104" y="17"/>
                  </a:lnTo>
                  <a:lnTo>
                    <a:pt x="99" y="13"/>
                  </a:lnTo>
                  <a:lnTo>
                    <a:pt x="94" y="10"/>
                  </a:lnTo>
                  <a:lnTo>
                    <a:pt x="89" y="6"/>
                  </a:lnTo>
                  <a:lnTo>
                    <a:pt x="83" y="4"/>
                  </a:lnTo>
                  <a:lnTo>
                    <a:pt x="77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1" y="1"/>
                  </a:lnTo>
                  <a:lnTo>
                    <a:pt x="45" y="4"/>
                  </a:lnTo>
                  <a:lnTo>
                    <a:pt x="40" y="6"/>
                  </a:lnTo>
                  <a:lnTo>
                    <a:pt x="33" y="10"/>
                  </a:lnTo>
                  <a:lnTo>
                    <a:pt x="28" y="13"/>
                  </a:lnTo>
                  <a:lnTo>
                    <a:pt x="23" y="17"/>
                  </a:lnTo>
                  <a:lnTo>
                    <a:pt x="19" y="22"/>
                  </a:lnTo>
                  <a:lnTo>
                    <a:pt x="15" y="28"/>
                  </a:lnTo>
                  <a:lnTo>
                    <a:pt x="11" y="34"/>
                  </a:lnTo>
                  <a:lnTo>
                    <a:pt x="8" y="40"/>
                  </a:lnTo>
                  <a:lnTo>
                    <a:pt x="5" y="46"/>
                  </a:lnTo>
                  <a:lnTo>
                    <a:pt x="3" y="53"/>
                  </a:lnTo>
                  <a:lnTo>
                    <a:pt x="1" y="60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0" y="83"/>
                  </a:lnTo>
                  <a:lnTo>
                    <a:pt x="1" y="91"/>
                  </a:lnTo>
                  <a:lnTo>
                    <a:pt x="3" y="99"/>
                  </a:lnTo>
                  <a:lnTo>
                    <a:pt x="5" y="105"/>
                  </a:lnTo>
                  <a:lnTo>
                    <a:pt x="8" y="112"/>
                  </a:lnTo>
                  <a:lnTo>
                    <a:pt x="11" y="118"/>
                  </a:lnTo>
                  <a:lnTo>
                    <a:pt x="15" y="124"/>
                  </a:lnTo>
                  <a:lnTo>
                    <a:pt x="19" y="130"/>
                  </a:lnTo>
                  <a:lnTo>
                    <a:pt x="23" y="135"/>
                  </a:lnTo>
                  <a:lnTo>
                    <a:pt x="28" y="138"/>
                  </a:lnTo>
                  <a:lnTo>
                    <a:pt x="33" y="142"/>
                  </a:lnTo>
                  <a:lnTo>
                    <a:pt x="40" y="145"/>
                  </a:lnTo>
                  <a:lnTo>
                    <a:pt x="45" y="148"/>
                  </a:lnTo>
                  <a:lnTo>
                    <a:pt x="51" y="150"/>
                  </a:lnTo>
                  <a:lnTo>
                    <a:pt x="58" y="151"/>
                  </a:lnTo>
                  <a:lnTo>
                    <a:pt x="64" y="151"/>
                  </a:lnTo>
                  <a:lnTo>
                    <a:pt x="71" y="151"/>
                  </a:lnTo>
                  <a:lnTo>
                    <a:pt x="77" y="150"/>
                  </a:lnTo>
                  <a:lnTo>
                    <a:pt x="83" y="148"/>
                  </a:lnTo>
                  <a:lnTo>
                    <a:pt x="89" y="145"/>
                  </a:lnTo>
                  <a:lnTo>
                    <a:pt x="94" y="142"/>
                  </a:lnTo>
                  <a:lnTo>
                    <a:pt x="99" y="138"/>
                  </a:lnTo>
                  <a:lnTo>
                    <a:pt x="104" y="135"/>
                  </a:lnTo>
                  <a:lnTo>
                    <a:pt x="109" y="130"/>
                  </a:lnTo>
                  <a:lnTo>
                    <a:pt x="113" y="124"/>
                  </a:lnTo>
                  <a:lnTo>
                    <a:pt x="116" y="118"/>
                  </a:lnTo>
                  <a:lnTo>
                    <a:pt x="119" y="112"/>
                  </a:lnTo>
                  <a:lnTo>
                    <a:pt x="122" y="105"/>
                  </a:lnTo>
                  <a:lnTo>
                    <a:pt x="124" y="99"/>
                  </a:lnTo>
                  <a:lnTo>
                    <a:pt x="126" y="91"/>
                  </a:lnTo>
                  <a:lnTo>
                    <a:pt x="127" y="83"/>
                  </a:lnTo>
                  <a:lnTo>
                    <a:pt x="127" y="76"/>
                  </a:lnTo>
                  <a:close/>
                  <a:moveTo>
                    <a:pt x="118" y="76"/>
                  </a:moveTo>
                  <a:lnTo>
                    <a:pt x="118" y="82"/>
                  </a:lnTo>
                  <a:lnTo>
                    <a:pt x="117" y="89"/>
                  </a:lnTo>
                  <a:lnTo>
                    <a:pt x="116" y="95"/>
                  </a:lnTo>
                  <a:lnTo>
                    <a:pt x="114" y="101"/>
                  </a:lnTo>
                  <a:lnTo>
                    <a:pt x="109" y="112"/>
                  </a:lnTo>
                  <a:lnTo>
                    <a:pt x="102" y="121"/>
                  </a:lnTo>
                  <a:lnTo>
                    <a:pt x="94" y="130"/>
                  </a:lnTo>
                  <a:lnTo>
                    <a:pt x="85" y="136"/>
                  </a:lnTo>
                  <a:lnTo>
                    <a:pt x="80" y="138"/>
                  </a:lnTo>
                  <a:lnTo>
                    <a:pt x="75" y="139"/>
                  </a:lnTo>
                  <a:lnTo>
                    <a:pt x="70" y="141"/>
                  </a:lnTo>
                  <a:lnTo>
                    <a:pt x="64" y="141"/>
                  </a:lnTo>
                  <a:lnTo>
                    <a:pt x="59" y="141"/>
                  </a:lnTo>
                  <a:lnTo>
                    <a:pt x="53" y="139"/>
                  </a:lnTo>
                  <a:lnTo>
                    <a:pt x="48" y="138"/>
                  </a:lnTo>
                  <a:lnTo>
                    <a:pt x="43" y="136"/>
                  </a:lnTo>
                  <a:lnTo>
                    <a:pt x="38" y="132"/>
                  </a:lnTo>
                  <a:lnTo>
                    <a:pt x="33" y="130"/>
                  </a:lnTo>
                  <a:lnTo>
                    <a:pt x="29" y="126"/>
                  </a:lnTo>
                  <a:lnTo>
                    <a:pt x="25" y="121"/>
                  </a:lnTo>
                  <a:lnTo>
                    <a:pt x="21" y="117"/>
                  </a:lnTo>
                  <a:lnTo>
                    <a:pt x="18" y="112"/>
                  </a:lnTo>
                  <a:lnTo>
                    <a:pt x="16" y="107"/>
                  </a:lnTo>
                  <a:lnTo>
                    <a:pt x="13" y="101"/>
                  </a:lnTo>
                  <a:lnTo>
                    <a:pt x="12" y="95"/>
                  </a:lnTo>
                  <a:lnTo>
                    <a:pt x="10" y="89"/>
                  </a:lnTo>
                  <a:lnTo>
                    <a:pt x="9" y="82"/>
                  </a:lnTo>
                  <a:lnTo>
                    <a:pt x="9" y="76"/>
                  </a:lnTo>
                  <a:lnTo>
                    <a:pt x="9" y="69"/>
                  </a:lnTo>
                  <a:lnTo>
                    <a:pt x="10" y="63"/>
                  </a:lnTo>
                  <a:lnTo>
                    <a:pt x="12" y="57"/>
                  </a:lnTo>
                  <a:lnTo>
                    <a:pt x="13" y="51"/>
                  </a:lnTo>
                  <a:lnTo>
                    <a:pt x="18" y="40"/>
                  </a:lnTo>
                  <a:lnTo>
                    <a:pt x="25" y="30"/>
                  </a:lnTo>
                  <a:lnTo>
                    <a:pt x="33" y="22"/>
                  </a:lnTo>
                  <a:lnTo>
                    <a:pt x="43" y="16"/>
                  </a:lnTo>
                  <a:lnTo>
                    <a:pt x="48" y="13"/>
                  </a:lnTo>
                  <a:lnTo>
                    <a:pt x="53" y="12"/>
                  </a:lnTo>
                  <a:lnTo>
                    <a:pt x="59" y="11"/>
                  </a:lnTo>
                  <a:lnTo>
                    <a:pt x="64" y="11"/>
                  </a:lnTo>
                  <a:lnTo>
                    <a:pt x="70" y="11"/>
                  </a:lnTo>
                  <a:lnTo>
                    <a:pt x="75" y="12"/>
                  </a:lnTo>
                  <a:lnTo>
                    <a:pt x="80" y="13"/>
                  </a:lnTo>
                  <a:lnTo>
                    <a:pt x="85" y="16"/>
                  </a:lnTo>
                  <a:lnTo>
                    <a:pt x="94" y="22"/>
                  </a:lnTo>
                  <a:lnTo>
                    <a:pt x="102" y="30"/>
                  </a:lnTo>
                  <a:lnTo>
                    <a:pt x="109" y="40"/>
                  </a:lnTo>
                  <a:lnTo>
                    <a:pt x="114" y="51"/>
                  </a:lnTo>
                  <a:lnTo>
                    <a:pt x="116" y="57"/>
                  </a:lnTo>
                  <a:lnTo>
                    <a:pt x="117" y="63"/>
                  </a:lnTo>
                  <a:lnTo>
                    <a:pt x="118" y="69"/>
                  </a:lnTo>
                  <a:lnTo>
                    <a:pt x="118" y="76"/>
                  </a:lnTo>
                  <a:close/>
                </a:path>
              </a:pathLst>
            </a:custGeom>
            <a:solidFill>
              <a:srgbClr val="F9D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99" name="Freeform 35"/>
            <p:cNvSpPr>
              <a:spLocks noEditPoints="1"/>
            </p:cNvSpPr>
            <p:nvPr/>
          </p:nvSpPr>
          <p:spPr bwMode="auto">
            <a:xfrm>
              <a:off x="1150" y="2648"/>
              <a:ext cx="23" cy="23"/>
            </a:xfrm>
            <a:custGeom>
              <a:avLst/>
              <a:gdLst>
                <a:gd name="T0" fmla="*/ 117 w 118"/>
                <a:gd name="T1" fmla="*/ 64 h 140"/>
                <a:gd name="T2" fmla="*/ 115 w 118"/>
                <a:gd name="T3" fmla="*/ 50 h 140"/>
                <a:gd name="T4" fmla="*/ 110 w 118"/>
                <a:gd name="T5" fmla="*/ 37 h 140"/>
                <a:gd name="T6" fmla="*/ 104 w 118"/>
                <a:gd name="T7" fmla="*/ 26 h 140"/>
                <a:gd name="T8" fmla="*/ 96 w 118"/>
                <a:gd name="T9" fmla="*/ 17 h 140"/>
                <a:gd name="T10" fmla="*/ 87 w 118"/>
                <a:gd name="T11" fmla="*/ 10 h 140"/>
                <a:gd name="T12" fmla="*/ 76 w 118"/>
                <a:gd name="T13" fmla="*/ 4 h 140"/>
                <a:gd name="T14" fmla="*/ 65 w 118"/>
                <a:gd name="T15" fmla="*/ 1 h 140"/>
                <a:gd name="T16" fmla="*/ 53 w 118"/>
                <a:gd name="T17" fmla="*/ 1 h 140"/>
                <a:gd name="T18" fmla="*/ 42 w 118"/>
                <a:gd name="T19" fmla="*/ 4 h 140"/>
                <a:gd name="T20" fmla="*/ 31 w 118"/>
                <a:gd name="T21" fmla="*/ 10 h 140"/>
                <a:gd name="T22" fmla="*/ 21 w 118"/>
                <a:gd name="T23" fmla="*/ 17 h 140"/>
                <a:gd name="T24" fmla="*/ 13 w 118"/>
                <a:gd name="T25" fmla="*/ 26 h 140"/>
                <a:gd name="T26" fmla="*/ 7 w 118"/>
                <a:gd name="T27" fmla="*/ 37 h 140"/>
                <a:gd name="T28" fmla="*/ 2 w 118"/>
                <a:gd name="T29" fmla="*/ 50 h 140"/>
                <a:gd name="T30" fmla="*/ 0 w 118"/>
                <a:gd name="T31" fmla="*/ 64 h 140"/>
                <a:gd name="T32" fmla="*/ 0 w 118"/>
                <a:gd name="T33" fmla="*/ 78 h 140"/>
                <a:gd name="T34" fmla="*/ 2 w 118"/>
                <a:gd name="T35" fmla="*/ 91 h 140"/>
                <a:gd name="T36" fmla="*/ 7 w 118"/>
                <a:gd name="T37" fmla="*/ 104 h 140"/>
                <a:gd name="T38" fmla="*/ 13 w 118"/>
                <a:gd name="T39" fmla="*/ 115 h 140"/>
                <a:gd name="T40" fmla="*/ 21 w 118"/>
                <a:gd name="T41" fmla="*/ 125 h 140"/>
                <a:gd name="T42" fmla="*/ 31 w 118"/>
                <a:gd name="T43" fmla="*/ 132 h 140"/>
                <a:gd name="T44" fmla="*/ 42 w 118"/>
                <a:gd name="T45" fmla="*/ 138 h 140"/>
                <a:gd name="T46" fmla="*/ 53 w 118"/>
                <a:gd name="T47" fmla="*/ 140 h 140"/>
                <a:gd name="T48" fmla="*/ 65 w 118"/>
                <a:gd name="T49" fmla="*/ 140 h 140"/>
                <a:gd name="T50" fmla="*/ 76 w 118"/>
                <a:gd name="T51" fmla="*/ 138 h 140"/>
                <a:gd name="T52" fmla="*/ 87 w 118"/>
                <a:gd name="T53" fmla="*/ 132 h 140"/>
                <a:gd name="T54" fmla="*/ 96 w 118"/>
                <a:gd name="T55" fmla="*/ 125 h 140"/>
                <a:gd name="T56" fmla="*/ 104 w 118"/>
                <a:gd name="T57" fmla="*/ 115 h 140"/>
                <a:gd name="T58" fmla="*/ 110 w 118"/>
                <a:gd name="T59" fmla="*/ 104 h 140"/>
                <a:gd name="T60" fmla="*/ 115 w 118"/>
                <a:gd name="T61" fmla="*/ 91 h 140"/>
                <a:gd name="T62" fmla="*/ 117 w 118"/>
                <a:gd name="T63" fmla="*/ 78 h 140"/>
                <a:gd name="T64" fmla="*/ 109 w 118"/>
                <a:gd name="T65" fmla="*/ 71 h 140"/>
                <a:gd name="T66" fmla="*/ 105 w 118"/>
                <a:gd name="T67" fmla="*/ 94 h 140"/>
                <a:gd name="T68" fmla="*/ 94 w 118"/>
                <a:gd name="T69" fmla="*/ 113 h 140"/>
                <a:gd name="T70" fmla="*/ 78 w 118"/>
                <a:gd name="T71" fmla="*/ 126 h 140"/>
                <a:gd name="T72" fmla="*/ 59 w 118"/>
                <a:gd name="T73" fmla="*/ 130 h 140"/>
                <a:gd name="T74" fmla="*/ 40 w 118"/>
                <a:gd name="T75" fmla="*/ 126 h 140"/>
                <a:gd name="T76" fmla="*/ 23 w 118"/>
                <a:gd name="T77" fmla="*/ 113 h 140"/>
                <a:gd name="T78" fmla="*/ 13 w 118"/>
                <a:gd name="T79" fmla="*/ 94 h 140"/>
                <a:gd name="T80" fmla="*/ 9 w 118"/>
                <a:gd name="T81" fmla="*/ 71 h 140"/>
                <a:gd name="T82" fmla="*/ 13 w 118"/>
                <a:gd name="T83" fmla="*/ 48 h 140"/>
                <a:gd name="T84" fmla="*/ 23 w 118"/>
                <a:gd name="T85" fmla="*/ 29 h 140"/>
                <a:gd name="T86" fmla="*/ 40 w 118"/>
                <a:gd name="T87" fmla="*/ 16 h 140"/>
                <a:gd name="T88" fmla="*/ 59 w 118"/>
                <a:gd name="T89" fmla="*/ 11 h 140"/>
                <a:gd name="T90" fmla="*/ 78 w 118"/>
                <a:gd name="T91" fmla="*/ 16 h 140"/>
                <a:gd name="T92" fmla="*/ 94 w 118"/>
                <a:gd name="T93" fmla="*/ 29 h 140"/>
                <a:gd name="T94" fmla="*/ 105 w 118"/>
                <a:gd name="T95" fmla="*/ 48 h 140"/>
                <a:gd name="T96" fmla="*/ 109 w 118"/>
                <a:gd name="T97" fmla="*/ 7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8" h="140">
                  <a:moveTo>
                    <a:pt x="118" y="71"/>
                  </a:moveTo>
                  <a:lnTo>
                    <a:pt x="117" y="64"/>
                  </a:lnTo>
                  <a:lnTo>
                    <a:pt x="116" y="56"/>
                  </a:lnTo>
                  <a:lnTo>
                    <a:pt x="115" y="50"/>
                  </a:lnTo>
                  <a:lnTo>
                    <a:pt x="113" y="43"/>
                  </a:lnTo>
                  <a:lnTo>
                    <a:pt x="110" y="37"/>
                  </a:lnTo>
                  <a:lnTo>
                    <a:pt x="108" y="31"/>
                  </a:lnTo>
                  <a:lnTo>
                    <a:pt x="104" y="26"/>
                  </a:lnTo>
                  <a:lnTo>
                    <a:pt x="100" y="22"/>
                  </a:lnTo>
                  <a:lnTo>
                    <a:pt x="96" y="17"/>
                  </a:lnTo>
                  <a:lnTo>
                    <a:pt x="92" y="12"/>
                  </a:lnTo>
                  <a:lnTo>
                    <a:pt x="87" y="10"/>
                  </a:lnTo>
                  <a:lnTo>
                    <a:pt x="82" y="6"/>
                  </a:lnTo>
                  <a:lnTo>
                    <a:pt x="76" y="4"/>
                  </a:lnTo>
                  <a:lnTo>
                    <a:pt x="71" y="2"/>
                  </a:lnTo>
                  <a:lnTo>
                    <a:pt x="65" y="1"/>
                  </a:lnTo>
                  <a:lnTo>
                    <a:pt x="59" y="0"/>
                  </a:lnTo>
                  <a:lnTo>
                    <a:pt x="53" y="1"/>
                  </a:lnTo>
                  <a:lnTo>
                    <a:pt x="47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31" y="10"/>
                  </a:lnTo>
                  <a:lnTo>
                    <a:pt x="25" y="12"/>
                  </a:lnTo>
                  <a:lnTo>
                    <a:pt x="21" y="17"/>
                  </a:lnTo>
                  <a:lnTo>
                    <a:pt x="17" y="22"/>
                  </a:lnTo>
                  <a:lnTo>
                    <a:pt x="13" y="26"/>
                  </a:lnTo>
                  <a:lnTo>
                    <a:pt x="10" y="31"/>
                  </a:lnTo>
                  <a:lnTo>
                    <a:pt x="7" y="37"/>
                  </a:lnTo>
                  <a:lnTo>
                    <a:pt x="4" y="43"/>
                  </a:lnTo>
                  <a:lnTo>
                    <a:pt x="2" y="50"/>
                  </a:lnTo>
                  <a:lnTo>
                    <a:pt x="1" y="56"/>
                  </a:lnTo>
                  <a:lnTo>
                    <a:pt x="0" y="64"/>
                  </a:lnTo>
                  <a:lnTo>
                    <a:pt x="0" y="71"/>
                  </a:lnTo>
                  <a:lnTo>
                    <a:pt x="0" y="78"/>
                  </a:lnTo>
                  <a:lnTo>
                    <a:pt x="1" y="85"/>
                  </a:lnTo>
                  <a:lnTo>
                    <a:pt x="2" y="91"/>
                  </a:lnTo>
                  <a:lnTo>
                    <a:pt x="4" y="98"/>
                  </a:lnTo>
                  <a:lnTo>
                    <a:pt x="7" y="104"/>
                  </a:lnTo>
                  <a:lnTo>
                    <a:pt x="10" y="110"/>
                  </a:lnTo>
                  <a:lnTo>
                    <a:pt x="13" y="115"/>
                  </a:lnTo>
                  <a:lnTo>
                    <a:pt x="17" y="120"/>
                  </a:lnTo>
                  <a:lnTo>
                    <a:pt x="21" y="125"/>
                  </a:lnTo>
                  <a:lnTo>
                    <a:pt x="25" y="128"/>
                  </a:lnTo>
                  <a:lnTo>
                    <a:pt x="31" y="132"/>
                  </a:lnTo>
                  <a:lnTo>
                    <a:pt x="36" y="136"/>
                  </a:lnTo>
                  <a:lnTo>
                    <a:pt x="42" y="138"/>
                  </a:lnTo>
                  <a:lnTo>
                    <a:pt x="47" y="139"/>
                  </a:lnTo>
                  <a:lnTo>
                    <a:pt x="53" y="140"/>
                  </a:lnTo>
                  <a:lnTo>
                    <a:pt x="59" y="140"/>
                  </a:lnTo>
                  <a:lnTo>
                    <a:pt x="65" y="140"/>
                  </a:lnTo>
                  <a:lnTo>
                    <a:pt x="71" y="139"/>
                  </a:lnTo>
                  <a:lnTo>
                    <a:pt x="76" y="138"/>
                  </a:lnTo>
                  <a:lnTo>
                    <a:pt x="82" y="136"/>
                  </a:lnTo>
                  <a:lnTo>
                    <a:pt x="87" y="132"/>
                  </a:lnTo>
                  <a:lnTo>
                    <a:pt x="92" y="128"/>
                  </a:lnTo>
                  <a:lnTo>
                    <a:pt x="96" y="125"/>
                  </a:lnTo>
                  <a:lnTo>
                    <a:pt x="100" y="120"/>
                  </a:lnTo>
                  <a:lnTo>
                    <a:pt x="104" y="115"/>
                  </a:lnTo>
                  <a:lnTo>
                    <a:pt x="108" y="110"/>
                  </a:lnTo>
                  <a:lnTo>
                    <a:pt x="110" y="104"/>
                  </a:lnTo>
                  <a:lnTo>
                    <a:pt x="113" y="98"/>
                  </a:lnTo>
                  <a:lnTo>
                    <a:pt x="115" y="91"/>
                  </a:lnTo>
                  <a:lnTo>
                    <a:pt x="116" y="85"/>
                  </a:lnTo>
                  <a:lnTo>
                    <a:pt x="117" y="78"/>
                  </a:lnTo>
                  <a:lnTo>
                    <a:pt x="118" y="71"/>
                  </a:lnTo>
                  <a:close/>
                  <a:moveTo>
                    <a:pt x="109" y="71"/>
                  </a:moveTo>
                  <a:lnTo>
                    <a:pt x="108" y="83"/>
                  </a:lnTo>
                  <a:lnTo>
                    <a:pt x="105" y="94"/>
                  </a:lnTo>
                  <a:lnTo>
                    <a:pt x="100" y="104"/>
                  </a:lnTo>
                  <a:lnTo>
                    <a:pt x="94" y="113"/>
                  </a:lnTo>
                  <a:lnTo>
                    <a:pt x="87" y="120"/>
                  </a:lnTo>
                  <a:lnTo>
                    <a:pt x="78" y="126"/>
                  </a:lnTo>
                  <a:lnTo>
                    <a:pt x="69" y="128"/>
                  </a:lnTo>
                  <a:lnTo>
                    <a:pt x="59" y="130"/>
                  </a:lnTo>
                  <a:lnTo>
                    <a:pt x="49" y="128"/>
                  </a:lnTo>
                  <a:lnTo>
                    <a:pt x="40" y="126"/>
                  </a:lnTo>
                  <a:lnTo>
                    <a:pt x="31" y="120"/>
                  </a:lnTo>
                  <a:lnTo>
                    <a:pt x="23" y="113"/>
                  </a:lnTo>
                  <a:lnTo>
                    <a:pt x="17" y="104"/>
                  </a:lnTo>
                  <a:lnTo>
                    <a:pt x="13" y="94"/>
                  </a:lnTo>
                  <a:lnTo>
                    <a:pt x="10" y="83"/>
                  </a:lnTo>
                  <a:lnTo>
                    <a:pt x="9" y="71"/>
                  </a:lnTo>
                  <a:lnTo>
                    <a:pt x="10" y="59"/>
                  </a:lnTo>
                  <a:lnTo>
                    <a:pt x="13" y="48"/>
                  </a:lnTo>
                  <a:lnTo>
                    <a:pt x="17" y="37"/>
                  </a:lnTo>
                  <a:lnTo>
                    <a:pt x="23" y="29"/>
                  </a:lnTo>
                  <a:lnTo>
                    <a:pt x="31" y="22"/>
                  </a:lnTo>
                  <a:lnTo>
                    <a:pt x="40" y="16"/>
                  </a:lnTo>
                  <a:lnTo>
                    <a:pt x="49" y="12"/>
                  </a:lnTo>
                  <a:lnTo>
                    <a:pt x="59" y="11"/>
                  </a:lnTo>
                  <a:lnTo>
                    <a:pt x="69" y="12"/>
                  </a:lnTo>
                  <a:lnTo>
                    <a:pt x="78" y="16"/>
                  </a:lnTo>
                  <a:lnTo>
                    <a:pt x="87" y="22"/>
                  </a:lnTo>
                  <a:lnTo>
                    <a:pt x="94" y="29"/>
                  </a:lnTo>
                  <a:lnTo>
                    <a:pt x="100" y="37"/>
                  </a:lnTo>
                  <a:lnTo>
                    <a:pt x="105" y="48"/>
                  </a:lnTo>
                  <a:lnTo>
                    <a:pt x="108" y="59"/>
                  </a:lnTo>
                  <a:lnTo>
                    <a:pt x="109" y="71"/>
                  </a:lnTo>
                  <a:close/>
                </a:path>
              </a:pathLst>
            </a:custGeom>
            <a:solidFill>
              <a:srgbClr val="F9E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0" name="Freeform 36"/>
            <p:cNvSpPr>
              <a:spLocks noEditPoints="1"/>
            </p:cNvSpPr>
            <p:nvPr/>
          </p:nvSpPr>
          <p:spPr bwMode="auto">
            <a:xfrm>
              <a:off x="1151" y="2649"/>
              <a:ext cx="21" cy="21"/>
            </a:xfrm>
            <a:custGeom>
              <a:avLst/>
              <a:gdLst>
                <a:gd name="T0" fmla="*/ 109 w 109"/>
                <a:gd name="T1" fmla="*/ 58 h 130"/>
                <a:gd name="T2" fmla="*/ 107 w 109"/>
                <a:gd name="T3" fmla="*/ 46 h 130"/>
                <a:gd name="T4" fmla="*/ 100 w 109"/>
                <a:gd name="T5" fmla="*/ 29 h 130"/>
                <a:gd name="T6" fmla="*/ 85 w 109"/>
                <a:gd name="T7" fmla="*/ 11 h 130"/>
                <a:gd name="T8" fmla="*/ 71 w 109"/>
                <a:gd name="T9" fmla="*/ 2 h 130"/>
                <a:gd name="T10" fmla="*/ 61 w 109"/>
                <a:gd name="T11" fmla="*/ 0 h 130"/>
                <a:gd name="T12" fmla="*/ 50 w 109"/>
                <a:gd name="T13" fmla="*/ 0 h 130"/>
                <a:gd name="T14" fmla="*/ 39 w 109"/>
                <a:gd name="T15" fmla="*/ 2 h 130"/>
                <a:gd name="T16" fmla="*/ 24 w 109"/>
                <a:gd name="T17" fmla="*/ 11 h 130"/>
                <a:gd name="T18" fmla="*/ 9 w 109"/>
                <a:gd name="T19" fmla="*/ 29 h 130"/>
                <a:gd name="T20" fmla="*/ 3 w 109"/>
                <a:gd name="T21" fmla="*/ 46 h 130"/>
                <a:gd name="T22" fmla="*/ 0 w 109"/>
                <a:gd name="T23" fmla="*/ 58 h 130"/>
                <a:gd name="T24" fmla="*/ 0 w 109"/>
                <a:gd name="T25" fmla="*/ 71 h 130"/>
                <a:gd name="T26" fmla="*/ 3 w 109"/>
                <a:gd name="T27" fmla="*/ 84 h 130"/>
                <a:gd name="T28" fmla="*/ 7 w 109"/>
                <a:gd name="T29" fmla="*/ 96 h 130"/>
                <a:gd name="T30" fmla="*/ 12 w 109"/>
                <a:gd name="T31" fmla="*/ 106 h 130"/>
                <a:gd name="T32" fmla="*/ 20 w 109"/>
                <a:gd name="T33" fmla="*/ 115 h 130"/>
                <a:gd name="T34" fmla="*/ 29 w 109"/>
                <a:gd name="T35" fmla="*/ 121 h 130"/>
                <a:gd name="T36" fmla="*/ 39 w 109"/>
                <a:gd name="T37" fmla="*/ 127 h 130"/>
                <a:gd name="T38" fmla="*/ 50 w 109"/>
                <a:gd name="T39" fmla="*/ 130 h 130"/>
                <a:gd name="T40" fmla="*/ 61 w 109"/>
                <a:gd name="T41" fmla="*/ 130 h 130"/>
                <a:gd name="T42" fmla="*/ 71 w 109"/>
                <a:gd name="T43" fmla="*/ 127 h 130"/>
                <a:gd name="T44" fmla="*/ 85 w 109"/>
                <a:gd name="T45" fmla="*/ 119 h 130"/>
                <a:gd name="T46" fmla="*/ 100 w 109"/>
                <a:gd name="T47" fmla="*/ 101 h 130"/>
                <a:gd name="T48" fmla="*/ 107 w 109"/>
                <a:gd name="T49" fmla="*/ 84 h 130"/>
                <a:gd name="T50" fmla="*/ 109 w 109"/>
                <a:gd name="T51" fmla="*/ 71 h 130"/>
                <a:gd name="T52" fmla="*/ 100 w 109"/>
                <a:gd name="T53" fmla="*/ 65 h 130"/>
                <a:gd name="T54" fmla="*/ 97 w 109"/>
                <a:gd name="T55" fmla="*/ 85 h 130"/>
                <a:gd name="T56" fmla="*/ 87 w 109"/>
                <a:gd name="T57" fmla="*/ 103 h 130"/>
                <a:gd name="T58" fmla="*/ 73 w 109"/>
                <a:gd name="T59" fmla="*/ 114 h 130"/>
                <a:gd name="T60" fmla="*/ 55 w 109"/>
                <a:gd name="T61" fmla="*/ 119 h 130"/>
                <a:gd name="T62" fmla="*/ 38 w 109"/>
                <a:gd name="T63" fmla="*/ 114 h 130"/>
                <a:gd name="T64" fmla="*/ 22 w 109"/>
                <a:gd name="T65" fmla="*/ 103 h 130"/>
                <a:gd name="T66" fmla="*/ 13 w 109"/>
                <a:gd name="T67" fmla="*/ 85 h 130"/>
                <a:gd name="T68" fmla="*/ 9 w 109"/>
                <a:gd name="T69" fmla="*/ 65 h 130"/>
                <a:gd name="T70" fmla="*/ 13 w 109"/>
                <a:gd name="T71" fmla="*/ 43 h 130"/>
                <a:gd name="T72" fmla="*/ 22 w 109"/>
                <a:gd name="T73" fmla="*/ 26 h 130"/>
                <a:gd name="T74" fmla="*/ 38 w 109"/>
                <a:gd name="T75" fmla="*/ 16 h 130"/>
                <a:gd name="T76" fmla="*/ 55 w 109"/>
                <a:gd name="T77" fmla="*/ 11 h 130"/>
                <a:gd name="T78" fmla="*/ 73 w 109"/>
                <a:gd name="T79" fmla="*/ 16 h 130"/>
                <a:gd name="T80" fmla="*/ 87 w 109"/>
                <a:gd name="T81" fmla="*/ 26 h 130"/>
                <a:gd name="T82" fmla="*/ 97 w 109"/>
                <a:gd name="T83" fmla="*/ 43 h 130"/>
                <a:gd name="T84" fmla="*/ 100 w 109"/>
                <a:gd name="T85" fmla="*/ 6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130">
                  <a:moveTo>
                    <a:pt x="109" y="65"/>
                  </a:moveTo>
                  <a:lnTo>
                    <a:pt x="109" y="58"/>
                  </a:lnTo>
                  <a:lnTo>
                    <a:pt x="108" y="52"/>
                  </a:lnTo>
                  <a:lnTo>
                    <a:pt x="107" y="46"/>
                  </a:lnTo>
                  <a:lnTo>
                    <a:pt x="105" y="40"/>
                  </a:lnTo>
                  <a:lnTo>
                    <a:pt x="100" y="29"/>
                  </a:lnTo>
                  <a:lnTo>
                    <a:pt x="93" y="19"/>
                  </a:lnTo>
                  <a:lnTo>
                    <a:pt x="85" y="11"/>
                  </a:lnTo>
                  <a:lnTo>
                    <a:pt x="76" y="5"/>
                  </a:lnTo>
                  <a:lnTo>
                    <a:pt x="71" y="2"/>
                  </a:lnTo>
                  <a:lnTo>
                    <a:pt x="66" y="1"/>
                  </a:lnTo>
                  <a:lnTo>
                    <a:pt x="61" y="0"/>
                  </a:lnTo>
                  <a:lnTo>
                    <a:pt x="55" y="0"/>
                  </a:lnTo>
                  <a:lnTo>
                    <a:pt x="50" y="0"/>
                  </a:lnTo>
                  <a:lnTo>
                    <a:pt x="44" y="1"/>
                  </a:lnTo>
                  <a:lnTo>
                    <a:pt x="39" y="2"/>
                  </a:lnTo>
                  <a:lnTo>
                    <a:pt x="34" y="5"/>
                  </a:lnTo>
                  <a:lnTo>
                    <a:pt x="24" y="11"/>
                  </a:lnTo>
                  <a:lnTo>
                    <a:pt x="16" y="19"/>
                  </a:lnTo>
                  <a:lnTo>
                    <a:pt x="9" y="29"/>
                  </a:lnTo>
                  <a:lnTo>
                    <a:pt x="4" y="40"/>
                  </a:lnTo>
                  <a:lnTo>
                    <a:pt x="3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0" y="71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4" y="90"/>
                  </a:lnTo>
                  <a:lnTo>
                    <a:pt x="7" y="96"/>
                  </a:lnTo>
                  <a:lnTo>
                    <a:pt x="9" y="101"/>
                  </a:lnTo>
                  <a:lnTo>
                    <a:pt x="12" y="106"/>
                  </a:lnTo>
                  <a:lnTo>
                    <a:pt x="16" y="110"/>
                  </a:lnTo>
                  <a:lnTo>
                    <a:pt x="20" y="115"/>
                  </a:lnTo>
                  <a:lnTo>
                    <a:pt x="24" y="119"/>
                  </a:lnTo>
                  <a:lnTo>
                    <a:pt x="29" y="121"/>
                  </a:lnTo>
                  <a:lnTo>
                    <a:pt x="34" y="125"/>
                  </a:lnTo>
                  <a:lnTo>
                    <a:pt x="39" y="127"/>
                  </a:lnTo>
                  <a:lnTo>
                    <a:pt x="44" y="128"/>
                  </a:lnTo>
                  <a:lnTo>
                    <a:pt x="50" y="130"/>
                  </a:lnTo>
                  <a:lnTo>
                    <a:pt x="55" y="130"/>
                  </a:lnTo>
                  <a:lnTo>
                    <a:pt x="61" y="130"/>
                  </a:lnTo>
                  <a:lnTo>
                    <a:pt x="66" y="128"/>
                  </a:lnTo>
                  <a:lnTo>
                    <a:pt x="71" y="127"/>
                  </a:lnTo>
                  <a:lnTo>
                    <a:pt x="76" y="125"/>
                  </a:lnTo>
                  <a:lnTo>
                    <a:pt x="85" y="119"/>
                  </a:lnTo>
                  <a:lnTo>
                    <a:pt x="93" y="110"/>
                  </a:lnTo>
                  <a:lnTo>
                    <a:pt x="100" y="101"/>
                  </a:lnTo>
                  <a:lnTo>
                    <a:pt x="105" y="90"/>
                  </a:lnTo>
                  <a:lnTo>
                    <a:pt x="107" y="84"/>
                  </a:lnTo>
                  <a:lnTo>
                    <a:pt x="108" y="78"/>
                  </a:lnTo>
                  <a:lnTo>
                    <a:pt x="109" y="71"/>
                  </a:lnTo>
                  <a:lnTo>
                    <a:pt x="109" y="65"/>
                  </a:lnTo>
                  <a:close/>
                  <a:moveTo>
                    <a:pt x="100" y="65"/>
                  </a:moveTo>
                  <a:lnTo>
                    <a:pt x="99" y="76"/>
                  </a:lnTo>
                  <a:lnTo>
                    <a:pt x="97" y="85"/>
                  </a:lnTo>
                  <a:lnTo>
                    <a:pt x="92" y="95"/>
                  </a:lnTo>
                  <a:lnTo>
                    <a:pt x="87" y="103"/>
                  </a:lnTo>
                  <a:lnTo>
                    <a:pt x="80" y="109"/>
                  </a:lnTo>
                  <a:lnTo>
                    <a:pt x="73" y="114"/>
                  </a:lnTo>
                  <a:lnTo>
                    <a:pt x="64" y="118"/>
                  </a:lnTo>
                  <a:lnTo>
                    <a:pt x="55" y="119"/>
                  </a:lnTo>
                  <a:lnTo>
                    <a:pt x="46" y="118"/>
                  </a:lnTo>
                  <a:lnTo>
                    <a:pt x="38" y="114"/>
                  </a:lnTo>
                  <a:lnTo>
                    <a:pt x="30" y="109"/>
                  </a:lnTo>
                  <a:lnTo>
                    <a:pt x="22" y="103"/>
                  </a:lnTo>
                  <a:lnTo>
                    <a:pt x="17" y="95"/>
                  </a:lnTo>
                  <a:lnTo>
                    <a:pt x="13" y="85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10" y="54"/>
                  </a:lnTo>
                  <a:lnTo>
                    <a:pt x="13" y="43"/>
                  </a:lnTo>
                  <a:lnTo>
                    <a:pt x="17" y="35"/>
                  </a:lnTo>
                  <a:lnTo>
                    <a:pt x="22" y="26"/>
                  </a:lnTo>
                  <a:lnTo>
                    <a:pt x="30" y="20"/>
                  </a:lnTo>
                  <a:lnTo>
                    <a:pt x="38" y="16"/>
                  </a:lnTo>
                  <a:lnTo>
                    <a:pt x="46" y="12"/>
                  </a:lnTo>
                  <a:lnTo>
                    <a:pt x="55" y="11"/>
                  </a:lnTo>
                  <a:lnTo>
                    <a:pt x="64" y="12"/>
                  </a:lnTo>
                  <a:lnTo>
                    <a:pt x="73" y="16"/>
                  </a:lnTo>
                  <a:lnTo>
                    <a:pt x="80" y="20"/>
                  </a:lnTo>
                  <a:lnTo>
                    <a:pt x="87" y="26"/>
                  </a:lnTo>
                  <a:lnTo>
                    <a:pt x="92" y="35"/>
                  </a:lnTo>
                  <a:lnTo>
                    <a:pt x="97" y="43"/>
                  </a:lnTo>
                  <a:lnTo>
                    <a:pt x="99" y="54"/>
                  </a:lnTo>
                  <a:lnTo>
                    <a:pt x="100" y="65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1" name="Freeform 37"/>
            <p:cNvSpPr>
              <a:spLocks noEditPoints="1"/>
            </p:cNvSpPr>
            <p:nvPr/>
          </p:nvSpPr>
          <p:spPr bwMode="auto">
            <a:xfrm>
              <a:off x="1152" y="2649"/>
              <a:ext cx="20" cy="20"/>
            </a:xfrm>
            <a:custGeom>
              <a:avLst/>
              <a:gdLst>
                <a:gd name="T0" fmla="*/ 99 w 100"/>
                <a:gd name="T1" fmla="*/ 48 h 119"/>
                <a:gd name="T2" fmla="*/ 91 w 100"/>
                <a:gd name="T3" fmla="*/ 26 h 119"/>
                <a:gd name="T4" fmla="*/ 78 w 100"/>
                <a:gd name="T5" fmla="*/ 11 h 119"/>
                <a:gd name="T6" fmla="*/ 60 w 100"/>
                <a:gd name="T7" fmla="*/ 1 h 119"/>
                <a:gd name="T8" fmla="*/ 40 w 100"/>
                <a:gd name="T9" fmla="*/ 1 h 119"/>
                <a:gd name="T10" fmla="*/ 22 w 100"/>
                <a:gd name="T11" fmla="*/ 11 h 119"/>
                <a:gd name="T12" fmla="*/ 8 w 100"/>
                <a:gd name="T13" fmla="*/ 26 h 119"/>
                <a:gd name="T14" fmla="*/ 1 w 100"/>
                <a:gd name="T15" fmla="*/ 48 h 119"/>
                <a:gd name="T16" fmla="*/ 1 w 100"/>
                <a:gd name="T17" fmla="*/ 72 h 119"/>
                <a:gd name="T18" fmla="*/ 8 w 100"/>
                <a:gd name="T19" fmla="*/ 93 h 119"/>
                <a:gd name="T20" fmla="*/ 22 w 100"/>
                <a:gd name="T21" fmla="*/ 109 h 119"/>
                <a:gd name="T22" fmla="*/ 40 w 100"/>
                <a:gd name="T23" fmla="*/ 117 h 119"/>
                <a:gd name="T24" fmla="*/ 60 w 100"/>
                <a:gd name="T25" fmla="*/ 117 h 119"/>
                <a:gd name="T26" fmla="*/ 78 w 100"/>
                <a:gd name="T27" fmla="*/ 109 h 119"/>
                <a:gd name="T28" fmla="*/ 91 w 100"/>
                <a:gd name="T29" fmla="*/ 93 h 119"/>
                <a:gd name="T30" fmla="*/ 99 w 100"/>
                <a:gd name="T31" fmla="*/ 72 h 119"/>
                <a:gd name="T32" fmla="*/ 91 w 100"/>
                <a:gd name="T33" fmla="*/ 60 h 119"/>
                <a:gd name="T34" fmla="*/ 87 w 100"/>
                <a:gd name="T35" fmla="*/ 79 h 119"/>
                <a:gd name="T36" fmla="*/ 79 w 100"/>
                <a:gd name="T37" fmla="*/ 95 h 119"/>
                <a:gd name="T38" fmla="*/ 66 w 100"/>
                <a:gd name="T39" fmla="*/ 104 h 119"/>
                <a:gd name="T40" fmla="*/ 50 w 100"/>
                <a:gd name="T41" fmla="*/ 108 h 119"/>
                <a:gd name="T42" fmla="*/ 34 w 100"/>
                <a:gd name="T43" fmla="*/ 104 h 119"/>
                <a:gd name="T44" fmla="*/ 20 w 100"/>
                <a:gd name="T45" fmla="*/ 95 h 119"/>
                <a:gd name="T46" fmla="*/ 12 w 100"/>
                <a:gd name="T47" fmla="*/ 79 h 119"/>
                <a:gd name="T48" fmla="*/ 9 w 100"/>
                <a:gd name="T49" fmla="*/ 60 h 119"/>
                <a:gd name="T50" fmla="*/ 12 w 100"/>
                <a:gd name="T51" fmla="*/ 41 h 119"/>
                <a:gd name="T52" fmla="*/ 20 w 100"/>
                <a:gd name="T53" fmla="*/ 25 h 119"/>
                <a:gd name="T54" fmla="*/ 34 w 100"/>
                <a:gd name="T55" fmla="*/ 15 h 119"/>
                <a:gd name="T56" fmla="*/ 50 w 100"/>
                <a:gd name="T57" fmla="*/ 11 h 119"/>
                <a:gd name="T58" fmla="*/ 66 w 100"/>
                <a:gd name="T59" fmla="*/ 15 h 119"/>
                <a:gd name="T60" fmla="*/ 79 w 100"/>
                <a:gd name="T61" fmla="*/ 25 h 119"/>
                <a:gd name="T62" fmla="*/ 87 w 100"/>
                <a:gd name="T63" fmla="*/ 41 h 119"/>
                <a:gd name="T64" fmla="*/ 91 w 100"/>
                <a:gd name="T65" fmla="*/ 6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0" h="119">
                  <a:moveTo>
                    <a:pt x="100" y="60"/>
                  </a:moveTo>
                  <a:lnTo>
                    <a:pt x="99" y="48"/>
                  </a:lnTo>
                  <a:lnTo>
                    <a:pt x="96" y="37"/>
                  </a:lnTo>
                  <a:lnTo>
                    <a:pt x="91" y="26"/>
                  </a:lnTo>
                  <a:lnTo>
                    <a:pt x="85" y="18"/>
                  </a:lnTo>
                  <a:lnTo>
                    <a:pt x="78" y="11"/>
                  </a:lnTo>
                  <a:lnTo>
                    <a:pt x="69" y="5"/>
                  </a:lnTo>
                  <a:lnTo>
                    <a:pt x="60" y="1"/>
                  </a:lnTo>
                  <a:lnTo>
                    <a:pt x="50" y="0"/>
                  </a:lnTo>
                  <a:lnTo>
                    <a:pt x="40" y="1"/>
                  </a:lnTo>
                  <a:lnTo>
                    <a:pt x="31" y="5"/>
                  </a:lnTo>
                  <a:lnTo>
                    <a:pt x="22" y="11"/>
                  </a:lnTo>
                  <a:lnTo>
                    <a:pt x="14" y="18"/>
                  </a:lnTo>
                  <a:lnTo>
                    <a:pt x="8" y="26"/>
                  </a:lnTo>
                  <a:lnTo>
                    <a:pt x="4" y="37"/>
                  </a:lnTo>
                  <a:lnTo>
                    <a:pt x="1" y="48"/>
                  </a:lnTo>
                  <a:lnTo>
                    <a:pt x="0" y="60"/>
                  </a:lnTo>
                  <a:lnTo>
                    <a:pt x="1" y="72"/>
                  </a:lnTo>
                  <a:lnTo>
                    <a:pt x="4" y="83"/>
                  </a:lnTo>
                  <a:lnTo>
                    <a:pt x="8" y="93"/>
                  </a:lnTo>
                  <a:lnTo>
                    <a:pt x="14" y="102"/>
                  </a:lnTo>
                  <a:lnTo>
                    <a:pt x="22" y="109"/>
                  </a:lnTo>
                  <a:lnTo>
                    <a:pt x="31" y="115"/>
                  </a:lnTo>
                  <a:lnTo>
                    <a:pt x="40" y="117"/>
                  </a:lnTo>
                  <a:lnTo>
                    <a:pt x="50" y="119"/>
                  </a:lnTo>
                  <a:lnTo>
                    <a:pt x="60" y="117"/>
                  </a:lnTo>
                  <a:lnTo>
                    <a:pt x="69" y="115"/>
                  </a:lnTo>
                  <a:lnTo>
                    <a:pt x="78" y="109"/>
                  </a:lnTo>
                  <a:lnTo>
                    <a:pt x="85" y="102"/>
                  </a:lnTo>
                  <a:lnTo>
                    <a:pt x="91" y="93"/>
                  </a:lnTo>
                  <a:lnTo>
                    <a:pt x="96" y="83"/>
                  </a:lnTo>
                  <a:lnTo>
                    <a:pt x="99" y="72"/>
                  </a:lnTo>
                  <a:lnTo>
                    <a:pt x="100" y="60"/>
                  </a:lnTo>
                  <a:close/>
                  <a:moveTo>
                    <a:pt x="91" y="60"/>
                  </a:moveTo>
                  <a:lnTo>
                    <a:pt x="90" y="69"/>
                  </a:lnTo>
                  <a:lnTo>
                    <a:pt x="87" y="79"/>
                  </a:lnTo>
                  <a:lnTo>
                    <a:pt x="84" y="87"/>
                  </a:lnTo>
                  <a:lnTo>
                    <a:pt x="79" y="95"/>
                  </a:lnTo>
                  <a:lnTo>
                    <a:pt x="73" y="101"/>
                  </a:lnTo>
                  <a:lnTo>
                    <a:pt x="66" y="104"/>
                  </a:lnTo>
                  <a:lnTo>
                    <a:pt x="58" y="108"/>
                  </a:lnTo>
                  <a:lnTo>
                    <a:pt x="50" y="108"/>
                  </a:lnTo>
                  <a:lnTo>
                    <a:pt x="42" y="108"/>
                  </a:lnTo>
                  <a:lnTo>
                    <a:pt x="34" y="104"/>
                  </a:lnTo>
                  <a:lnTo>
                    <a:pt x="27" y="101"/>
                  </a:lnTo>
                  <a:lnTo>
                    <a:pt x="20" y="95"/>
                  </a:lnTo>
                  <a:lnTo>
                    <a:pt x="16" y="87"/>
                  </a:lnTo>
                  <a:lnTo>
                    <a:pt x="12" y="79"/>
                  </a:lnTo>
                  <a:lnTo>
                    <a:pt x="9" y="69"/>
                  </a:lnTo>
                  <a:lnTo>
                    <a:pt x="9" y="60"/>
                  </a:lnTo>
                  <a:lnTo>
                    <a:pt x="9" y="50"/>
                  </a:lnTo>
                  <a:lnTo>
                    <a:pt x="12" y="41"/>
                  </a:lnTo>
                  <a:lnTo>
                    <a:pt x="16" y="32"/>
                  </a:lnTo>
                  <a:lnTo>
                    <a:pt x="20" y="25"/>
                  </a:lnTo>
                  <a:lnTo>
                    <a:pt x="27" y="19"/>
                  </a:lnTo>
                  <a:lnTo>
                    <a:pt x="34" y="15"/>
                  </a:lnTo>
                  <a:lnTo>
                    <a:pt x="42" y="12"/>
                  </a:lnTo>
                  <a:lnTo>
                    <a:pt x="50" y="11"/>
                  </a:lnTo>
                  <a:lnTo>
                    <a:pt x="58" y="12"/>
                  </a:lnTo>
                  <a:lnTo>
                    <a:pt x="66" y="15"/>
                  </a:lnTo>
                  <a:lnTo>
                    <a:pt x="73" y="19"/>
                  </a:lnTo>
                  <a:lnTo>
                    <a:pt x="79" y="25"/>
                  </a:lnTo>
                  <a:lnTo>
                    <a:pt x="84" y="32"/>
                  </a:lnTo>
                  <a:lnTo>
                    <a:pt x="87" y="41"/>
                  </a:lnTo>
                  <a:lnTo>
                    <a:pt x="90" y="50"/>
                  </a:lnTo>
                  <a:lnTo>
                    <a:pt x="91" y="60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2" name="Freeform 38"/>
            <p:cNvSpPr>
              <a:spLocks noEditPoints="1"/>
            </p:cNvSpPr>
            <p:nvPr/>
          </p:nvSpPr>
          <p:spPr bwMode="auto">
            <a:xfrm>
              <a:off x="1152" y="2650"/>
              <a:ext cx="19" cy="18"/>
            </a:xfrm>
            <a:custGeom>
              <a:avLst/>
              <a:gdLst>
                <a:gd name="T0" fmla="*/ 90 w 91"/>
                <a:gd name="T1" fmla="*/ 43 h 108"/>
                <a:gd name="T2" fmla="*/ 83 w 91"/>
                <a:gd name="T3" fmla="*/ 24 h 108"/>
                <a:gd name="T4" fmla="*/ 71 w 91"/>
                <a:gd name="T5" fmla="*/ 9 h 108"/>
                <a:gd name="T6" fmla="*/ 55 w 91"/>
                <a:gd name="T7" fmla="*/ 1 h 108"/>
                <a:gd name="T8" fmla="*/ 37 w 91"/>
                <a:gd name="T9" fmla="*/ 1 h 108"/>
                <a:gd name="T10" fmla="*/ 21 w 91"/>
                <a:gd name="T11" fmla="*/ 9 h 108"/>
                <a:gd name="T12" fmla="*/ 8 w 91"/>
                <a:gd name="T13" fmla="*/ 24 h 108"/>
                <a:gd name="T14" fmla="*/ 1 w 91"/>
                <a:gd name="T15" fmla="*/ 43 h 108"/>
                <a:gd name="T16" fmla="*/ 1 w 91"/>
                <a:gd name="T17" fmla="*/ 65 h 108"/>
                <a:gd name="T18" fmla="*/ 8 w 91"/>
                <a:gd name="T19" fmla="*/ 84 h 108"/>
                <a:gd name="T20" fmla="*/ 21 w 91"/>
                <a:gd name="T21" fmla="*/ 98 h 108"/>
                <a:gd name="T22" fmla="*/ 37 w 91"/>
                <a:gd name="T23" fmla="*/ 107 h 108"/>
                <a:gd name="T24" fmla="*/ 55 w 91"/>
                <a:gd name="T25" fmla="*/ 107 h 108"/>
                <a:gd name="T26" fmla="*/ 71 w 91"/>
                <a:gd name="T27" fmla="*/ 98 h 108"/>
                <a:gd name="T28" fmla="*/ 83 w 91"/>
                <a:gd name="T29" fmla="*/ 84 h 108"/>
                <a:gd name="T30" fmla="*/ 90 w 91"/>
                <a:gd name="T31" fmla="*/ 65 h 108"/>
                <a:gd name="T32" fmla="*/ 82 w 91"/>
                <a:gd name="T33" fmla="*/ 54 h 108"/>
                <a:gd name="T34" fmla="*/ 79 w 91"/>
                <a:gd name="T35" fmla="*/ 71 h 108"/>
                <a:gd name="T36" fmla="*/ 72 w 91"/>
                <a:gd name="T37" fmla="*/ 84 h 108"/>
                <a:gd name="T38" fmla="*/ 60 w 91"/>
                <a:gd name="T39" fmla="*/ 93 h 108"/>
                <a:gd name="T40" fmla="*/ 46 w 91"/>
                <a:gd name="T41" fmla="*/ 97 h 108"/>
                <a:gd name="T42" fmla="*/ 32 w 91"/>
                <a:gd name="T43" fmla="*/ 93 h 108"/>
                <a:gd name="T44" fmla="*/ 21 w 91"/>
                <a:gd name="T45" fmla="*/ 84 h 108"/>
                <a:gd name="T46" fmla="*/ 12 w 91"/>
                <a:gd name="T47" fmla="*/ 71 h 108"/>
                <a:gd name="T48" fmla="*/ 9 w 91"/>
                <a:gd name="T49" fmla="*/ 54 h 108"/>
                <a:gd name="T50" fmla="*/ 12 w 91"/>
                <a:gd name="T51" fmla="*/ 37 h 108"/>
                <a:gd name="T52" fmla="*/ 21 w 91"/>
                <a:gd name="T53" fmla="*/ 24 h 108"/>
                <a:gd name="T54" fmla="*/ 32 w 91"/>
                <a:gd name="T55" fmla="*/ 14 h 108"/>
                <a:gd name="T56" fmla="*/ 46 w 91"/>
                <a:gd name="T57" fmla="*/ 11 h 108"/>
                <a:gd name="T58" fmla="*/ 60 w 91"/>
                <a:gd name="T59" fmla="*/ 14 h 108"/>
                <a:gd name="T60" fmla="*/ 72 w 91"/>
                <a:gd name="T61" fmla="*/ 24 h 108"/>
                <a:gd name="T62" fmla="*/ 79 w 91"/>
                <a:gd name="T63" fmla="*/ 37 h 108"/>
                <a:gd name="T64" fmla="*/ 82 w 91"/>
                <a:gd name="T65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1" h="108">
                  <a:moveTo>
                    <a:pt x="91" y="54"/>
                  </a:moveTo>
                  <a:lnTo>
                    <a:pt x="90" y="43"/>
                  </a:lnTo>
                  <a:lnTo>
                    <a:pt x="88" y="32"/>
                  </a:lnTo>
                  <a:lnTo>
                    <a:pt x="83" y="24"/>
                  </a:lnTo>
                  <a:lnTo>
                    <a:pt x="78" y="15"/>
                  </a:lnTo>
                  <a:lnTo>
                    <a:pt x="71" y="9"/>
                  </a:lnTo>
                  <a:lnTo>
                    <a:pt x="64" y="3"/>
                  </a:lnTo>
                  <a:lnTo>
                    <a:pt x="55" y="1"/>
                  </a:lnTo>
                  <a:lnTo>
                    <a:pt x="46" y="0"/>
                  </a:lnTo>
                  <a:lnTo>
                    <a:pt x="37" y="1"/>
                  </a:lnTo>
                  <a:lnTo>
                    <a:pt x="29" y="3"/>
                  </a:lnTo>
                  <a:lnTo>
                    <a:pt x="21" y="9"/>
                  </a:lnTo>
                  <a:lnTo>
                    <a:pt x="13" y="15"/>
                  </a:lnTo>
                  <a:lnTo>
                    <a:pt x="8" y="24"/>
                  </a:lnTo>
                  <a:lnTo>
                    <a:pt x="4" y="32"/>
                  </a:lnTo>
                  <a:lnTo>
                    <a:pt x="1" y="43"/>
                  </a:lnTo>
                  <a:lnTo>
                    <a:pt x="0" y="54"/>
                  </a:lnTo>
                  <a:lnTo>
                    <a:pt x="1" y="65"/>
                  </a:lnTo>
                  <a:lnTo>
                    <a:pt x="4" y="74"/>
                  </a:lnTo>
                  <a:lnTo>
                    <a:pt x="8" y="84"/>
                  </a:lnTo>
                  <a:lnTo>
                    <a:pt x="13" y="92"/>
                  </a:lnTo>
                  <a:lnTo>
                    <a:pt x="21" y="98"/>
                  </a:lnTo>
                  <a:lnTo>
                    <a:pt x="29" y="103"/>
                  </a:lnTo>
                  <a:lnTo>
                    <a:pt x="37" y="107"/>
                  </a:lnTo>
                  <a:lnTo>
                    <a:pt x="46" y="108"/>
                  </a:lnTo>
                  <a:lnTo>
                    <a:pt x="55" y="107"/>
                  </a:lnTo>
                  <a:lnTo>
                    <a:pt x="64" y="103"/>
                  </a:lnTo>
                  <a:lnTo>
                    <a:pt x="71" y="98"/>
                  </a:lnTo>
                  <a:lnTo>
                    <a:pt x="78" y="92"/>
                  </a:lnTo>
                  <a:lnTo>
                    <a:pt x="83" y="84"/>
                  </a:lnTo>
                  <a:lnTo>
                    <a:pt x="88" y="74"/>
                  </a:lnTo>
                  <a:lnTo>
                    <a:pt x="90" y="65"/>
                  </a:lnTo>
                  <a:lnTo>
                    <a:pt x="91" y="54"/>
                  </a:lnTo>
                  <a:close/>
                  <a:moveTo>
                    <a:pt x="82" y="54"/>
                  </a:moveTo>
                  <a:lnTo>
                    <a:pt x="81" y="62"/>
                  </a:lnTo>
                  <a:lnTo>
                    <a:pt x="79" y="71"/>
                  </a:lnTo>
                  <a:lnTo>
                    <a:pt x="76" y="78"/>
                  </a:lnTo>
                  <a:lnTo>
                    <a:pt x="72" y="84"/>
                  </a:lnTo>
                  <a:lnTo>
                    <a:pt x="66" y="90"/>
                  </a:lnTo>
                  <a:lnTo>
                    <a:pt x="60" y="93"/>
                  </a:lnTo>
                  <a:lnTo>
                    <a:pt x="53" y="96"/>
                  </a:lnTo>
                  <a:lnTo>
                    <a:pt x="46" y="97"/>
                  </a:lnTo>
                  <a:lnTo>
                    <a:pt x="39" y="96"/>
                  </a:lnTo>
                  <a:lnTo>
                    <a:pt x="32" y="93"/>
                  </a:lnTo>
                  <a:lnTo>
                    <a:pt x="2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12" y="71"/>
                  </a:lnTo>
                  <a:lnTo>
                    <a:pt x="10" y="62"/>
                  </a:lnTo>
                  <a:lnTo>
                    <a:pt x="9" y="54"/>
                  </a:lnTo>
                  <a:lnTo>
                    <a:pt x="10" y="45"/>
                  </a:lnTo>
                  <a:lnTo>
                    <a:pt x="12" y="37"/>
                  </a:lnTo>
                  <a:lnTo>
                    <a:pt x="15" y="30"/>
                  </a:lnTo>
                  <a:lnTo>
                    <a:pt x="21" y="24"/>
                  </a:lnTo>
                  <a:lnTo>
                    <a:pt x="26" y="18"/>
                  </a:lnTo>
                  <a:lnTo>
                    <a:pt x="32" y="14"/>
                  </a:lnTo>
                  <a:lnTo>
                    <a:pt x="39" y="12"/>
                  </a:lnTo>
                  <a:lnTo>
                    <a:pt x="46" y="11"/>
                  </a:lnTo>
                  <a:lnTo>
                    <a:pt x="53" y="12"/>
                  </a:lnTo>
                  <a:lnTo>
                    <a:pt x="60" y="14"/>
                  </a:lnTo>
                  <a:lnTo>
                    <a:pt x="66" y="18"/>
                  </a:lnTo>
                  <a:lnTo>
                    <a:pt x="72" y="24"/>
                  </a:lnTo>
                  <a:lnTo>
                    <a:pt x="76" y="30"/>
                  </a:lnTo>
                  <a:lnTo>
                    <a:pt x="79" y="37"/>
                  </a:lnTo>
                  <a:lnTo>
                    <a:pt x="81" y="45"/>
                  </a:lnTo>
                  <a:lnTo>
                    <a:pt x="82" y="54"/>
                  </a:lnTo>
                  <a:close/>
                </a:path>
              </a:pathLst>
            </a:custGeom>
            <a:solidFill>
              <a:srgbClr val="FAE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3" name="Freeform 39"/>
            <p:cNvSpPr>
              <a:spLocks noEditPoints="1"/>
            </p:cNvSpPr>
            <p:nvPr/>
          </p:nvSpPr>
          <p:spPr bwMode="auto">
            <a:xfrm>
              <a:off x="1153" y="2651"/>
              <a:ext cx="17" cy="16"/>
            </a:xfrm>
            <a:custGeom>
              <a:avLst/>
              <a:gdLst>
                <a:gd name="T0" fmla="*/ 81 w 82"/>
                <a:gd name="T1" fmla="*/ 39 h 97"/>
                <a:gd name="T2" fmla="*/ 75 w 82"/>
                <a:gd name="T3" fmla="*/ 21 h 97"/>
                <a:gd name="T4" fmla="*/ 64 w 82"/>
                <a:gd name="T5" fmla="*/ 8 h 97"/>
                <a:gd name="T6" fmla="*/ 49 w 82"/>
                <a:gd name="T7" fmla="*/ 1 h 97"/>
                <a:gd name="T8" fmla="*/ 33 w 82"/>
                <a:gd name="T9" fmla="*/ 1 h 97"/>
                <a:gd name="T10" fmla="*/ 18 w 82"/>
                <a:gd name="T11" fmla="*/ 8 h 97"/>
                <a:gd name="T12" fmla="*/ 7 w 82"/>
                <a:gd name="T13" fmla="*/ 21 h 97"/>
                <a:gd name="T14" fmla="*/ 0 w 82"/>
                <a:gd name="T15" fmla="*/ 39 h 97"/>
                <a:gd name="T16" fmla="*/ 0 w 82"/>
                <a:gd name="T17" fmla="*/ 58 h 97"/>
                <a:gd name="T18" fmla="*/ 7 w 82"/>
                <a:gd name="T19" fmla="*/ 76 h 97"/>
                <a:gd name="T20" fmla="*/ 18 w 82"/>
                <a:gd name="T21" fmla="*/ 90 h 97"/>
                <a:gd name="T22" fmla="*/ 33 w 82"/>
                <a:gd name="T23" fmla="*/ 97 h 97"/>
                <a:gd name="T24" fmla="*/ 49 w 82"/>
                <a:gd name="T25" fmla="*/ 97 h 97"/>
                <a:gd name="T26" fmla="*/ 64 w 82"/>
                <a:gd name="T27" fmla="*/ 90 h 97"/>
                <a:gd name="T28" fmla="*/ 75 w 82"/>
                <a:gd name="T29" fmla="*/ 76 h 97"/>
                <a:gd name="T30" fmla="*/ 81 w 82"/>
                <a:gd name="T31" fmla="*/ 58 h 97"/>
                <a:gd name="T32" fmla="*/ 73 w 82"/>
                <a:gd name="T33" fmla="*/ 49 h 97"/>
                <a:gd name="T34" fmla="*/ 70 w 82"/>
                <a:gd name="T35" fmla="*/ 63 h 97"/>
                <a:gd name="T36" fmla="*/ 63 w 82"/>
                <a:gd name="T37" fmla="*/ 75 h 97"/>
                <a:gd name="T38" fmla="*/ 53 w 82"/>
                <a:gd name="T39" fmla="*/ 84 h 97"/>
                <a:gd name="T40" fmla="*/ 41 w 82"/>
                <a:gd name="T41" fmla="*/ 86 h 97"/>
                <a:gd name="T42" fmla="*/ 29 w 82"/>
                <a:gd name="T43" fmla="*/ 84 h 97"/>
                <a:gd name="T44" fmla="*/ 19 w 82"/>
                <a:gd name="T45" fmla="*/ 75 h 97"/>
                <a:gd name="T46" fmla="*/ 11 w 82"/>
                <a:gd name="T47" fmla="*/ 63 h 97"/>
                <a:gd name="T48" fmla="*/ 9 w 82"/>
                <a:gd name="T49" fmla="*/ 49 h 97"/>
                <a:gd name="T50" fmla="*/ 11 w 82"/>
                <a:gd name="T51" fmla="*/ 34 h 97"/>
                <a:gd name="T52" fmla="*/ 19 w 82"/>
                <a:gd name="T53" fmla="*/ 22 h 97"/>
                <a:gd name="T54" fmla="*/ 29 w 82"/>
                <a:gd name="T55" fmla="*/ 14 h 97"/>
                <a:gd name="T56" fmla="*/ 41 w 82"/>
                <a:gd name="T57" fmla="*/ 10 h 97"/>
                <a:gd name="T58" fmla="*/ 53 w 82"/>
                <a:gd name="T59" fmla="*/ 14 h 97"/>
                <a:gd name="T60" fmla="*/ 63 w 82"/>
                <a:gd name="T61" fmla="*/ 22 h 97"/>
                <a:gd name="T62" fmla="*/ 70 w 82"/>
                <a:gd name="T63" fmla="*/ 34 h 97"/>
                <a:gd name="T64" fmla="*/ 73 w 82"/>
                <a:gd name="T65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2" h="97">
                  <a:moveTo>
                    <a:pt x="82" y="49"/>
                  </a:moveTo>
                  <a:lnTo>
                    <a:pt x="81" y="39"/>
                  </a:lnTo>
                  <a:lnTo>
                    <a:pt x="78" y="30"/>
                  </a:lnTo>
                  <a:lnTo>
                    <a:pt x="75" y="21"/>
                  </a:lnTo>
                  <a:lnTo>
                    <a:pt x="70" y="14"/>
                  </a:lnTo>
                  <a:lnTo>
                    <a:pt x="64" y="8"/>
                  </a:lnTo>
                  <a:lnTo>
                    <a:pt x="57" y="4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33" y="1"/>
                  </a:lnTo>
                  <a:lnTo>
                    <a:pt x="25" y="4"/>
                  </a:lnTo>
                  <a:lnTo>
                    <a:pt x="18" y="8"/>
                  </a:lnTo>
                  <a:lnTo>
                    <a:pt x="11" y="14"/>
                  </a:lnTo>
                  <a:lnTo>
                    <a:pt x="7" y="21"/>
                  </a:lnTo>
                  <a:lnTo>
                    <a:pt x="3" y="30"/>
                  </a:lnTo>
                  <a:lnTo>
                    <a:pt x="0" y="39"/>
                  </a:lnTo>
                  <a:lnTo>
                    <a:pt x="0" y="49"/>
                  </a:lnTo>
                  <a:lnTo>
                    <a:pt x="0" y="58"/>
                  </a:lnTo>
                  <a:lnTo>
                    <a:pt x="3" y="68"/>
                  </a:lnTo>
                  <a:lnTo>
                    <a:pt x="7" y="76"/>
                  </a:lnTo>
                  <a:lnTo>
                    <a:pt x="11" y="84"/>
                  </a:lnTo>
                  <a:lnTo>
                    <a:pt x="18" y="90"/>
                  </a:lnTo>
                  <a:lnTo>
                    <a:pt x="25" y="93"/>
                  </a:lnTo>
                  <a:lnTo>
                    <a:pt x="33" y="97"/>
                  </a:lnTo>
                  <a:lnTo>
                    <a:pt x="41" y="97"/>
                  </a:lnTo>
                  <a:lnTo>
                    <a:pt x="49" y="97"/>
                  </a:lnTo>
                  <a:lnTo>
                    <a:pt x="57" y="93"/>
                  </a:lnTo>
                  <a:lnTo>
                    <a:pt x="64" y="90"/>
                  </a:lnTo>
                  <a:lnTo>
                    <a:pt x="70" y="84"/>
                  </a:lnTo>
                  <a:lnTo>
                    <a:pt x="75" y="76"/>
                  </a:lnTo>
                  <a:lnTo>
                    <a:pt x="78" y="68"/>
                  </a:lnTo>
                  <a:lnTo>
                    <a:pt x="81" y="58"/>
                  </a:lnTo>
                  <a:lnTo>
                    <a:pt x="82" y="49"/>
                  </a:lnTo>
                  <a:close/>
                  <a:moveTo>
                    <a:pt x="73" y="49"/>
                  </a:moveTo>
                  <a:lnTo>
                    <a:pt x="72" y="56"/>
                  </a:lnTo>
                  <a:lnTo>
                    <a:pt x="70" y="63"/>
                  </a:lnTo>
                  <a:lnTo>
                    <a:pt x="67" y="70"/>
                  </a:lnTo>
                  <a:lnTo>
                    <a:pt x="63" y="75"/>
                  </a:lnTo>
                  <a:lnTo>
                    <a:pt x="59" y="80"/>
                  </a:lnTo>
                  <a:lnTo>
                    <a:pt x="53" y="84"/>
                  </a:lnTo>
                  <a:lnTo>
                    <a:pt x="47" y="86"/>
                  </a:lnTo>
                  <a:lnTo>
                    <a:pt x="41" y="86"/>
                  </a:lnTo>
                  <a:lnTo>
                    <a:pt x="35" y="86"/>
                  </a:lnTo>
                  <a:lnTo>
                    <a:pt x="29" y="84"/>
                  </a:lnTo>
                  <a:lnTo>
                    <a:pt x="24" y="80"/>
                  </a:lnTo>
                  <a:lnTo>
                    <a:pt x="19" y="75"/>
                  </a:lnTo>
                  <a:lnTo>
                    <a:pt x="15" y="70"/>
                  </a:lnTo>
                  <a:lnTo>
                    <a:pt x="11" y="63"/>
                  </a:lnTo>
                  <a:lnTo>
                    <a:pt x="9" y="56"/>
                  </a:lnTo>
                  <a:lnTo>
                    <a:pt x="9" y="49"/>
                  </a:lnTo>
                  <a:lnTo>
                    <a:pt x="9" y="42"/>
                  </a:lnTo>
                  <a:lnTo>
                    <a:pt x="11" y="34"/>
                  </a:lnTo>
                  <a:lnTo>
                    <a:pt x="15" y="27"/>
                  </a:lnTo>
                  <a:lnTo>
                    <a:pt x="19" y="22"/>
                  </a:lnTo>
                  <a:lnTo>
                    <a:pt x="24" y="18"/>
                  </a:lnTo>
                  <a:lnTo>
                    <a:pt x="29" y="14"/>
                  </a:lnTo>
                  <a:lnTo>
                    <a:pt x="35" y="12"/>
                  </a:lnTo>
                  <a:lnTo>
                    <a:pt x="41" y="10"/>
                  </a:lnTo>
                  <a:lnTo>
                    <a:pt x="47" y="12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3" y="22"/>
                  </a:lnTo>
                  <a:lnTo>
                    <a:pt x="67" y="27"/>
                  </a:lnTo>
                  <a:lnTo>
                    <a:pt x="70" y="34"/>
                  </a:lnTo>
                  <a:lnTo>
                    <a:pt x="72" y="42"/>
                  </a:lnTo>
                  <a:lnTo>
                    <a:pt x="73" y="49"/>
                  </a:lnTo>
                  <a:close/>
                </a:path>
              </a:pathLst>
            </a:custGeom>
            <a:solidFill>
              <a:srgbClr val="FBE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4" name="Freeform 40"/>
            <p:cNvSpPr>
              <a:spLocks noEditPoints="1"/>
            </p:cNvSpPr>
            <p:nvPr/>
          </p:nvSpPr>
          <p:spPr bwMode="auto">
            <a:xfrm>
              <a:off x="1154" y="2652"/>
              <a:ext cx="15" cy="14"/>
            </a:xfrm>
            <a:custGeom>
              <a:avLst/>
              <a:gdLst>
                <a:gd name="T0" fmla="*/ 72 w 73"/>
                <a:gd name="T1" fmla="*/ 34 h 86"/>
                <a:gd name="T2" fmla="*/ 67 w 73"/>
                <a:gd name="T3" fmla="*/ 19 h 86"/>
                <a:gd name="T4" fmla="*/ 57 w 73"/>
                <a:gd name="T5" fmla="*/ 7 h 86"/>
                <a:gd name="T6" fmla="*/ 44 w 73"/>
                <a:gd name="T7" fmla="*/ 1 h 86"/>
                <a:gd name="T8" fmla="*/ 30 w 73"/>
                <a:gd name="T9" fmla="*/ 1 h 86"/>
                <a:gd name="T10" fmla="*/ 17 w 73"/>
                <a:gd name="T11" fmla="*/ 7 h 86"/>
                <a:gd name="T12" fmla="*/ 6 w 73"/>
                <a:gd name="T13" fmla="*/ 19 h 86"/>
                <a:gd name="T14" fmla="*/ 1 w 73"/>
                <a:gd name="T15" fmla="*/ 34 h 86"/>
                <a:gd name="T16" fmla="*/ 1 w 73"/>
                <a:gd name="T17" fmla="*/ 51 h 86"/>
                <a:gd name="T18" fmla="*/ 6 w 73"/>
                <a:gd name="T19" fmla="*/ 67 h 86"/>
                <a:gd name="T20" fmla="*/ 17 w 73"/>
                <a:gd name="T21" fmla="*/ 79 h 86"/>
                <a:gd name="T22" fmla="*/ 30 w 73"/>
                <a:gd name="T23" fmla="*/ 85 h 86"/>
                <a:gd name="T24" fmla="*/ 44 w 73"/>
                <a:gd name="T25" fmla="*/ 85 h 86"/>
                <a:gd name="T26" fmla="*/ 57 w 73"/>
                <a:gd name="T27" fmla="*/ 79 h 86"/>
                <a:gd name="T28" fmla="*/ 67 w 73"/>
                <a:gd name="T29" fmla="*/ 67 h 86"/>
                <a:gd name="T30" fmla="*/ 72 w 73"/>
                <a:gd name="T31" fmla="*/ 51 h 86"/>
                <a:gd name="T32" fmla="*/ 64 w 73"/>
                <a:gd name="T33" fmla="*/ 43 h 86"/>
                <a:gd name="T34" fmla="*/ 62 w 73"/>
                <a:gd name="T35" fmla="*/ 55 h 86"/>
                <a:gd name="T36" fmla="*/ 56 w 73"/>
                <a:gd name="T37" fmla="*/ 66 h 86"/>
                <a:gd name="T38" fmla="*/ 48 w 73"/>
                <a:gd name="T39" fmla="*/ 73 h 86"/>
                <a:gd name="T40" fmla="*/ 37 w 73"/>
                <a:gd name="T41" fmla="*/ 75 h 86"/>
                <a:gd name="T42" fmla="*/ 27 w 73"/>
                <a:gd name="T43" fmla="*/ 73 h 86"/>
                <a:gd name="T44" fmla="*/ 18 w 73"/>
                <a:gd name="T45" fmla="*/ 66 h 86"/>
                <a:gd name="T46" fmla="*/ 12 w 73"/>
                <a:gd name="T47" fmla="*/ 55 h 86"/>
                <a:gd name="T48" fmla="*/ 10 w 73"/>
                <a:gd name="T49" fmla="*/ 43 h 86"/>
                <a:gd name="T50" fmla="*/ 12 w 73"/>
                <a:gd name="T51" fmla="*/ 30 h 86"/>
                <a:gd name="T52" fmla="*/ 18 w 73"/>
                <a:gd name="T53" fmla="*/ 20 h 86"/>
                <a:gd name="T54" fmla="*/ 27 w 73"/>
                <a:gd name="T55" fmla="*/ 13 h 86"/>
                <a:gd name="T56" fmla="*/ 37 w 73"/>
                <a:gd name="T57" fmla="*/ 10 h 86"/>
                <a:gd name="T58" fmla="*/ 48 w 73"/>
                <a:gd name="T59" fmla="*/ 13 h 86"/>
                <a:gd name="T60" fmla="*/ 56 w 73"/>
                <a:gd name="T61" fmla="*/ 20 h 86"/>
                <a:gd name="T62" fmla="*/ 62 w 73"/>
                <a:gd name="T63" fmla="*/ 30 h 86"/>
                <a:gd name="T64" fmla="*/ 64 w 73"/>
                <a:gd name="T65" fmla="*/ 4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" h="86">
                  <a:moveTo>
                    <a:pt x="73" y="43"/>
                  </a:moveTo>
                  <a:lnTo>
                    <a:pt x="72" y="34"/>
                  </a:lnTo>
                  <a:lnTo>
                    <a:pt x="70" y="26"/>
                  </a:lnTo>
                  <a:lnTo>
                    <a:pt x="67" y="19"/>
                  </a:lnTo>
                  <a:lnTo>
                    <a:pt x="63" y="13"/>
                  </a:lnTo>
                  <a:lnTo>
                    <a:pt x="57" y="7"/>
                  </a:lnTo>
                  <a:lnTo>
                    <a:pt x="51" y="3"/>
                  </a:lnTo>
                  <a:lnTo>
                    <a:pt x="44" y="1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7" y="7"/>
                  </a:lnTo>
                  <a:lnTo>
                    <a:pt x="12" y="13"/>
                  </a:lnTo>
                  <a:lnTo>
                    <a:pt x="6" y="19"/>
                  </a:lnTo>
                  <a:lnTo>
                    <a:pt x="3" y="26"/>
                  </a:lnTo>
                  <a:lnTo>
                    <a:pt x="1" y="34"/>
                  </a:lnTo>
                  <a:lnTo>
                    <a:pt x="0" y="43"/>
                  </a:lnTo>
                  <a:lnTo>
                    <a:pt x="1" y="51"/>
                  </a:lnTo>
                  <a:lnTo>
                    <a:pt x="3" y="60"/>
                  </a:lnTo>
                  <a:lnTo>
                    <a:pt x="6" y="67"/>
                  </a:lnTo>
                  <a:lnTo>
                    <a:pt x="12" y="73"/>
                  </a:lnTo>
                  <a:lnTo>
                    <a:pt x="17" y="79"/>
                  </a:lnTo>
                  <a:lnTo>
                    <a:pt x="23" y="82"/>
                  </a:lnTo>
                  <a:lnTo>
                    <a:pt x="30" y="85"/>
                  </a:lnTo>
                  <a:lnTo>
                    <a:pt x="37" y="86"/>
                  </a:lnTo>
                  <a:lnTo>
                    <a:pt x="44" y="85"/>
                  </a:lnTo>
                  <a:lnTo>
                    <a:pt x="51" y="82"/>
                  </a:lnTo>
                  <a:lnTo>
                    <a:pt x="57" y="79"/>
                  </a:lnTo>
                  <a:lnTo>
                    <a:pt x="63" y="73"/>
                  </a:lnTo>
                  <a:lnTo>
                    <a:pt x="67" y="67"/>
                  </a:lnTo>
                  <a:lnTo>
                    <a:pt x="70" y="60"/>
                  </a:lnTo>
                  <a:lnTo>
                    <a:pt x="72" y="51"/>
                  </a:lnTo>
                  <a:lnTo>
                    <a:pt x="73" y="43"/>
                  </a:lnTo>
                  <a:close/>
                  <a:moveTo>
                    <a:pt x="64" y="43"/>
                  </a:moveTo>
                  <a:lnTo>
                    <a:pt x="64" y="49"/>
                  </a:lnTo>
                  <a:lnTo>
                    <a:pt x="62" y="55"/>
                  </a:lnTo>
                  <a:lnTo>
                    <a:pt x="59" y="61"/>
                  </a:lnTo>
                  <a:lnTo>
                    <a:pt x="56" y="66"/>
                  </a:lnTo>
                  <a:lnTo>
                    <a:pt x="52" y="69"/>
                  </a:lnTo>
                  <a:lnTo>
                    <a:pt x="48" y="73"/>
                  </a:lnTo>
                  <a:lnTo>
                    <a:pt x="43" y="74"/>
                  </a:lnTo>
                  <a:lnTo>
                    <a:pt x="37" y="75"/>
                  </a:lnTo>
                  <a:lnTo>
                    <a:pt x="32" y="74"/>
                  </a:lnTo>
                  <a:lnTo>
                    <a:pt x="27" y="73"/>
                  </a:lnTo>
                  <a:lnTo>
                    <a:pt x="22" y="69"/>
                  </a:lnTo>
                  <a:lnTo>
                    <a:pt x="18" y="66"/>
                  </a:lnTo>
                  <a:lnTo>
                    <a:pt x="15" y="61"/>
                  </a:lnTo>
                  <a:lnTo>
                    <a:pt x="12" y="55"/>
                  </a:lnTo>
                  <a:lnTo>
                    <a:pt x="11" y="49"/>
                  </a:lnTo>
                  <a:lnTo>
                    <a:pt x="10" y="43"/>
                  </a:lnTo>
                  <a:lnTo>
                    <a:pt x="11" y="37"/>
                  </a:lnTo>
                  <a:lnTo>
                    <a:pt x="12" y="30"/>
                  </a:lnTo>
                  <a:lnTo>
                    <a:pt x="15" y="25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7" y="13"/>
                  </a:lnTo>
                  <a:lnTo>
                    <a:pt x="32" y="12"/>
                  </a:lnTo>
                  <a:lnTo>
                    <a:pt x="37" y="10"/>
                  </a:lnTo>
                  <a:lnTo>
                    <a:pt x="43" y="12"/>
                  </a:lnTo>
                  <a:lnTo>
                    <a:pt x="48" y="13"/>
                  </a:lnTo>
                  <a:lnTo>
                    <a:pt x="52" y="16"/>
                  </a:lnTo>
                  <a:lnTo>
                    <a:pt x="56" y="20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4" y="37"/>
                  </a:lnTo>
                  <a:lnTo>
                    <a:pt x="64" y="43"/>
                  </a:lnTo>
                  <a:close/>
                </a:path>
              </a:pathLst>
            </a:custGeom>
            <a:solidFill>
              <a:srgbClr val="FBE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5" name="Freeform 41"/>
            <p:cNvSpPr>
              <a:spLocks noEditPoints="1"/>
            </p:cNvSpPr>
            <p:nvPr/>
          </p:nvSpPr>
          <p:spPr bwMode="auto">
            <a:xfrm>
              <a:off x="1155" y="2653"/>
              <a:ext cx="13" cy="12"/>
            </a:xfrm>
            <a:custGeom>
              <a:avLst/>
              <a:gdLst>
                <a:gd name="T0" fmla="*/ 63 w 64"/>
                <a:gd name="T1" fmla="*/ 32 h 76"/>
                <a:gd name="T2" fmla="*/ 58 w 64"/>
                <a:gd name="T3" fmla="*/ 17 h 76"/>
                <a:gd name="T4" fmla="*/ 50 w 64"/>
                <a:gd name="T5" fmla="*/ 8 h 76"/>
                <a:gd name="T6" fmla="*/ 38 w 64"/>
                <a:gd name="T7" fmla="*/ 2 h 76"/>
                <a:gd name="T8" fmla="*/ 26 w 64"/>
                <a:gd name="T9" fmla="*/ 2 h 76"/>
                <a:gd name="T10" fmla="*/ 15 w 64"/>
                <a:gd name="T11" fmla="*/ 8 h 76"/>
                <a:gd name="T12" fmla="*/ 6 w 64"/>
                <a:gd name="T13" fmla="*/ 17 h 76"/>
                <a:gd name="T14" fmla="*/ 0 w 64"/>
                <a:gd name="T15" fmla="*/ 32 h 76"/>
                <a:gd name="T16" fmla="*/ 0 w 64"/>
                <a:gd name="T17" fmla="*/ 46 h 76"/>
                <a:gd name="T18" fmla="*/ 6 w 64"/>
                <a:gd name="T19" fmla="*/ 60 h 76"/>
                <a:gd name="T20" fmla="*/ 15 w 64"/>
                <a:gd name="T21" fmla="*/ 70 h 76"/>
                <a:gd name="T22" fmla="*/ 26 w 64"/>
                <a:gd name="T23" fmla="*/ 76 h 76"/>
                <a:gd name="T24" fmla="*/ 38 w 64"/>
                <a:gd name="T25" fmla="*/ 76 h 76"/>
                <a:gd name="T26" fmla="*/ 50 w 64"/>
                <a:gd name="T27" fmla="*/ 70 h 76"/>
                <a:gd name="T28" fmla="*/ 58 w 64"/>
                <a:gd name="T29" fmla="*/ 60 h 76"/>
                <a:gd name="T30" fmla="*/ 63 w 64"/>
                <a:gd name="T31" fmla="*/ 46 h 76"/>
                <a:gd name="T32" fmla="*/ 55 w 64"/>
                <a:gd name="T33" fmla="*/ 39 h 76"/>
                <a:gd name="T34" fmla="*/ 53 w 64"/>
                <a:gd name="T35" fmla="*/ 50 h 76"/>
                <a:gd name="T36" fmla="*/ 48 w 64"/>
                <a:gd name="T37" fmla="*/ 58 h 76"/>
                <a:gd name="T38" fmla="*/ 41 w 64"/>
                <a:gd name="T39" fmla="*/ 64 h 76"/>
                <a:gd name="T40" fmla="*/ 32 w 64"/>
                <a:gd name="T41" fmla="*/ 65 h 76"/>
                <a:gd name="T42" fmla="*/ 23 w 64"/>
                <a:gd name="T43" fmla="*/ 64 h 76"/>
                <a:gd name="T44" fmla="*/ 16 w 64"/>
                <a:gd name="T45" fmla="*/ 58 h 76"/>
                <a:gd name="T46" fmla="*/ 11 w 64"/>
                <a:gd name="T47" fmla="*/ 50 h 76"/>
                <a:gd name="T48" fmla="*/ 10 w 64"/>
                <a:gd name="T49" fmla="*/ 39 h 76"/>
                <a:gd name="T50" fmla="*/ 11 w 64"/>
                <a:gd name="T51" fmla="*/ 28 h 76"/>
                <a:gd name="T52" fmla="*/ 16 w 64"/>
                <a:gd name="T53" fmla="*/ 20 h 76"/>
                <a:gd name="T54" fmla="*/ 23 w 64"/>
                <a:gd name="T55" fmla="*/ 14 h 76"/>
                <a:gd name="T56" fmla="*/ 32 w 64"/>
                <a:gd name="T57" fmla="*/ 11 h 76"/>
                <a:gd name="T58" fmla="*/ 41 w 64"/>
                <a:gd name="T59" fmla="*/ 14 h 76"/>
                <a:gd name="T60" fmla="*/ 48 w 64"/>
                <a:gd name="T61" fmla="*/ 20 h 76"/>
                <a:gd name="T62" fmla="*/ 53 w 64"/>
                <a:gd name="T63" fmla="*/ 28 h 76"/>
                <a:gd name="T64" fmla="*/ 55 w 64"/>
                <a:gd name="T65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4" h="76">
                  <a:moveTo>
                    <a:pt x="64" y="39"/>
                  </a:moveTo>
                  <a:lnTo>
                    <a:pt x="63" y="32"/>
                  </a:lnTo>
                  <a:lnTo>
                    <a:pt x="61" y="24"/>
                  </a:lnTo>
                  <a:lnTo>
                    <a:pt x="58" y="17"/>
                  </a:lnTo>
                  <a:lnTo>
                    <a:pt x="54" y="12"/>
                  </a:lnTo>
                  <a:lnTo>
                    <a:pt x="50" y="8"/>
                  </a:lnTo>
                  <a:lnTo>
                    <a:pt x="44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5" y="8"/>
                  </a:lnTo>
                  <a:lnTo>
                    <a:pt x="10" y="12"/>
                  </a:lnTo>
                  <a:lnTo>
                    <a:pt x="6" y="17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0" y="46"/>
                  </a:lnTo>
                  <a:lnTo>
                    <a:pt x="2" y="53"/>
                  </a:lnTo>
                  <a:lnTo>
                    <a:pt x="6" y="60"/>
                  </a:lnTo>
                  <a:lnTo>
                    <a:pt x="10" y="65"/>
                  </a:lnTo>
                  <a:lnTo>
                    <a:pt x="15" y="70"/>
                  </a:lnTo>
                  <a:lnTo>
                    <a:pt x="20" y="74"/>
                  </a:lnTo>
                  <a:lnTo>
                    <a:pt x="26" y="76"/>
                  </a:lnTo>
                  <a:lnTo>
                    <a:pt x="32" y="76"/>
                  </a:lnTo>
                  <a:lnTo>
                    <a:pt x="38" y="76"/>
                  </a:lnTo>
                  <a:lnTo>
                    <a:pt x="44" y="74"/>
                  </a:lnTo>
                  <a:lnTo>
                    <a:pt x="50" y="70"/>
                  </a:lnTo>
                  <a:lnTo>
                    <a:pt x="54" y="65"/>
                  </a:lnTo>
                  <a:lnTo>
                    <a:pt x="58" y="60"/>
                  </a:lnTo>
                  <a:lnTo>
                    <a:pt x="61" y="53"/>
                  </a:lnTo>
                  <a:lnTo>
                    <a:pt x="63" y="46"/>
                  </a:lnTo>
                  <a:lnTo>
                    <a:pt x="64" y="39"/>
                  </a:lnTo>
                  <a:close/>
                  <a:moveTo>
                    <a:pt x="55" y="39"/>
                  </a:moveTo>
                  <a:lnTo>
                    <a:pt x="54" y="45"/>
                  </a:lnTo>
                  <a:lnTo>
                    <a:pt x="53" y="50"/>
                  </a:lnTo>
                  <a:lnTo>
                    <a:pt x="51" y="54"/>
                  </a:lnTo>
                  <a:lnTo>
                    <a:pt x="48" y="58"/>
                  </a:lnTo>
                  <a:lnTo>
                    <a:pt x="45" y="62"/>
                  </a:lnTo>
                  <a:lnTo>
                    <a:pt x="41" y="64"/>
                  </a:lnTo>
                  <a:lnTo>
                    <a:pt x="37" y="65"/>
                  </a:lnTo>
                  <a:lnTo>
                    <a:pt x="32" y="65"/>
                  </a:lnTo>
                  <a:lnTo>
                    <a:pt x="28" y="65"/>
                  </a:lnTo>
                  <a:lnTo>
                    <a:pt x="23" y="64"/>
                  </a:lnTo>
                  <a:lnTo>
                    <a:pt x="20" y="62"/>
                  </a:lnTo>
                  <a:lnTo>
                    <a:pt x="16" y="58"/>
                  </a:lnTo>
                  <a:lnTo>
                    <a:pt x="13" y="54"/>
                  </a:lnTo>
                  <a:lnTo>
                    <a:pt x="11" y="50"/>
                  </a:lnTo>
                  <a:lnTo>
                    <a:pt x="10" y="45"/>
                  </a:lnTo>
                  <a:lnTo>
                    <a:pt x="10" y="39"/>
                  </a:lnTo>
                  <a:lnTo>
                    <a:pt x="10" y="33"/>
                  </a:lnTo>
                  <a:lnTo>
                    <a:pt x="11" y="28"/>
                  </a:lnTo>
                  <a:lnTo>
                    <a:pt x="13" y="23"/>
                  </a:lnTo>
                  <a:lnTo>
                    <a:pt x="16" y="20"/>
                  </a:lnTo>
                  <a:lnTo>
                    <a:pt x="20" y="16"/>
                  </a:lnTo>
                  <a:lnTo>
                    <a:pt x="23" y="14"/>
                  </a:lnTo>
                  <a:lnTo>
                    <a:pt x="28" y="12"/>
                  </a:lnTo>
                  <a:lnTo>
                    <a:pt x="32" y="11"/>
                  </a:lnTo>
                  <a:lnTo>
                    <a:pt x="37" y="12"/>
                  </a:lnTo>
                  <a:lnTo>
                    <a:pt x="41" y="14"/>
                  </a:lnTo>
                  <a:lnTo>
                    <a:pt x="45" y="16"/>
                  </a:lnTo>
                  <a:lnTo>
                    <a:pt x="48" y="20"/>
                  </a:lnTo>
                  <a:lnTo>
                    <a:pt x="51" y="23"/>
                  </a:lnTo>
                  <a:lnTo>
                    <a:pt x="53" y="28"/>
                  </a:lnTo>
                  <a:lnTo>
                    <a:pt x="54" y="33"/>
                  </a:lnTo>
                  <a:lnTo>
                    <a:pt x="55" y="39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6" name="Freeform 42"/>
            <p:cNvSpPr>
              <a:spLocks noEditPoints="1"/>
            </p:cNvSpPr>
            <p:nvPr/>
          </p:nvSpPr>
          <p:spPr bwMode="auto">
            <a:xfrm>
              <a:off x="1156" y="2654"/>
              <a:ext cx="11" cy="11"/>
            </a:xfrm>
            <a:custGeom>
              <a:avLst/>
              <a:gdLst>
                <a:gd name="T0" fmla="*/ 54 w 54"/>
                <a:gd name="T1" fmla="*/ 27 h 65"/>
                <a:gd name="T2" fmla="*/ 49 w 54"/>
                <a:gd name="T3" fmla="*/ 15 h 65"/>
                <a:gd name="T4" fmla="*/ 42 w 54"/>
                <a:gd name="T5" fmla="*/ 6 h 65"/>
                <a:gd name="T6" fmla="*/ 33 w 54"/>
                <a:gd name="T7" fmla="*/ 2 h 65"/>
                <a:gd name="T8" fmla="*/ 22 w 54"/>
                <a:gd name="T9" fmla="*/ 2 h 65"/>
                <a:gd name="T10" fmla="*/ 12 w 54"/>
                <a:gd name="T11" fmla="*/ 6 h 65"/>
                <a:gd name="T12" fmla="*/ 5 w 54"/>
                <a:gd name="T13" fmla="*/ 15 h 65"/>
                <a:gd name="T14" fmla="*/ 1 w 54"/>
                <a:gd name="T15" fmla="*/ 27 h 65"/>
                <a:gd name="T16" fmla="*/ 1 w 54"/>
                <a:gd name="T17" fmla="*/ 39 h 65"/>
                <a:gd name="T18" fmla="*/ 5 w 54"/>
                <a:gd name="T19" fmla="*/ 51 h 65"/>
                <a:gd name="T20" fmla="*/ 12 w 54"/>
                <a:gd name="T21" fmla="*/ 59 h 65"/>
                <a:gd name="T22" fmla="*/ 22 w 54"/>
                <a:gd name="T23" fmla="*/ 64 h 65"/>
                <a:gd name="T24" fmla="*/ 33 w 54"/>
                <a:gd name="T25" fmla="*/ 64 h 65"/>
                <a:gd name="T26" fmla="*/ 42 w 54"/>
                <a:gd name="T27" fmla="*/ 59 h 65"/>
                <a:gd name="T28" fmla="*/ 49 w 54"/>
                <a:gd name="T29" fmla="*/ 51 h 65"/>
                <a:gd name="T30" fmla="*/ 54 w 54"/>
                <a:gd name="T31" fmla="*/ 39 h 65"/>
                <a:gd name="T32" fmla="*/ 45 w 54"/>
                <a:gd name="T33" fmla="*/ 33 h 65"/>
                <a:gd name="T34" fmla="*/ 44 w 54"/>
                <a:gd name="T35" fmla="*/ 41 h 65"/>
                <a:gd name="T36" fmla="*/ 40 w 54"/>
                <a:gd name="T37" fmla="*/ 48 h 65"/>
                <a:gd name="T38" fmla="*/ 34 w 54"/>
                <a:gd name="T39" fmla="*/ 53 h 65"/>
                <a:gd name="T40" fmla="*/ 27 w 54"/>
                <a:gd name="T41" fmla="*/ 54 h 65"/>
                <a:gd name="T42" fmla="*/ 20 w 54"/>
                <a:gd name="T43" fmla="*/ 53 h 65"/>
                <a:gd name="T44" fmla="*/ 14 w 54"/>
                <a:gd name="T45" fmla="*/ 48 h 65"/>
                <a:gd name="T46" fmla="*/ 11 w 54"/>
                <a:gd name="T47" fmla="*/ 41 h 65"/>
                <a:gd name="T48" fmla="*/ 9 w 54"/>
                <a:gd name="T49" fmla="*/ 33 h 65"/>
                <a:gd name="T50" fmla="*/ 11 w 54"/>
                <a:gd name="T51" fmla="*/ 24 h 65"/>
                <a:gd name="T52" fmla="*/ 14 w 54"/>
                <a:gd name="T53" fmla="*/ 17 h 65"/>
                <a:gd name="T54" fmla="*/ 20 w 54"/>
                <a:gd name="T55" fmla="*/ 12 h 65"/>
                <a:gd name="T56" fmla="*/ 27 w 54"/>
                <a:gd name="T57" fmla="*/ 11 h 65"/>
                <a:gd name="T58" fmla="*/ 34 w 54"/>
                <a:gd name="T59" fmla="*/ 12 h 65"/>
                <a:gd name="T60" fmla="*/ 40 w 54"/>
                <a:gd name="T61" fmla="*/ 17 h 65"/>
                <a:gd name="T62" fmla="*/ 44 w 54"/>
                <a:gd name="T63" fmla="*/ 24 h 65"/>
                <a:gd name="T64" fmla="*/ 45 w 54"/>
                <a:gd name="T65" fmla="*/ 3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4" h="65">
                  <a:moveTo>
                    <a:pt x="54" y="33"/>
                  </a:moveTo>
                  <a:lnTo>
                    <a:pt x="54" y="27"/>
                  </a:lnTo>
                  <a:lnTo>
                    <a:pt x="52" y="20"/>
                  </a:lnTo>
                  <a:lnTo>
                    <a:pt x="49" y="15"/>
                  </a:lnTo>
                  <a:lnTo>
                    <a:pt x="46" y="10"/>
                  </a:lnTo>
                  <a:lnTo>
                    <a:pt x="42" y="6"/>
                  </a:lnTo>
                  <a:lnTo>
                    <a:pt x="38" y="3"/>
                  </a:lnTo>
                  <a:lnTo>
                    <a:pt x="33" y="2"/>
                  </a:lnTo>
                  <a:lnTo>
                    <a:pt x="27" y="0"/>
                  </a:lnTo>
                  <a:lnTo>
                    <a:pt x="22" y="2"/>
                  </a:lnTo>
                  <a:lnTo>
                    <a:pt x="17" y="3"/>
                  </a:lnTo>
                  <a:lnTo>
                    <a:pt x="12" y="6"/>
                  </a:lnTo>
                  <a:lnTo>
                    <a:pt x="8" y="10"/>
                  </a:lnTo>
                  <a:lnTo>
                    <a:pt x="5" y="15"/>
                  </a:lnTo>
                  <a:lnTo>
                    <a:pt x="2" y="20"/>
                  </a:lnTo>
                  <a:lnTo>
                    <a:pt x="1" y="27"/>
                  </a:lnTo>
                  <a:lnTo>
                    <a:pt x="0" y="33"/>
                  </a:lnTo>
                  <a:lnTo>
                    <a:pt x="1" y="39"/>
                  </a:lnTo>
                  <a:lnTo>
                    <a:pt x="2" y="45"/>
                  </a:lnTo>
                  <a:lnTo>
                    <a:pt x="5" y="51"/>
                  </a:lnTo>
                  <a:lnTo>
                    <a:pt x="8" y="56"/>
                  </a:lnTo>
                  <a:lnTo>
                    <a:pt x="12" y="59"/>
                  </a:lnTo>
                  <a:lnTo>
                    <a:pt x="17" y="63"/>
                  </a:lnTo>
                  <a:lnTo>
                    <a:pt x="22" y="64"/>
                  </a:lnTo>
                  <a:lnTo>
                    <a:pt x="27" y="65"/>
                  </a:lnTo>
                  <a:lnTo>
                    <a:pt x="33" y="64"/>
                  </a:lnTo>
                  <a:lnTo>
                    <a:pt x="38" y="63"/>
                  </a:lnTo>
                  <a:lnTo>
                    <a:pt x="42" y="59"/>
                  </a:lnTo>
                  <a:lnTo>
                    <a:pt x="46" y="56"/>
                  </a:lnTo>
                  <a:lnTo>
                    <a:pt x="49" y="51"/>
                  </a:lnTo>
                  <a:lnTo>
                    <a:pt x="52" y="45"/>
                  </a:lnTo>
                  <a:lnTo>
                    <a:pt x="54" y="39"/>
                  </a:lnTo>
                  <a:lnTo>
                    <a:pt x="54" y="33"/>
                  </a:lnTo>
                  <a:close/>
                  <a:moveTo>
                    <a:pt x="45" y="33"/>
                  </a:moveTo>
                  <a:lnTo>
                    <a:pt x="45" y="38"/>
                  </a:lnTo>
                  <a:lnTo>
                    <a:pt x="44" y="41"/>
                  </a:lnTo>
                  <a:lnTo>
                    <a:pt x="42" y="45"/>
                  </a:lnTo>
                  <a:lnTo>
                    <a:pt x="40" y="48"/>
                  </a:lnTo>
                  <a:lnTo>
                    <a:pt x="37" y="51"/>
                  </a:lnTo>
                  <a:lnTo>
                    <a:pt x="34" y="53"/>
                  </a:lnTo>
                  <a:lnTo>
                    <a:pt x="31" y="54"/>
                  </a:lnTo>
                  <a:lnTo>
                    <a:pt x="27" y="54"/>
                  </a:lnTo>
                  <a:lnTo>
                    <a:pt x="23" y="54"/>
                  </a:lnTo>
                  <a:lnTo>
                    <a:pt x="20" y="53"/>
                  </a:lnTo>
                  <a:lnTo>
                    <a:pt x="17" y="51"/>
                  </a:lnTo>
                  <a:lnTo>
                    <a:pt x="14" y="48"/>
                  </a:lnTo>
                  <a:lnTo>
                    <a:pt x="12" y="45"/>
                  </a:lnTo>
                  <a:lnTo>
                    <a:pt x="11" y="41"/>
                  </a:lnTo>
                  <a:lnTo>
                    <a:pt x="9" y="38"/>
                  </a:lnTo>
                  <a:lnTo>
                    <a:pt x="9" y="33"/>
                  </a:lnTo>
                  <a:lnTo>
                    <a:pt x="9" y="28"/>
                  </a:lnTo>
                  <a:lnTo>
                    <a:pt x="11" y="24"/>
                  </a:lnTo>
                  <a:lnTo>
                    <a:pt x="12" y="21"/>
                  </a:lnTo>
                  <a:lnTo>
                    <a:pt x="14" y="17"/>
                  </a:lnTo>
                  <a:lnTo>
                    <a:pt x="17" y="15"/>
                  </a:lnTo>
                  <a:lnTo>
                    <a:pt x="20" y="12"/>
                  </a:lnTo>
                  <a:lnTo>
                    <a:pt x="23" y="11"/>
                  </a:lnTo>
                  <a:lnTo>
                    <a:pt x="27" y="11"/>
                  </a:lnTo>
                  <a:lnTo>
                    <a:pt x="31" y="11"/>
                  </a:lnTo>
                  <a:lnTo>
                    <a:pt x="34" y="12"/>
                  </a:lnTo>
                  <a:lnTo>
                    <a:pt x="37" y="15"/>
                  </a:lnTo>
                  <a:lnTo>
                    <a:pt x="40" y="17"/>
                  </a:lnTo>
                  <a:lnTo>
                    <a:pt x="42" y="21"/>
                  </a:lnTo>
                  <a:lnTo>
                    <a:pt x="44" y="24"/>
                  </a:lnTo>
                  <a:lnTo>
                    <a:pt x="45" y="28"/>
                  </a:lnTo>
                  <a:lnTo>
                    <a:pt x="45" y="33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7" name="Freeform 43"/>
            <p:cNvSpPr>
              <a:spLocks noEditPoints="1"/>
            </p:cNvSpPr>
            <p:nvPr/>
          </p:nvSpPr>
          <p:spPr bwMode="auto">
            <a:xfrm>
              <a:off x="1157" y="2655"/>
              <a:ext cx="9" cy="9"/>
            </a:xfrm>
            <a:custGeom>
              <a:avLst/>
              <a:gdLst>
                <a:gd name="T0" fmla="*/ 44 w 45"/>
                <a:gd name="T1" fmla="*/ 22 h 54"/>
                <a:gd name="T2" fmla="*/ 41 w 45"/>
                <a:gd name="T3" fmla="*/ 12 h 54"/>
                <a:gd name="T4" fmla="*/ 35 w 45"/>
                <a:gd name="T5" fmla="*/ 5 h 54"/>
                <a:gd name="T6" fmla="*/ 27 w 45"/>
                <a:gd name="T7" fmla="*/ 1 h 54"/>
                <a:gd name="T8" fmla="*/ 18 w 45"/>
                <a:gd name="T9" fmla="*/ 1 h 54"/>
                <a:gd name="T10" fmla="*/ 10 w 45"/>
                <a:gd name="T11" fmla="*/ 5 h 54"/>
                <a:gd name="T12" fmla="*/ 3 w 45"/>
                <a:gd name="T13" fmla="*/ 12 h 54"/>
                <a:gd name="T14" fmla="*/ 0 w 45"/>
                <a:gd name="T15" fmla="*/ 22 h 54"/>
                <a:gd name="T16" fmla="*/ 0 w 45"/>
                <a:gd name="T17" fmla="*/ 34 h 54"/>
                <a:gd name="T18" fmla="*/ 3 w 45"/>
                <a:gd name="T19" fmla="*/ 43 h 54"/>
                <a:gd name="T20" fmla="*/ 10 w 45"/>
                <a:gd name="T21" fmla="*/ 51 h 54"/>
                <a:gd name="T22" fmla="*/ 18 w 45"/>
                <a:gd name="T23" fmla="*/ 54 h 54"/>
                <a:gd name="T24" fmla="*/ 27 w 45"/>
                <a:gd name="T25" fmla="*/ 54 h 54"/>
                <a:gd name="T26" fmla="*/ 35 w 45"/>
                <a:gd name="T27" fmla="*/ 51 h 54"/>
                <a:gd name="T28" fmla="*/ 41 w 45"/>
                <a:gd name="T29" fmla="*/ 43 h 54"/>
                <a:gd name="T30" fmla="*/ 44 w 45"/>
                <a:gd name="T31" fmla="*/ 34 h 54"/>
                <a:gd name="T32" fmla="*/ 36 w 45"/>
                <a:gd name="T33" fmla="*/ 28 h 54"/>
                <a:gd name="T34" fmla="*/ 35 w 45"/>
                <a:gd name="T35" fmla="*/ 34 h 54"/>
                <a:gd name="T36" fmla="*/ 32 w 45"/>
                <a:gd name="T37" fmla="*/ 40 h 54"/>
                <a:gd name="T38" fmla="*/ 27 w 45"/>
                <a:gd name="T39" fmla="*/ 42 h 54"/>
                <a:gd name="T40" fmla="*/ 22 w 45"/>
                <a:gd name="T41" fmla="*/ 43 h 54"/>
                <a:gd name="T42" fmla="*/ 17 w 45"/>
                <a:gd name="T43" fmla="*/ 42 h 54"/>
                <a:gd name="T44" fmla="*/ 13 w 45"/>
                <a:gd name="T45" fmla="*/ 40 h 54"/>
                <a:gd name="T46" fmla="*/ 10 w 45"/>
                <a:gd name="T47" fmla="*/ 34 h 54"/>
                <a:gd name="T48" fmla="*/ 9 w 45"/>
                <a:gd name="T49" fmla="*/ 28 h 54"/>
                <a:gd name="T50" fmla="*/ 10 w 45"/>
                <a:gd name="T51" fmla="*/ 22 h 54"/>
                <a:gd name="T52" fmla="*/ 13 w 45"/>
                <a:gd name="T53" fmla="*/ 16 h 54"/>
                <a:gd name="T54" fmla="*/ 17 w 45"/>
                <a:gd name="T55" fmla="*/ 13 h 54"/>
                <a:gd name="T56" fmla="*/ 22 w 45"/>
                <a:gd name="T57" fmla="*/ 11 h 54"/>
                <a:gd name="T58" fmla="*/ 27 w 45"/>
                <a:gd name="T59" fmla="*/ 13 h 54"/>
                <a:gd name="T60" fmla="*/ 32 w 45"/>
                <a:gd name="T61" fmla="*/ 16 h 54"/>
                <a:gd name="T62" fmla="*/ 35 w 45"/>
                <a:gd name="T63" fmla="*/ 22 h 54"/>
                <a:gd name="T64" fmla="*/ 36 w 45"/>
                <a:gd name="T65" fmla="*/ 2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" h="54">
                  <a:moveTo>
                    <a:pt x="45" y="28"/>
                  </a:moveTo>
                  <a:lnTo>
                    <a:pt x="44" y="22"/>
                  </a:lnTo>
                  <a:lnTo>
                    <a:pt x="43" y="17"/>
                  </a:lnTo>
                  <a:lnTo>
                    <a:pt x="41" y="12"/>
                  </a:lnTo>
                  <a:lnTo>
                    <a:pt x="38" y="9"/>
                  </a:lnTo>
                  <a:lnTo>
                    <a:pt x="35" y="5"/>
                  </a:lnTo>
                  <a:lnTo>
                    <a:pt x="31" y="3"/>
                  </a:lnTo>
                  <a:lnTo>
                    <a:pt x="27" y="1"/>
                  </a:lnTo>
                  <a:lnTo>
                    <a:pt x="22" y="0"/>
                  </a:lnTo>
                  <a:lnTo>
                    <a:pt x="18" y="1"/>
                  </a:lnTo>
                  <a:lnTo>
                    <a:pt x="13" y="3"/>
                  </a:lnTo>
                  <a:lnTo>
                    <a:pt x="10" y="5"/>
                  </a:lnTo>
                  <a:lnTo>
                    <a:pt x="6" y="9"/>
                  </a:lnTo>
                  <a:lnTo>
                    <a:pt x="3" y="12"/>
                  </a:lnTo>
                  <a:lnTo>
                    <a:pt x="1" y="17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3" y="43"/>
                  </a:lnTo>
                  <a:lnTo>
                    <a:pt x="6" y="47"/>
                  </a:lnTo>
                  <a:lnTo>
                    <a:pt x="10" y="51"/>
                  </a:lnTo>
                  <a:lnTo>
                    <a:pt x="13" y="53"/>
                  </a:lnTo>
                  <a:lnTo>
                    <a:pt x="18" y="54"/>
                  </a:lnTo>
                  <a:lnTo>
                    <a:pt x="22" y="54"/>
                  </a:lnTo>
                  <a:lnTo>
                    <a:pt x="27" y="54"/>
                  </a:lnTo>
                  <a:lnTo>
                    <a:pt x="31" y="53"/>
                  </a:lnTo>
                  <a:lnTo>
                    <a:pt x="35" y="51"/>
                  </a:lnTo>
                  <a:lnTo>
                    <a:pt x="38" y="47"/>
                  </a:lnTo>
                  <a:lnTo>
                    <a:pt x="41" y="43"/>
                  </a:lnTo>
                  <a:lnTo>
                    <a:pt x="43" y="39"/>
                  </a:lnTo>
                  <a:lnTo>
                    <a:pt x="44" y="34"/>
                  </a:lnTo>
                  <a:lnTo>
                    <a:pt x="45" y="28"/>
                  </a:lnTo>
                  <a:close/>
                  <a:moveTo>
                    <a:pt x="36" y="28"/>
                  </a:moveTo>
                  <a:lnTo>
                    <a:pt x="35" y="31"/>
                  </a:lnTo>
                  <a:lnTo>
                    <a:pt x="35" y="34"/>
                  </a:lnTo>
                  <a:lnTo>
                    <a:pt x="33" y="37"/>
                  </a:lnTo>
                  <a:lnTo>
                    <a:pt x="32" y="40"/>
                  </a:lnTo>
                  <a:lnTo>
                    <a:pt x="30" y="41"/>
                  </a:lnTo>
                  <a:lnTo>
                    <a:pt x="27" y="42"/>
                  </a:lnTo>
                  <a:lnTo>
                    <a:pt x="25" y="43"/>
                  </a:lnTo>
                  <a:lnTo>
                    <a:pt x="22" y="43"/>
                  </a:lnTo>
                  <a:lnTo>
                    <a:pt x="19" y="43"/>
                  </a:lnTo>
                  <a:lnTo>
                    <a:pt x="17" y="42"/>
                  </a:lnTo>
                  <a:lnTo>
                    <a:pt x="15" y="41"/>
                  </a:lnTo>
                  <a:lnTo>
                    <a:pt x="13" y="40"/>
                  </a:lnTo>
                  <a:lnTo>
                    <a:pt x="11" y="37"/>
                  </a:lnTo>
                  <a:lnTo>
                    <a:pt x="10" y="34"/>
                  </a:lnTo>
                  <a:lnTo>
                    <a:pt x="9" y="31"/>
                  </a:lnTo>
                  <a:lnTo>
                    <a:pt x="9" y="28"/>
                  </a:lnTo>
                  <a:lnTo>
                    <a:pt x="9" y="24"/>
                  </a:lnTo>
                  <a:lnTo>
                    <a:pt x="10" y="22"/>
                  </a:lnTo>
                  <a:lnTo>
                    <a:pt x="11" y="18"/>
                  </a:lnTo>
                  <a:lnTo>
                    <a:pt x="13" y="16"/>
                  </a:lnTo>
                  <a:lnTo>
                    <a:pt x="15" y="15"/>
                  </a:lnTo>
                  <a:lnTo>
                    <a:pt x="17" y="13"/>
                  </a:lnTo>
                  <a:lnTo>
                    <a:pt x="19" y="12"/>
                  </a:lnTo>
                  <a:lnTo>
                    <a:pt x="22" y="11"/>
                  </a:lnTo>
                  <a:lnTo>
                    <a:pt x="25" y="12"/>
                  </a:lnTo>
                  <a:lnTo>
                    <a:pt x="27" y="13"/>
                  </a:lnTo>
                  <a:lnTo>
                    <a:pt x="30" y="15"/>
                  </a:lnTo>
                  <a:lnTo>
                    <a:pt x="32" y="16"/>
                  </a:lnTo>
                  <a:lnTo>
                    <a:pt x="33" y="18"/>
                  </a:lnTo>
                  <a:lnTo>
                    <a:pt x="35" y="22"/>
                  </a:lnTo>
                  <a:lnTo>
                    <a:pt x="35" y="24"/>
                  </a:lnTo>
                  <a:lnTo>
                    <a:pt x="36" y="28"/>
                  </a:lnTo>
                  <a:close/>
                </a:path>
              </a:pathLst>
            </a:custGeom>
            <a:solidFill>
              <a:srgbClr val="FCF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8" name="Freeform 44"/>
            <p:cNvSpPr>
              <a:spLocks noEditPoints="1"/>
            </p:cNvSpPr>
            <p:nvPr/>
          </p:nvSpPr>
          <p:spPr bwMode="auto">
            <a:xfrm>
              <a:off x="1158" y="2656"/>
              <a:ext cx="7" cy="7"/>
            </a:xfrm>
            <a:custGeom>
              <a:avLst/>
              <a:gdLst>
                <a:gd name="T0" fmla="*/ 36 w 36"/>
                <a:gd name="T1" fmla="*/ 17 h 43"/>
                <a:gd name="T2" fmla="*/ 33 w 36"/>
                <a:gd name="T3" fmla="*/ 10 h 43"/>
                <a:gd name="T4" fmla="*/ 28 w 36"/>
                <a:gd name="T5" fmla="*/ 4 h 43"/>
                <a:gd name="T6" fmla="*/ 22 w 36"/>
                <a:gd name="T7" fmla="*/ 0 h 43"/>
                <a:gd name="T8" fmla="*/ 14 w 36"/>
                <a:gd name="T9" fmla="*/ 0 h 43"/>
                <a:gd name="T10" fmla="*/ 8 w 36"/>
                <a:gd name="T11" fmla="*/ 4 h 43"/>
                <a:gd name="T12" fmla="*/ 3 w 36"/>
                <a:gd name="T13" fmla="*/ 10 h 43"/>
                <a:gd name="T14" fmla="*/ 0 w 36"/>
                <a:gd name="T15" fmla="*/ 17 h 43"/>
                <a:gd name="T16" fmla="*/ 0 w 36"/>
                <a:gd name="T17" fmla="*/ 27 h 43"/>
                <a:gd name="T18" fmla="*/ 3 w 36"/>
                <a:gd name="T19" fmla="*/ 34 h 43"/>
                <a:gd name="T20" fmla="*/ 8 w 36"/>
                <a:gd name="T21" fmla="*/ 40 h 43"/>
                <a:gd name="T22" fmla="*/ 14 w 36"/>
                <a:gd name="T23" fmla="*/ 43 h 43"/>
                <a:gd name="T24" fmla="*/ 22 w 36"/>
                <a:gd name="T25" fmla="*/ 43 h 43"/>
                <a:gd name="T26" fmla="*/ 28 w 36"/>
                <a:gd name="T27" fmla="*/ 40 h 43"/>
                <a:gd name="T28" fmla="*/ 33 w 36"/>
                <a:gd name="T29" fmla="*/ 34 h 43"/>
                <a:gd name="T30" fmla="*/ 36 w 36"/>
                <a:gd name="T31" fmla="*/ 27 h 43"/>
                <a:gd name="T32" fmla="*/ 27 w 36"/>
                <a:gd name="T33" fmla="*/ 22 h 43"/>
                <a:gd name="T34" fmla="*/ 26 w 36"/>
                <a:gd name="T35" fmla="*/ 25 h 43"/>
                <a:gd name="T36" fmla="*/ 24 w 36"/>
                <a:gd name="T37" fmla="*/ 29 h 43"/>
                <a:gd name="T38" fmla="*/ 22 w 36"/>
                <a:gd name="T39" fmla="*/ 31 h 43"/>
                <a:gd name="T40" fmla="*/ 18 w 36"/>
                <a:gd name="T41" fmla="*/ 33 h 43"/>
                <a:gd name="T42" fmla="*/ 15 w 36"/>
                <a:gd name="T43" fmla="*/ 31 h 43"/>
                <a:gd name="T44" fmla="*/ 12 w 36"/>
                <a:gd name="T45" fmla="*/ 29 h 43"/>
                <a:gd name="T46" fmla="*/ 10 w 36"/>
                <a:gd name="T47" fmla="*/ 25 h 43"/>
                <a:gd name="T48" fmla="*/ 9 w 36"/>
                <a:gd name="T49" fmla="*/ 22 h 43"/>
                <a:gd name="T50" fmla="*/ 10 w 36"/>
                <a:gd name="T51" fmla="*/ 17 h 43"/>
                <a:gd name="T52" fmla="*/ 12 w 36"/>
                <a:gd name="T53" fmla="*/ 15 h 43"/>
                <a:gd name="T54" fmla="*/ 15 w 36"/>
                <a:gd name="T55" fmla="*/ 12 h 43"/>
                <a:gd name="T56" fmla="*/ 18 w 36"/>
                <a:gd name="T57" fmla="*/ 11 h 43"/>
                <a:gd name="T58" fmla="*/ 22 w 36"/>
                <a:gd name="T59" fmla="*/ 12 h 43"/>
                <a:gd name="T60" fmla="*/ 24 w 36"/>
                <a:gd name="T61" fmla="*/ 15 h 43"/>
                <a:gd name="T62" fmla="*/ 26 w 36"/>
                <a:gd name="T63" fmla="*/ 17 h 43"/>
                <a:gd name="T64" fmla="*/ 27 w 36"/>
                <a:gd name="T65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" h="43">
                  <a:moveTo>
                    <a:pt x="36" y="22"/>
                  </a:moveTo>
                  <a:lnTo>
                    <a:pt x="36" y="17"/>
                  </a:lnTo>
                  <a:lnTo>
                    <a:pt x="35" y="13"/>
                  </a:lnTo>
                  <a:lnTo>
                    <a:pt x="33" y="10"/>
                  </a:lnTo>
                  <a:lnTo>
                    <a:pt x="31" y="6"/>
                  </a:lnTo>
                  <a:lnTo>
                    <a:pt x="28" y="4"/>
                  </a:lnTo>
                  <a:lnTo>
                    <a:pt x="25" y="1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1" y="1"/>
                  </a:lnTo>
                  <a:lnTo>
                    <a:pt x="8" y="4"/>
                  </a:lnTo>
                  <a:lnTo>
                    <a:pt x="5" y="6"/>
                  </a:lnTo>
                  <a:lnTo>
                    <a:pt x="3" y="10"/>
                  </a:lnTo>
                  <a:lnTo>
                    <a:pt x="2" y="13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2" y="30"/>
                  </a:lnTo>
                  <a:lnTo>
                    <a:pt x="3" y="34"/>
                  </a:lnTo>
                  <a:lnTo>
                    <a:pt x="5" y="37"/>
                  </a:lnTo>
                  <a:lnTo>
                    <a:pt x="8" y="40"/>
                  </a:lnTo>
                  <a:lnTo>
                    <a:pt x="11" y="42"/>
                  </a:lnTo>
                  <a:lnTo>
                    <a:pt x="14" y="43"/>
                  </a:lnTo>
                  <a:lnTo>
                    <a:pt x="18" y="43"/>
                  </a:lnTo>
                  <a:lnTo>
                    <a:pt x="22" y="43"/>
                  </a:lnTo>
                  <a:lnTo>
                    <a:pt x="25" y="42"/>
                  </a:lnTo>
                  <a:lnTo>
                    <a:pt x="28" y="40"/>
                  </a:lnTo>
                  <a:lnTo>
                    <a:pt x="31" y="37"/>
                  </a:lnTo>
                  <a:lnTo>
                    <a:pt x="33" y="34"/>
                  </a:lnTo>
                  <a:lnTo>
                    <a:pt x="35" y="30"/>
                  </a:lnTo>
                  <a:lnTo>
                    <a:pt x="36" y="27"/>
                  </a:lnTo>
                  <a:lnTo>
                    <a:pt x="36" y="22"/>
                  </a:lnTo>
                  <a:close/>
                  <a:moveTo>
                    <a:pt x="27" y="22"/>
                  </a:moveTo>
                  <a:lnTo>
                    <a:pt x="27" y="24"/>
                  </a:lnTo>
                  <a:lnTo>
                    <a:pt x="26" y="25"/>
                  </a:lnTo>
                  <a:lnTo>
                    <a:pt x="26" y="28"/>
                  </a:lnTo>
                  <a:lnTo>
                    <a:pt x="24" y="29"/>
                  </a:lnTo>
                  <a:lnTo>
                    <a:pt x="23" y="30"/>
                  </a:lnTo>
                  <a:lnTo>
                    <a:pt x="22" y="31"/>
                  </a:lnTo>
                  <a:lnTo>
                    <a:pt x="20" y="33"/>
                  </a:lnTo>
                  <a:lnTo>
                    <a:pt x="18" y="33"/>
                  </a:lnTo>
                  <a:lnTo>
                    <a:pt x="16" y="33"/>
                  </a:lnTo>
                  <a:lnTo>
                    <a:pt x="15" y="31"/>
                  </a:lnTo>
                  <a:lnTo>
                    <a:pt x="13" y="30"/>
                  </a:lnTo>
                  <a:lnTo>
                    <a:pt x="12" y="29"/>
                  </a:lnTo>
                  <a:lnTo>
                    <a:pt x="11" y="28"/>
                  </a:lnTo>
                  <a:lnTo>
                    <a:pt x="10" y="25"/>
                  </a:lnTo>
                  <a:lnTo>
                    <a:pt x="9" y="24"/>
                  </a:lnTo>
                  <a:lnTo>
                    <a:pt x="9" y="22"/>
                  </a:lnTo>
                  <a:lnTo>
                    <a:pt x="9" y="19"/>
                  </a:lnTo>
                  <a:lnTo>
                    <a:pt x="10" y="17"/>
                  </a:lnTo>
                  <a:lnTo>
                    <a:pt x="11" y="16"/>
                  </a:lnTo>
                  <a:lnTo>
                    <a:pt x="12" y="15"/>
                  </a:lnTo>
                  <a:lnTo>
                    <a:pt x="13" y="13"/>
                  </a:lnTo>
                  <a:lnTo>
                    <a:pt x="15" y="12"/>
                  </a:lnTo>
                  <a:lnTo>
                    <a:pt x="16" y="11"/>
                  </a:lnTo>
                  <a:lnTo>
                    <a:pt x="18" y="11"/>
                  </a:lnTo>
                  <a:lnTo>
                    <a:pt x="20" y="11"/>
                  </a:lnTo>
                  <a:lnTo>
                    <a:pt x="22" y="12"/>
                  </a:lnTo>
                  <a:lnTo>
                    <a:pt x="23" y="13"/>
                  </a:lnTo>
                  <a:lnTo>
                    <a:pt x="24" y="15"/>
                  </a:lnTo>
                  <a:lnTo>
                    <a:pt x="26" y="16"/>
                  </a:lnTo>
                  <a:lnTo>
                    <a:pt x="26" y="17"/>
                  </a:lnTo>
                  <a:lnTo>
                    <a:pt x="27" y="19"/>
                  </a:lnTo>
                  <a:lnTo>
                    <a:pt x="27" y="22"/>
                  </a:lnTo>
                  <a:close/>
                </a:path>
              </a:pathLst>
            </a:custGeom>
            <a:solidFill>
              <a:srgbClr val="FDF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9" name="Freeform 45"/>
            <p:cNvSpPr>
              <a:spLocks/>
            </p:cNvSpPr>
            <p:nvPr/>
          </p:nvSpPr>
          <p:spPr bwMode="auto">
            <a:xfrm>
              <a:off x="1159" y="2657"/>
              <a:ext cx="5" cy="5"/>
            </a:xfrm>
            <a:custGeom>
              <a:avLst/>
              <a:gdLst>
                <a:gd name="T0" fmla="*/ 27 w 27"/>
                <a:gd name="T1" fmla="*/ 17 h 32"/>
                <a:gd name="T2" fmla="*/ 26 w 27"/>
                <a:gd name="T3" fmla="*/ 13 h 32"/>
                <a:gd name="T4" fmla="*/ 26 w 27"/>
                <a:gd name="T5" fmla="*/ 11 h 32"/>
                <a:gd name="T6" fmla="*/ 24 w 27"/>
                <a:gd name="T7" fmla="*/ 7 h 32"/>
                <a:gd name="T8" fmla="*/ 23 w 27"/>
                <a:gd name="T9" fmla="*/ 5 h 32"/>
                <a:gd name="T10" fmla="*/ 21 w 27"/>
                <a:gd name="T11" fmla="*/ 4 h 32"/>
                <a:gd name="T12" fmla="*/ 18 w 27"/>
                <a:gd name="T13" fmla="*/ 2 h 32"/>
                <a:gd name="T14" fmla="*/ 16 w 27"/>
                <a:gd name="T15" fmla="*/ 1 h 32"/>
                <a:gd name="T16" fmla="*/ 13 w 27"/>
                <a:gd name="T17" fmla="*/ 0 h 32"/>
                <a:gd name="T18" fmla="*/ 10 w 27"/>
                <a:gd name="T19" fmla="*/ 1 h 32"/>
                <a:gd name="T20" fmla="*/ 8 w 27"/>
                <a:gd name="T21" fmla="*/ 2 h 32"/>
                <a:gd name="T22" fmla="*/ 6 w 27"/>
                <a:gd name="T23" fmla="*/ 4 h 32"/>
                <a:gd name="T24" fmla="*/ 4 w 27"/>
                <a:gd name="T25" fmla="*/ 5 h 32"/>
                <a:gd name="T26" fmla="*/ 2 w 27"/>
                <a:gd name="T27" fmla="*/ 7 h 32"/>
                <a:gd name="T28" fmla="*/ 1 w 27"/>
                <a:gd name="T29" fmla="*/ 11 h 32"/>
                <a:gd name="T30" fmla="*/ 0 w 27"/>
                <a:gd name="T31" fmla="*/ 13 h 32"/>
                <a:gd name="T32" fmla="*/ 0 w 27"/>
                <a:gd name="T33" fmla="*/ 17 h 32"/>
                <a:gd name="T34" fmla="*/ 0 w 27"/>
                <a:gd name="T35" fmla="*/ 20 h 32"/>
                <a:gd name="T36" fmla="*/ 1 w 27"/>
                <a:gd name="T37" fmla="*/ 23 h 32"/>
                <a:gd name="T38" fmla="*/ 2 w 27"/>
                <a:gd name="T39" fmla="*/ 26 h 32"/>
                <a:gd name="T40" fmla="*/ 4 w 27"/>
                <a:gd name="T41" fmla="*/ 29 h 32"/>
                <a:gd name="T42" fmla="*/ 6 w 27"/>
                <a:gd name="T43" fmla="*/ 30 h 32"/>
                <a:gd name="T44" fmla="*/ 8 w 27"/>
                <a:gd name="T45" fmla="*/ 31 h 32"/>
                <a:gd name="T46" fmla="*/ 10 w 27"/>
                <a:gd name="T47" fmla="*/ 32 h 32"/>
                <a:gd name="T48" fmla="*/ 13 w 27"/>
                <a:gd name="T49" fmla="*/ 32 h 32"/>
                <a:gd name="T50" fmla="*/ 16 w 27"/>
                <a:gd name="T51" fmla="*/ 32 h 32"/>
                <a:gd name="T52" fmla="*/ 18 w 27"/>
                <a:gd name="T53" fmla="*/ 31 h 32"/>
                <a:gd name="T54" fmla="*/ 21 w 27"/>
                <a:gd name="T55" fmla="*/ 30 h 32"/>
                <a:gd name="T56" fmla="*/ 23 w 27"/>
                <a:gd name="T57" fmla="*/ 29 h 32"/>
                <a:gd name="T58" fmla="*/ 24 w 27"/>
                <a:gd name="T59" fmla="*/ 26 h 32"/>
                <a:gd name="T60" fmla="*/ 26 w 27"/>
                <a:gd name="T61" fmla="*/ 23 h 32"/>
                <a:gd name="T62" fmla="*/ 26 w 27"/>
                <a:gd name="T63" fmla="*/ 20 h 32"/>
                <a:gd name="T64" fmla="*/ 27 w 27"/>
                <a:gd name="T65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" h="32">
                  <a:moveTo>
                    <a:pt x="27" y="17"/>
                  </a:moveTo>
                  <a:lnTo>
                    <a:pt x="26" y="13"/>
                  </a:lnTo>
                  <a:lnTo>
                    <a:pt x="26" y="11"/>
                  </a:lnTo>
                  <a:lnTo>
                    <a:pt x="24" y="7"/>
                  </a:lnTo>
                  <a:lnTo>
                    <a:pt x="23" y="5"/>
                  </a:lnTo>
                  <a:lnTo>
                    <a:pt x="21" y="4"/>
                  </a:lnTo>
                  <a:lnTo>
                    <a:pt x="18" y="2"/>
                  </a:lnTo>
                  <a:lnTo>
                    <a:pt x="16" y="1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5"/>
                  </a:lnTo>
                  <a:lnTo>
                    <a:pt x="2" y="7"/>
                  </a:lnTo>
                  <a:lnTo>
                    <a:pt x="1" y="11"/>
                  </a:lnTo>
                  <a:lnTo>
                    <a:pt x="0" y="13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1" y="23"/>
                  </a:lnTo>
                  <a:lnTo>
                    <a:pt x="2" y="26"/>
                  </a:lnTo>
                  <a:lnTo>
                    <a:pt x="4" y="29"/>
                  </a:lnTo>
                  <a:lnTo>
                    <a:pt x="6" y="30"/>
                  </a:lnTo>
                  <a:lnTo>
                    <a:pt x="8" y="31"/>
                  </a:lnTo>
                  <a:lnTo>
                    <a:pt x="10" y="32"/>
                  </a:lnTo>
                  <a:lnTo>
                    <a:pt x="13" y="32"/>
                  </a:lnTo>
                  <a:lnTo>
                    <a:pt x="16" y="32"/>
                  </a:lnTo>
                  <a:lnTo>
                    <a:pt x="18" y="31"/>
                  </a:lnTo>
                  <a:lnTo>
                    <a:pt x="21" y="30"/>
                  </a:lnTo>
                  <a:lnTo>
                    <a:pt x="23" y="29"/>
                  </a:lnTo>
                  <a:lnTo>
                    <a:pt x="24" y="26"/>
                  </a:lnTo>
                  <a:lnTo>
                    <a:pt x="26" y="23"/>
                  </a:lnTo>
                  <a:lnTo>
                    <a:pt x="26" y="20"/>
                  </a:lnTo>
                  <a:lnTo>
                    <a:pt x="27" y="17"/>
                  </a:lnTo>
                  <a:close/>
                </a:path>
              </a:pathLst>
            </a:custGeom>
            <a:solidFill>
              <a:srgbClr val="FDF8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0" name="Freeform 46"/>
            <p:cNvSpPr>
              <a:spLocks/>
            </p:cNvSpPr>
            <p:nvPr/>
          </p:nvSpPr>
          <p:spPr bwMode="auto">
            <a:xfrm>
              <a:off x="1160" y="2658"/>
              <a:ext cx="3" cy="3"/>
            </a:xfrm>
            <a:custGeom>
              <a:avLst/>
              <a:gdLst>
                <a:gd name="T0" fmla="*/ 18 w 18"/>
                <a:gd name="T1" fmla="*/ 11 h 22"/>
                <a:gd name="T2" fmla="*/ 18 w 18"/>
                <a:gd name="T3" fmla="*/ 8 h 22"/>
                <a:gd name="T4" fmla="*/ 17 w 18"/>
                <a:gd name="T5" fmla="*/ 6 h 22"/>
                <a:gd name="T6" fmla="*/ 17 w 18"/>
                <a:gd name="T7" fmla="*/ 5 h 22"/>
                <a:gd name="T8" fmla="*/ 15 w 18"/>
                <a:gd name="T9" fmla="*/ 4 h 22"/>
                <a:gd name="T10" fmla="*/ 14 w 18"/>
                <a:gd name="T11" fmla="*/ 2 h 22"/>
                <a:gd name="T12" fmla="*/ 13 w 18"/>
                <a:gd name="T13" fmla="*/ 1 h 22"/>
                <a:gd name="T14" fmla="*/ 11 w 18"/>
                <a:gd name="T15" fmla="*/ 0 h 22"/>
                <a:gd name="T16" fmla="*/ 9 w 18"/>
                <a:gd name="T17" fmla="*/ 0 h 22"/>
                <a:gd name="T18" fmla="*/ 7 w 18"/>
                <a:gd name="T19" fmla="*/ 0 h 22"/>
                <a:gd name="T20" fmla="*/ 6 w 18"/>
                <a:gd name="T21" fmla="*/ 1 h 22"/>
                <a:gd name="T22" fmla="*/ 4 w 18"/>
                <a:gd name="T23" fmla="*/ 2 h 22"/>
                <a:gd name="T24" fmla="*/ 3 w 18"/>
                <a:gd name="T25" fmla="*/ 4 h 22"/>
                <a:gd name="T26" fmla="*/ 2 w 18"/>
                <a:gd name="T27" fmla="*/ 5 h 22"/>
                <a:gd name="T28" fmla="*/ 1 w 18"/>
                <a:gd name="T29" fmla="*/ 6 h 22"/>
                <a:gd name="T30" fmla="*/ 0 w 18"/>
                <a:gd name="T31" fmla="*/ 8 h 22"/>
                <a:gd name="T32" fmla="*/ 0 w 18"/>
                <a:gd name="T33" fmla="*/ 11 h 22"/>
                <a:gd name="T34" fmla="*/ 0 w 18"/>
                <a:gd name="T35" fmla="*/ 13 h 22"/>
                <a:gd name="T36" fmla="*/ 1 w 18"/>
                <a:gd name="T37" fmla="*/ 14 h 22"/>
                <a:gd name="T38" fmla="*/ 2 w 18"/>
                <a:gd name="T39" fmla="*/ 17 h 22"/>
                <a:gd name="T40" fmla="*/ 3 w 18"/>
                <a:gd name="T41" fmla="*/ 18 h 22"/>
                <a:gd name="T42" fmla="*/ 4 w 18"/>
                <a:gd name="T43" fmla="*/ 19 h 22"/>
                <a:gd name="T44" fmla="*/ 6 w 18"/>
                <a:gd name="T45" fmla="*/ 20 h 22"/>
                <a:gd name="T46" fmla="*/ 7 w 18"/>
                <a:gd name="T47" fmla="*/ 22 h 22"/>
                <a:gd name="T48" fmla="*/ 9 w 18"/>
                <a:gd name="T49" fmla="*/ 22 h 22"/>
                <a:gd name="T50" fmla="*/ 11 w 18"/>
                <a:gd name="T51" fmla="*/ 22 h 22"/>
                <a:gd name="T52" fmla="*/ 13 w 18"/>
                <a:gd name="T53" fmla="*/ 20 h 22"/>
                <a:gd name="T54" fmla="*/ 14 w 18"/>
                <a:gd name="T55" fmla="*/ 19 h 22"/>
                <a:gd name="T56" fmla="*/ 15 w 18"/>
                <a:gd name="T57" fmla="*/ 18 h 22"/>
                <a:gd name="T58" fmla="*/ 17 w 18"/>
                <a:gd name="T59" fmla="*/ 17 h 22"/>
                <a:gd name="T60" fmla="*/ 17 w 18"/>
                <a:gd name="T61" fmla="*/ 14 h 22"/>
                <a:gd name="T62" fmla="*/ 18 w 18"/>
                <a:gd name="T63" fmla="*/ 13 h 22"/>
                <a:gd name="T64" fmla="*/ 18 w 18"/>
                <a:gd name="T65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" h="22">
                  <a:moveTo>
                    <a:pt x="18" y="11"/>
                  </a:moveTo>
                  <a:lnTo>
                    <a:pt x="18" y="8"/>
                  </a:lnTo>
                  <a:lnTo>
                    <a:pt x="17" y="6"/>
                  </a:lnTo>
                  <a:lnTo>
                    <a:pt x="17" y="5"/>
                  </a:lnTo>
                  <a:lnTo>
                    <a:pt x="15" y="4"/>
                  </a:lnTo>
                  <a:lnTo>
                    <a:pt x="14" y="2"/>
                  </a:lnTo>
                  <a:lnTo>
                    <a:pt x="13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7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4"/>
                  </a:lnTo>
                  <a:lnTo>
                    <a:pt x="2" y="5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1" y="14"/>
                  </a:lnTo>
                  <a:lnTo>
                    <a:pt x="2" y="17"/>
                  </a:lnTo>
                  <a:lnTo>
                    <a:pt x="3" y="18"/>
                  </a:lnTo>
                  <a:lnTo>
                    <a:pt x="4" y="19"/>
                  </a:lnTo>
                  <a:lnTo>
                    <a:pt x="6" y="20"/>
                  </a:lnTo>
                  <a:lnTo>
                    <a:pt x="7" y="22"/>
                  </a:lnTo>
                  <a:lnTo>
                    <a:pt x="9" y="22"/>
                  </a:lnTo>
                  <a:lnTo>
                    <a:pt x="11" y="22"/>
                  </a:lnTo>
                  <a:lnTo>
                    <a:pt x="13" y="20"/>
                  </a:lnTo>
                  <a:lnTo>
                    <a:pt x="14" y="19"/>
                  </a:lnTo>
                  <a:lnTo>
                    <a:pt x="15" y="18"/>
                  </a:lnTo>
                  <a:lnTo>
                    <a:pt x="17" y="17"/>
                  </a:lnTo>
                  <a:lnTo>
                    <a:pt x="17" y="14"/>
                  </a:lnTo>
                  <a:lnTo>
                    <a:pt x="18" y="13"/>
                  </a:lnTo>
                  <a:lnTo>
                    <a:pt x="18" y="11"/>
                  </a:lnTo>
                  <a:close/>
                </a:path>
              </a:pathLst>
            </a:custGeom>
            <a:solidFill>
              <a:srgbClr val="FDFA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1" name="Freeform 47"/>
            <p:cNvSpPr>
              <a:spLocks/>
            </p:cNvSpPr>
            <p:nvPr/>
          </p:nvSpPr>
          <p:spPr bwMode="auto">
            <a:xfrm>
              <a:off x="1161" y="2658"/>
              <a:ext cx="2" cy="2"/>
            </a:xfrm>
            <a:custGeom>
              <a:avLst/>
              <a:gdLst>
                <a:gd name="T0" fmla="*/ 9 w 9"/>
                <a:gd name="T1" fmla="*/ 6 h 11"/>
                <a:gd name="T2" fmla="*/ 9 w 9"/>
                <a:gd name="T3" fmla="*/ 5 h 11"/>
                <a:gd name="T4" fmla="*/ 8 w 9"/>
                <a:gd name="T5" fmla="*/ 3 h 11"/>
                <a:gd name="T6" fmla="*/ 8 w 9"/>
                <a:gd name="T7" fmla="*/ 2 h 11"/>
                <a:gd name="T8" fmla="*/ 7 w 9"/>
                <a:gd name="T9" fmla="*/ 2 h 11"/>
                <a:gd name="T10" fmla="*/ 7 w 9"/>
                <a:gd name="T11" fmla="*/ 1 h 11"/>
                <a:gd name="T12" fmla="*/ 6 w 9"/>
                <a:gd name="T13" fmla="*/ 1 h 11"/>
                <a:gd name="T14" fmla="*/ 5 w 9"/>
                <a:gd name="T15" fmla="*/ 1 h 11"/>
                <a:gd name="T16" fmla="*/ 4 w 9"/>
                <a:gd name="T17" fmla="*/ 0 h 11"/>
                <a:gd name="T18" fmla="*/ 3 w 9"/>
                <a:gd name="T19" fmla="*/ 1 h 11"/>
                <a:gd name="T20" fmla="*/ 2 w 9"/>
                <a:gd name="T21" fmla="*/ 1 h 11"/>
                <a:gd name="T22" fmla="*/ 2 w 9"/>
                <a:gd name="T23" fmla="*/ 1 h 11"/>
                <a:gd name="T24" fmla="*/ 1 w 9"/>
                <a:gd name="T25" fmla="*/ 2 h 11"/>
                <a:gd name="T26" fmla="*/ 0 w 9"/>
                <a:gd name="T27" fmla="*/ 2 h 11"/>
                <a:gd name="T28" fmla="*/ 0 w 9"/>
                <a:gd name="T29" fmla="*/ 3 h 11"/>
                <a:gd name="T30" fmla="*/ 0 w 9"/>
                <a:gd name="T31" fmla="*/ 5 h 11"/>
                <a:gd name="T32" fmla="*/ 0 w 9"/>
                <a:gd name="T33" fmla="*/ 6 h 11"/>
                <a:gd name="T34" fmla="*/ 0 w 9"/>
                <a:gd name="T35" fmla="*/ 7 h 11"/>
                <a:gd name="T36" fmla="*/ 0 w 9"/>
                <a:gd name="T37" fmla="*/ 8 h 11"/>
                <a:gd name="T38" fmla="*/ 0 w 9"/>
                <a:gd name="T39" fmla="*/ 8 h 11"/>
                <a:gd name="T40" fmla="*/ 1 w 9"/>
                <a:gd name="T41" fmla="*/ 9 h 11"/>
                <a:gd name="T42" fmla="*/ 2 w 9"/>
                <a:gd name="T43" fmla="*/ 11 h 11"/>
                <a:gd name="T44" fmla="*/ 2 w 9"/>
                <a:gd name="T45" fmla="*/ 11 h 11"/>
                <a:gd name="T46" fmla="*/ 3 w 9"/>
                <a:gd name="T47" fmla="*/ 11 h 11"/>
                <a:gd name="T48" fmla="*/ 4 w 9"/>
                <a:gd name="T49" fmla="*/ 11 h 11"/>
                <a:gd name="T50" fmla="*/ 5 w 9"/>
                <a:gd name="T51" fmla="*/ 11 h 11"/>
                <a:gd name="T52" fmla="*/ 6 w 9"/>
                <a:gd name="T53" fmla="*/ 11 h 11"/>
                <a:gd name="T54" fmla="*/ 7 w 9"/>
                <a:gd name="T55" fmla="*/ 11 h 11"/>
                <a:gd name="T56" fmla="*/ 7 w 9"/>
                <a:gd name="T57" fmla="*/ 9 h 11"/>
                <a:gd name="T58" fmla="*/ 8 w 9"/>
                <a:gd name="T59" fmla="*/ 8 h 11"/>
                <a:gd name="T60" fmla="*/ 8 w 9"/>
                <a:gd name="T61" fmla="*/ 8 h 11"/>
                <a:gd name="T62" fmla="*/ 9 w 9"/>
                <a:gd name="T63" fmla="*/ 7 h 11"/>
                <a:gd name="T64" fmla="*/ 9 w 9"/>
                <a:gd name="T6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" h="11">
                  <a:moveTo>
                    <a:pt x="9" y="6"/>
                  </a:moveTo>
                  <a:lnTo>
                    <a:pt x="9" y="5"/>
                  </a:lnTo>
                  <a:lnTo>
                    <a:pt x="8" y="3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1"/>
                  </a:lnTo>
                  <a:lnTo>
                    <a:pt x="6" y="1"/>
                  </a:lnTo>
                  <a:lnTo>
                    <a:pt x="5" y="1"/>
                  </a:lnTo>
                  <a:lnTo>
                    <a:pt x="4" y="0"/>
                  </a:lnTo>
                  <a:lnTo>
                    <a:pt x="3" y="1"/>
                  </a:lnTo>
                  <a:lnTo>
                    <a:pt x="2" y="1"/>
                  </a:lnTo>
                  <a:lnTo>
                    <a:pt x="2" y="1"/>
                  </a:lnTo>
                  <a:lnTo>
                    <a:pt x="1" y="2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9"/>
                  </a:lnTo>
                  <a:lnTo>
                    <a:pt x="2" y="11"/>
                  </a:lnTo>
                  <a:lnTo>
                    <a:pt x="2" y="11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5" y="11"/>
                  </a:lnTo>
                  <a:lnTo>
                    <a:pt x="6" y="11"/>
                  </a:lnTo>
                  <a:lnTo>
                    <a:pt x="7" y="11"/>
                  </a:lnTo>
                  <a:lnTo>
                    <a:pt x="7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6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2" name="Freeform 48"/>
            <p:cNvSpPr>
              <a:spLocks/>
            </p:cNvSpPr>
            <p:nvPr/>
          </p:nvSpPr>
          <p:spPr bwMode="auto">
            <a:xfrm>
              <a:off x="1043" y="2596"/>
              <a:ext cx="44" cy="47"/>
            </a:xfrm>
            <a:custGeom>
              <a:avLst/>
              <a:gdLst>
                <a:gd name="T0" fmla="*/ 185 w 220"/>
                <a:gd name="T1" fmla="*/ 0 h 284"/>
                <a:gd name="T2" fmla="*/ 0 w 220"/>
                <a:gd name="T3" fmla="*/ 48 h 284"/>
                <a:gd name="T4" fmla="*/ 58 w 220"/>
                <a:gd name="T5" fmla="*/ 260 h 284"/>
                <a:gd name="T6" fmla="*/ 94 w 220"/>
                <a:gd name="T7" fmla="*/ 284 h 284"/>
                <a:gd name="T8" fmla="*/ 220 w 220"/>
                <a:gd name="T9" fmla="*/ 23 h 284"/>
                <a:gd name="T10" fmla="*/ 185 w 220"/>
                <a:gd name="T11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284">
                  <a:moveTo>
                    <a:pt x="185" y="0"/>
                  </a:moveTo>
                  <a:lnTo>
                    <a:pt x="0" y="48"/>
                  </a:lnTo>
                  <a:lnTo>
                    <a:pt x="58" y="260"/>
                  </a:lnTo>
                  <a:lnTo>
                    <a:pt x="94" y="284"/>
                  </a:lnTo>
                  <a:lnTo>
                    <a:pt x="220" y="23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C2C2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3" name="Freeform 49"/>
            <p:cNvSpPr>
              <a:spLocks/>
            </p:cNvSpPr>
            <p:nvPr/>
          </p:nvSpPr>
          <p:spPr bwMode="auto">
            <a:xfrm>
              <a:off x="1043" y="2596"/>
              <a:ext cx="44" cy="26"/>
            </a:xfrm>
            <a:custGeom>
              <a:avLst/>
              <a:gdLst>
                <a:gd name="T0" fmla="*/ 186 w 222"/>
                <a:gd name="T1" fmla="*/ 0 h 157"/>
                <a:gd name="T2" fmla="*/ 0 w 222"/>
                <a:gd name="T3" fmla="*/ 48 h 157"/>
                <a:gd name="T4" fmla="*/ 157 w 222"/>
                <a:gd name="T5" fmla="*/ 157 h 157"/>
                <a:gd name="T6" fmla="*/ 222 w 222"/>
                <a:gd name="T7" fmla="*/ 24 h 157"/>
                <a:gd name="T8" fmla="*/ 186 w 222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157">
                  <a:moveTo>
                    <a:pt x="186" y="0"/>
                  </a:moveTo>
                  <a:lnTo>
                    <a:pt x="0" y="48"/>
                  </a:lnTo>
                  <a:lnTo>
                    <a:pt x="157" y="157"/>
                  </a:lnTo>
                  <a:lnTo>
                    <a:pt x="222" y="24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rgbClr val="EBEC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4" name="Freeform 50"/>
            <p:cNvSpPr>
              <a:spLocks/>
            </p:cNvSpPr>
            <p:nvPr/>
          </p:nvSpPr>
          <p:spPr bwMode="auto">
            <a:xfrm>
              <a:off x="1043" y="2601"/>
              <a:ext cx="13" cy="15"/>
            </a:xfrm>
            <a:custGeom>
              <a:avLst/>
              <a:gdLst>
                <a:gd name="T0" fmla="*/ 63 w 63"/>
                <a:gd name="T1" fmla="*/ 0 h 89"/>
                <a:gd name="T2" fmla="*/ 0 w 63"/>
                <a:gd name="T3" fmla="*/ 16 h 89"/>
                <a:gd name="T4" fmla="*/ 20 w 63"/>
                <a:gd name="T5" fmla="*/ 89 h 89"/>
                <a:gd name="T6" fmla="*/ 63 w 63"/>
                <a:gd name="T7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9">
                  <a:moveTo>
                    <a:pt x="63" y="0"/>
                  </a:moveTo>
                  <a:lnTo>
                    <a:pt x="0" y="16"/>
                  </a:lnTo>
                  <a:lnTo>
                    <a:pt x="20" y="89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4A41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5" name="Freeform 51"/>
            <p:cNvSpPr>
              <a:spLocks/>
            </p:cNvSpPr>
            <p:nvPr/>
          </p:nvSpPr>
          <p:spPr bwMode="auto">
            <a:xfrm>
              <a:off x="1043" y="2601"/>
              <a:ext cx="13" cy="8"/>
            </a:xfrm>
            <a:custGeom>
              <a:avLst/>
              <a:gdLst>
                <a:gd name="T0" fmla="*/ 63 w 63"/>
                <a:gd name="T1" fmla="*/ 0 h 46"/>
                <a:gd name="T2" fmla="*/ 0 w 63"/>
                <a:gd name="T3" fmla="*/ 16 h 46"/>
                <a:gd name="T4" fmla="*/ 41 w 63"/>
                <a:gd name="T5" fmla="*/ 46 h 46"/>
                <a:gd name="T6" fmla="*/ 63 w 63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46">
                  <a:moveTo>
                    <a:pt x="63" y="0"/>
                  </a:moveTo>
                  <a:lnTo>
                    <a:pt x="0" y="16"/>
                  </a:lnTo>
                  <a:lnTo>
                    <a:pt x="41" y="4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DE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6" name="Freeform 52"/>
            <p:cNvSpPr>
              <a:spLocks/>
            </p:cNvSpPr>
            <p:nvPr/>
          </p:nvSpPr>
          <p:spPr bwMode="auto">
            <a:xfrm>
              <a:off x="1078" y="2596"/>
              <a:ext cx="93" cy="63"/>
            </a:xfrm>
            <a:custGeom>
              <a:avLst/>
              <a:gdLst>
                <a:gd name="T0" fmla="*/ 8 w 463"/>
                <a:gd name="T1" fmla="*/ 0 h 376"/>
                <a:gd name="T2" fmla="*/ 0 w 463"/>
                <a:gd name="T3" fmla="*/ 79 h 376"/>
                <a:gd name="T4" fmla="*/ 432 w 463"/>
                <a:gd name="T5" fmla="*/ 376 h 376"/>
                <a:gd name="T6" fmla="*/ 463 w 463"/>
                <a:gd name="T7" fmla="*/ 311 h 376"/>
                <a:gd name="T8" fmla="*/ 8 w 463"/>
                <a:gd name="T9" fmla="*/ 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3" h="376">
                  <a:moveTo>
                    <a:pt x="8" y="0"/>
                  </a:moveTo>
                  <a:lnTo>
                    <a:pt x="0" y="79"/>
                  </a:lnTo>
                  <a:lnTo>
                    <a:pt x="432" y="376"/>
                  </a:lnTo>
                  <a:lnTo>
                    <a:pt x="463" y="31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7" name="Freeform 53"/>
            <p:cNvSpPr>
              <a:spLocks/>
            </p:cNvSpPr>
            <p:nvPr/>
          </p:nvSpPr>
          <p:spPr bwMode="auto">
            <a:xfrm>
              <a:off x="1065" y="2609"/>
              <a:ext cx="100" cy="72"/>
            </a:xfrm>
            <a:custGeom>
              <a:avLst/>
              <a:gdLst>
                <a:gd name="T0" fmla="*/ 69 w 501"/>
                <a:gd name="T1" fmla="*/ 0 h 430"/>
                <a:gd name="T2" fmla="*/ 14 w 501"/>
                <a:gd name="T3" fmla="*/ 52 h 430"/>
                <a:gd name="T4" fmla="*/ 0 w 501"/>
                <a:gd name="T5" fmla="*/ 131 h 430"/>
                <a:gd name="T6" fmla="*/ 436 w 501"/>
                <a:gd name="T7" fmla="*/ 430 h 430"/>
                <a:gd name="T8" fmla="*/ 501 w 501"/>
                <a:gd name="T9" fmla="*/ 297 h 430"/>
                <a:gd name="T10" fmla="*/ 69 w 501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1" h="430">
                  <a:moveTo>
                    <a:pt x="69" y="0"/>
                  </a:moveTo>
                  <a:lnTo>
                    <a:pt x="14" y="52"/>
                  </a:lnTo>
                  <a:lnTo>
                    <a:pt x="0" y="131"/>
                  </a:lnTo>
                  <a:lnTo>
                    <a:pt x="436" y="430"/>
                  </a:lnTo>
                  <a:lnTo>
                    <a:pt x="501" y="29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8" name="Freeform 54"/>
            <p:cNvSpPr>
              <a:spLocks/>
            </p:cNvSpPr>
            <p:nvPr/>
          </p:nvSpPr>
          <p:spPr bwMode="auto">
            <a:xfrm>
              <a:off x="1055" y="2630"/>
              <a:ext cx="97" cy="61"/>
            </a:xfrm>
            <a:custGeom>
              <a:avLst/>
              <a:gdLst>
                <a:gd name="T0" fmla="*/ 51 w 487"/>
                <a:gd name="T1" fmla="*/ 0 h 367"/>
                <a:gd name="T2" fmla="*/ 0 w 487"/>
                <a:gd name="T3" fmla="*/ 55 h 367"/>
                <a:gd name="T4" fmla="*/ 455 w 487"/>
                <a:gd name="T5" fmla="*/ 367 h 367"/>
                <a:gd name="T6" fmla="*/ 487 w 487"/>
                <a:gd name="T7" fmla="*/ 301 h 367"/>
                <a:gd name="T8" fmla="*/ 51 w 487"/>
                <a:gd name="T9" fmla="*/ 0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367">
                  <a:moveTo>
                    <a:pt x="51" y="0"/>
                  </a:moveTo>
                  <a:lnTo>
                    <a:pt x="0" y="55"/>
                  </a:lnTo>
                  <a:lnTo>
                    <a:pt x="455" y="367"/>
                  </a:lnTo>
                  <a:lnTo>
                    <a:pt x="487" y="301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9" name="Freeform 55"/>
            <p:cNvSpPr>
              <a:spLocks/>
            </p:cNvSpPr>
            <p:nvPr/>
          </p:nvSpPr>
          <p:spPr bwMode="auto">
            <a:xfrm>
              <a:off x="1143" y="2647"/>
              <a:ext cx="30" cy="45"/>
            </a:xfrm>
            <a:custGeom>
              <a:avLst/>
              <a:gdLst>
                <a:gd name="T0" fmla="*/ 127 w 147"/>
                <a:gd name="T1" fmla="*/ 0 h 276"/>
                <a:gd name="T2" fmla="*/ 147 w 147"/>
                <a:gd name="T3" fmla="*/ 14 h 276"/>
                <a:gd name="T4" fmla="*/ 20 w 147"/>
                <a:gd name="T5" fmla="*/ 276 h 276"/>
                <a:gd name="T6" fmla="*/ 0 w 147"/>
                <a:gd name="T7" fmla="*/ 263 h 276"/>
                <a:gd name="T8" fmla="*/ 127 w 147"/>
                <a:gd name="T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276">
                  <a:moveTo>
                    <a:pt x="127" y="0"/>
                  </a:moveTo>
                  <a:lnTo>
                    <a:pt x="147" y="14"/>
                  </a:lnTo>
                  <a:lnTo>
                    <a:pt x="20" y="276"/>
                  </a:lnTo>
                  <a:lnTo>
                    <a:pt x="0" y="263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C2C1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20" name="Freeform 56"/>
            <p:cNvSpPr>
              <a:spLocks/>
            </p:cNvSpPr>
            <p:nvPr/>
          </p:nvSpPr>
          <p:spPr bwMode="auto">
            <a:xfrm>
              <a:off x="1150" y="2647"/>
              <a:ext cx="23" cy="34"/>
            </a:xfrm>
            <a:custGeom>
              <a:avLst/>
              <a:gdLst>
                <a:gd name="T0" fmla="*/ 94 w 114"/>
                <a:gd name="T1" fmla="*/ 0 h 209"/>
                <a:gd name="T2" fmla="*/ 114 w 114"/>
                <a:gd name="T3" fmla="*/ 14 h 209"/>
                <a:gd name="T4" fmla="*/ 20 w 114"/>
                <a:gd name="T5" fmla="*/ 209 h 209"/>
                <a:gd name="T6" fmla="*/ 0 w 114"/>
                <a:gd name="T7" fmla="*/ 195 h 209"/>
                <a:gd name="T8" fmla="*/ 94 w 114"/>
                <a:gd name="T9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209">
                  <a:moveTo>
                    <a:pt x="94" y="0"/>
                  </a:moveTo>
                  <a:lnTo>
                    <a:pt x="114" y="14"/>
                  </a:lnTo>
                  <a:lnTo>
                    <a:pt x="20" y="209"/>
                  </a:lnTo>
                  <a:lnTo>
                    <a:pt x="0" y="195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DFC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21" name="Freeform 57"/>
            <p:cNvSpPr>
              <a:spLocks/>
            </p:cNvSpPr>
            <p:nvPr/>
          </p:nvSpPr>
          <p:spPr bwMode="auto">
            <a:xfrm>
              <a:off x="1162" y="2647"/>
              <a:ext cx="11" cy="13"/>
            </a:xfrm>
            <a:custGeom>
              <a:avLst/>
              <a:gdLst>
                <a:gd name="T0" fmla="*/ 31 w 51"/>
                <a:gd name="T1" fmla="*/ 0 h 78"/>
                <a:gd name="T2" fmla="*/ 51 w 51"/>
                <a:gd name="T3" fmla="*/ 14 h 78"/>
                <a:gd name="T4" fmla="*/ 21 w 51"/>
                <a:gd name="T5" fmla="*/ 78 h 78"/>
                <a:gd name="T6" fmla="*/ 0 w 51"/>
                <a:gd name="T7" fmla="*/ 65 h 78"/>
                <a:gd name="T8" fmla="*/ 31 w 51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78">
                  <a:moveTo>
                    <a:pt x="31" y="0"/>
                  </a:moveTo>
                  <a:lnTo>
                    <a:pt x="51" y="14"/>
                  </a:lnTo>
                  <a:lnTo>
                    <a:pt x="21" y="78"/>
                  </a:lnTo>
                  <a:lnTo>
                    <a:pt x="0" y="6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830" name="Group 5"/>
          <p:cNvGrpSpPr>
            <a:grpSpLocks/>
          </p:cNvGrpSpPr>
          <p:nvPr/>
        </p:nvGrpSpPr>
        <p:grpSpPr bwMode="auto">
          <a:xfrm rot="17176774">
            <a:off x="371000" y="3235684"/>
            <a:ext cx="635000" cy="444500"/>
            <a:chOff x="1043" y="2596"/>
            <a:chExt cx="142" cy="99"/>
          </a:xfrm>
        </p:grpSpPr>
        <p:sp>
          <p:nvSpPr>
            <p:cNvPr id="831" name="Freeform 6"/>
            <p:cNvSpPr>
              <a:spLocks/>
            </p:cNvSpPr>
            <p:nvPr/>
          </p:nvSpPr>
          <p:spPr bwMode="auto">
            <a:xfrm>
              <a:off x="1149" y="2693"/>
              <a:ext cx="12" cy="2"/>
            </a:xfrm>
            <a:custGeom>
              <a:avLst/>
              <a:gdLst>
                <a:gd name="T0" fmla="*/ 63 w 63"/>
                <a:gd name="T1" fmla="*/ 14 h 14"/>
                <a:gd name="T2" fmla="*/ 55 w 63"/>
                <a:gd name="T3" fmla="*/ 14 h 14"/>
                <a:gd name="T4" fmla="*/ 48 w 63"/>
                <a:gd name="T5" fmla="*/ 14 h 14"/>
                <a:gd name="T6" fmla="*/ 40 w 63"/>
                <a:gd name="T7" fmla="*/ 14 h 14"/>
                <a:gd name="T8" fmla="*/ 31 w 63"/>
                <a:gd name="T9" fmla="*/ 11 h 14"/>
                <a:gd name="T10" fmla="*/ 23 w 63"/>
                <a:gd name="T11" fmla="*/ 10 h 14"/>
                <a:gd name="T12" fmla="*/ 16 w 63"/>
                <a:gd name="T13" fmla="*/ 8 h 14"/>
                <a:gd name="T14" fmla="*/ 8 w 63"/>
                <a:gd name="T15" fmla="*/ 4 h 14"/>
                <a:gd name="T16" fmla="*/ 0 w 63"/>
                <a:gd name="T17" fmla="*/ 0 h 14"/>
                <a:gd name="T18" fmla="*/ 8 w 63"/>
                <a:gd name="T19" fmla="*/ 3 h 14"/>
                <a:gd name="T20" fmla="*/ 15 w 63"/>
                <a:gd name="T21" fmla="*/ 6 h 14"/>
                <a:gd name="T22" fmla="*/ 23 w 63"/>
                <a:gd name="T23" fmla="*/ 8 h 14"/>
                <a:gd name="T24" fmla="*/ 30 w 63"/>
                <a:gd name="T25" fmla="*/ 10 h 14"/>
                <a:gd name="T26" fmla="*/ 39 w 63"/>
                <a:gd name="T27" fmla="*/ 11 h 14"/>
                <a:gd name="T28" fmla="*/ 47 w 63"/>
                <a:gd name="T29" fmla="*/ 12 h 14"/>
                <a:gd name="T30" fmla="*/ 55 w 63"/>
                <a:gd name="T31" fmla="*/ 14 h 14"/>
                <a:gd name="T32" fmla="*/ 63 w 63"/>
                <a:gd name="T3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14">
                  <a:moveTo>
                    <a:pt x="63" y="14"/>
                  </a:moveTo>
                  <a:lnTo>
                    <a:pt x="55" y="14"/>
                  </a:lnTo>
                  <a:lnTo>
                    <a:pt x="48" y="14"/>
                  </a:lnTo>
                  <a:lnTo>
                    <a:pt x="40" y="14"/>
                  </a:lnTo>
                  <a:lnTo>
                    <a:pt x="31" y="11"/>
                  </a:lnTo>
                  <a:lnTo>
                    <a:pt x="23" y="10"/>
                  </a:lnTo>
                  <a:lnTo>
                    <a:pt x="16" y="8"/>
                  </a:lnTo>
                  <a:lnTo>
                    <a:pt x="8" y="4"/>
                  </a:lnTo>
                  <a:lnTo>
                    <a:pt x="0" y="0"/>
                  </a:lnTo>
                  <a:lnTo>
                    <a:pt x="8" y="3"/>
                  </a:lnTo>
                  <a:lnTo>
                    <a:pt x="15" y="6"/>
                  </a:lnTo>
                  <a:lnTo>
                    <a:pt x="23" y="8"/>
                  </a:lnTo>
                  <a:lnTo>
                    <a:pt x="30" y="10"/>
                  </a:lnTo>
                  <a:lnTo>
                    <a:pt x="39" y="11"/>
                  </a:lnTo>
                  <a:lnTo>
                    <a:pt x="47" y="12"/>
                  </a:lnTo>
                  <a:lnTo>
                    <a:pt x="55" y="14"/>
                  </a:lnTo>
                  <a:lnTo>
                    <a:pt x="63" y="14"/>
                  </a:lnTo>
                  <a:close/>
                </a:path>
              </a:pathLst>
            </a:custGeom>
            <a:solidFill>
              <a:srgbClr val="F0A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32" name="Freeform 7"/>
            <p:cNvSpPr>
              <a:spLocks/>
            </p:cNvSpPr>
            <p:nvPr/>
          </p:nvSpPr>
          <p:spPr bwMode="auto">
            <a:xfrm>
              <a:off x="1143" y="2689"/>
              <a:ext cx="26" cy="6"/>
            </a:xfrm>
            <a:custGeom>
              <a:avLst/>
              <a:gdLst>
                <a:gd name="T0" fmla="*/ 129 w 129"/>
                <a:gd name="T1" fmla="*/ 28 h 38"/>
                <a:gd name="T2" fmla="*/ 116 w 129"/>
                <a:gd name="T3" fmla="*/ 33 h 38"/>
                <a:gd name="T4" fmla="*/ 102 w 129"/>
                <a:gd name="T5" fmla="*/ 36 h 38"/>
                <a:gd name="T6" fmla="*/ 89 w 129"/>
                <a:gd name="T7" fmla="*/ 38 h 38"/>
                <a:gd name="T8" fmla="*/ 75 w 129"/>
                <a:gd name="T9" fmla="*/ 38 h 38"/>
                <a:gd name="T10" fmla="*/ 60 w 129"/>
                <a:gd name="T11" fmla="*/ 35 h 38"/>
                <a:gd name="T12" fmla="*/ 47 w 129"/>
                <a:gd name="T13" fmla="*/ 32 h 38"/>
                <a:gd name="T14" fmla="*/ 33 w 129"/>
                <a:gd name="T15" fmla="*/ 26 h 38"/>
                <a:gd name="T16" fmla="*/ 20 w 129"/>
                <a:gd name="T17" fmla="*/ 18 h 38"/>
                <a:gd name="T18" fmla="*/ 18 w 129"/>
                <a:gd name="T19" fmla="*/ 16 h 38"/>
                <a:gd name="T20" fmla="*/ 15 w 129"/>
                <a:gd name="T21" fmla="*/ 14 h 38"/>
                <a:gd name="T22" fmla="*/ 12 w 129"/>
                <a:gd name="T23" fmla="*/ 11 h 38"/>
                <a:gd name="T24" fmla="*/ 10 w 129"/>
                <a:gd name="T25" fmla="*/ 10 h 38"/>
                <a:gd name="T26" fmla="*/ 7 w 129"/>
                <a:gd name="T27" fmla="*/ 8 h 38"/>
                <a:gd name="T28" fmla="*/ 5 w 129"/>
                <a:gd name="T29" fmla="*/ 5 h 38"/>
                <a:gd name="T30" fmla="*/ 2 w 129"/>
                <a:gd name="T31" fmla="*/ 3 h 38"/>
                <a:gd name="T32" fmla="*/ 0 w 129"/>
                <a:gd name="T33" fmla="*/ 0 h 38"/>
                <a:gd name="T34" fmla="*/ 10 w 129"/>
                <a:gd name="T35" fmla="*/ 8 h 38"/>
                <a:gd name="T36" fmla="*/ 21 w 129"/>
                <a:gd name="T37" fmla="*/ 14 h 38"/>
                <a:gd name="T38" fmla="*/ 32 w 129"/>
                <a:gd name="T39" fmla="*/ 20 h 38"/>
                <a:gd name="T40" fmla="*/ 44 w 129"/>
                <a:gd name="T41" fmla="*/ 23 h 38"/>
                <a:gd name="T42" fmla="*/ 56 w 129"/>
                <a:gd name="T43" fmla="*/ 27 h 38"/>
                <a:gd name="T44" fmla="*/ 69 w 129"/>
                <a:gd name="T45" fmla="*/ 30 h 38"/>
                <a:gd name="T46" fmla="*/ 81 w 129"/>
                <a:gd name="T47" fmla="*/ 32 h 38"/>
                <a:gd name="T48" fmla="*/ 94 w 129"/>
                <a:gd name="T49" fmla="*/ 33 h 38"/>
                <a:gd name="T50" fmla="*/ 99 w 129"/>
                <a:gd name="T51" fmla="*/ 32 h 38"/>
                <a:gd name="T52" fmla="*/ 103 w 129"/>
                <a:gd name="T53" fmla="*/ 32 h 38"/>
                <a:gd name="T54" fmla="*/ 107 w 129"/>
                <a:gd name="T55" fmla="*/ 32 h 38"/>
                <a:gd name="T56" fmla="*/ 112 w 129"/>
                <a:gd name="T57" fmla="*/ 32 h 38"/>
                <a:gd name="T58" fmla="*/ 116 w 129"/>
                <a:gd name="T59" fmla="*/ 30 h 38"/>
                <a:gd name="T60" fmla="*/ 120 w 129"/>
                <a:gd name="T61" fmla="*/ 30 h 38"/>
                <a:gd name="T62" fmla="*/ 124 w 129"/>
                <a:gd name="T63" fmla="*/ 29 h 38"/>
                <a:gd name="T64" fmla="*/ 129 w 129"/>
                <a:gd name="T65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" h="38">
                  <a:moveTo>
                    <a:pt x="129" y="28"/>
                  </a:moveTo>
                  <a:lnTo>
                    <a:pt x="116" y="33"/>
                  </a:lnTo>
                  <a:lnTo>
                    <a:pt x="102" y="36"/>
                  </a:lnTo>
                  <a:lnTo>
                    <a:pt x="89" y="38"/>
                  </a:lnTo>
                  <a:lnTo>
                    <a:pt x="75" y="38"/>
                  </a:lnTo>
                  <a:lnTo>
                    <a:pt x="60" y="35"/>
                  </a:lnTo>
                  <a:lnTo>
                    <a:pt x="47" y="32"/>
                  </a:lnTo>
                  <a:lnTo>
                    <a:pt x="33" y="26"/>
                  </a:lnTo>
                  <a:lnTo>
                    <a:pt x="20" y="18"/>
                  </a:lnTo>
                  <a:lnTo>
                    <a:pt x="18" y="16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0" y="10"/>
                  </a:lnTo>
                  <a:lnTo>
                    <a:pt x="7" y="8"/>
                  </a:lnTo>
                  <a:lnTo>
                    <a:pt x="5" y="5"/>
                  </a:lnTo>
                  <a:lnTo>
                    <a:pt x="2" y="3"/>
                  </a:lnTo>
                  <a:lnTo>
                    <a:pt x="0" y="0"/>
                  </a:lnTo>
                  <a:lnTo>
                    <a:pt x="10" y="8"/>
                  </a:lnTo>
                  <a:lnTo>
                    <a:pt x="21" y="14"/>
                  </a:lnTo>
                  <a:lnTo>
                    <a:pt x="32" y="20"/>
                  </a:lnTo>
                  <a:lnTo>
                    <a:pt x="44" y="23"/>
                  </a:lnTo>
                  <a:lnTo>
                    <a:pt x="56" y="27"/>
                  </a:lnTo>
                  <a:lnTo>
                    <a:pt x="69" y="30"/>
                  </a:lnTo>
                  <a:lnTo>
                    <a:pt x="81" y="32"/>
                  </a:lnTo>
                  <a:lnTo>
                    <a:pt x="94" y="33"/>
                  </a:lnTo>
                  <a:lnTo>
                    <a:pt x="99" y="32"/>
                  </a:lnTo>
                  <a:lnTo>
                    <a:pt x="103" y="32"/>
                  </a:lnTo>
                  <a:lnTo>
                    <a:pt x="107" y="32"/>
                  </a:lnTo>
                  <a:lnTo>
                    <a:pt x="112" y="32"/>
                  </a:lnTo>
                  <a:lnTo>
                    <a:pt x="116" y="30"/>
                  </a:lnTo>
                  <a:lnTo>
                    <a:pt x="120" y="30"/>
                  </a:lnTo>
                  <a:lnTo>
                    <a:pt x="124" y="29"/>
                  </a:lnTo>
                  <a:lnTo>
                    <a:pt x="129" y="28"/>
                  </a:lnTo>
                  <a:close/>
                </a:path>
              </a:pathLst>
            </a:custGeom>
            <a:solidFill>
              <a:srgbClr val="F1A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33" name="Freeform 8"/>
            <p:cNvSpPr>
              <a:spLocks/>
            </p:cNvSpPr>
            <p:nvPr/>
          </p:nvSpPr>
          <p:spPr bwMode="auto">
            <a:xfrm>
              <a:off x="1140" y="2685"/>
              <a:ext cx="33" cy="10"/>
            </a:xfrm>
            <a:custGeom>
              <a:avLst/>
              <a:gdLst>
                <a:gd name="T0" fmla="*/ 47 w 166"/>
                <a:gd name="T1" fmla="*/ 45 h 59"/>
                <a:gd name="T2" fmla="*/ 54 w 166"/>
                <a:gd name="T3" fmla="*/ 48 h 59"/>
                <a:gd name="T4" fmla="*/ 61 w 166"/>
                <a:gd name="T5" fmla="*/ 51 h 59"/>
                <a:gd name="T6" fmla="*/ 69 w 166"/>
                <a:gd name="T7" fmla="*/ 53 h 59"/>
                <a:gd name="T8" fmla="*/ 76 w 166"/>
                <a:gd name="T9" fmla="*/ 55 h 59"/>
                <a:gd name="T10" fmla="*/ 85 w 166"/>
                <a:gd name="T11" fmla="*/ 56 h 59"/>
                <a:gd name="T12" fmla="*/ 93 w 166"/>
                <a:gd name="T13" fmla="*/ 57 h 59"/>
                <a:gd name="T14" fmla="*/ 101 w 166"/>
                <a:gd name="T15" fmla="*/ 59 h 59"/>
                <a:gd name="T16" fmla="*/ 109 w 166"/>
                <a:gd name="T17" fmla="*/ 59 h 59"/>
                <a:gd name="T18" fmla="*/ 117 w 166"/>
                <a:gd name="T19" fmla="*/ 57 h 59"/>
                <a:gd name="T20" fmla="*/ 124 w 166"/>
                <a:gd name="T21" fmla="*/ 56 h 59"/>
                <a:gd name="T22" fmla="*/ 131 w 166"/>
                <a:gd name="T23" fmla="*/ 54 h 59"/>
                <a:gd name="T24" fmla="*/ 139 w 166"/>
                <a:gd name="T25" fmla="*/ 51 h 59"/>
                <a:gd name="T26" fmla="*/ 146 w 166"/>
                <a:gd name="T27" fmla="*/ 49 h 59"/>
                <a:gd name="T28" fmla="*/ 153 w 166"/>
                <a:gd name="T29" fmla="*/ 45 h 59"/>
                <a:gd name="T30" fmla="*/ 159 w 166"/>
                <a:gd name="T31" fmla="*/ 41 h 59"/>
                <a:gd name="T32" fmla="*/ 166 w 166"/>
                <a:gd name="T33" fmla="*/ 37 h 59"/>
                <a:gd name="T34" fmla="*/ 159 w 166"/>
                <a:gd name="T35" fmla="*/ 39 h 59"/>
                <a:gd name="T36" fmla="*/ 152 w 166"/>
                <a:gd name="T37" fmla="*/ 42 h 59"/>
                <a:gd name="T38" fmla="*/ 146 w 166"/>
                <a:gd name="T39" fmla="*/ 43 h 59"/>
                <a:gd name="T40" fmla="*/ 139 w 166"/>
                <a:gd name="T41" fmla="*/ 45 h 59"/>
                <a:gd name="T42" fmla="*/ 132 w 166"/>
                <a:gd name="T43" fmla="*/ 47 h 59"/>
                <a:gd name="T44" fmla="*/ 125 w 166"/>
                <a:gd name="T45" fmla="*/ 47 h 59"/>
                <a:gd name="T46" fmla="*/ 117 w 166"/>
                <a:gd name="T47" fmla="*/ 48 h 59"/>
                <a:gd name="T48" fmla="*/ 110 w 166"/>
                <a:gd name="T49" fmla="*/ 48 h 59"/>
                <a:gd name="T50" fmla="*/ 95 w 166"/>
                <a:gd name="T51" fmla="*/ 47 h 59"/>
                <a:gd name="T52" fmla="*/ 79 w 166"/>
                <a:gd name="T53" fmla="*/ 44 h 59"/>
                <a:gd name="T54" fmla="*/ 64 w 166"/>
                <a:gd name="T55" fmla="*/ 41 h 59"/>
                <a:gd name="T56" fmla="*/ 50 w 166"/>
                <a:gd name="T57" fmla="*/ 36 h 59"/>
                <a:gd name="T58" fmla="*/ 36 w 166"/>
                <a:gd name="T59" fmla="*/ 29 h 59"/>
                <a:gd name="T60" fmla="*/ 24 w 166"/>
                <a:gd name="T61" fmla="*/ 20 h 59"/>
                <a:gd name="T62" fmla="*/ 11 w 166"/>
                <a:gd name="T63" fmla="*/ 11 h 59"/>
                <a:gd name="T64" fmla="*/ 0 w 166"/>
                <a:gd name="T65" fmla="*/ 0 h 59"/>
                <a:gd name="T66" fmla="*/ 4 w 166"/>
                <a:gd name="T67" fmla="*/ 6 h 59"/>
                <a:gd name="T68" fmla="*/ 8 w 166"/>
                <a:gd name="T69" fmla="*/ 12 h 59"/>
                <a:gd name="T70" fmla="*/ 12 w 166"/>
                <a:gd name="T71" fmla="*/ 17 h 59"/>
                <a:gd name="T72" fmla="*/ 16 w 166"/>
                <a:gd name="T73" fmla="*/ 21 h 59"/>
                <a:gd name="T74" fmla="*/ 21 w 166"/>
                <a:gd name="T75" fmla="*/ 26 h 59"/>
                <a:gd name="T76" fmla="*/ 26 w 166"/>
                <a:gd name="T77" fmla="*/ 31 h 59"/>
                <a:gd name="T78" fmla="*/ 31 w 166"/>
                <a:gd name="T79" fmla="*/ 35 h 59"/>
                <a:gd name="T80" fmla="*/ 36 w 166"/>
                <a:gd name="T81" fmla="*/ 39 h 59"/>
                <a:gd name="T82" fmla="*/ 38 w 166"/>
                <a:gd name="T83" fmla="*/ 39 h 59"/>
                <a:gd name="T84" fmla="*/ 39 w 166"/>
                <a:gd name="T85" fmla="*/ 41 h 59"/>
                <a:gd name="T86" fmla="*/ 40 w 166"/>
                <a:gd name="T87" fmla="*/ 42 h 59"/>
                <a:gd name="T88" fmla="*/ 41 w 166"/>
                <a:gd name="T89" fmla="*/ 42 h 59"/>
                <a:gd name="T90" fmla="*/ 43 w 166"/>
                <a:gd name="T91" fmla="*/ 43 h 59"/>
                <a:gd name="T92" fmla="*/ 44 w 166"/>
                <a:gd name="T93" fmla="*/ 44 h 59"/>
                <a:gd name="T94" fmla="*/ 45 w 166"/>
                <a:gd name="T95" fmla="*/ 44 h 59"/>
                <a:gd name="T96" fmla="*/ 47 w 166"/>
                <a:gd name="T97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6" h="59">
                  <a:moveTo>
                    <a:pt x="47" y="45"/>
                  </a:moveTo>
                  <a:lnTo>
                    <a:pt x="54" y="48"/>
                  </a:lnTo>
                  <a:lnTo>
                    <a:pt x="61" y="51"/>
                  </a:lnTo>
                  <a:lnTo>
                    <a:pt x="69" y="53"/>
                  </a:lnTo>
                  <a:lnTo>
                    <a:pt x="76" y="55"/>
                  </a:lnTo>
                  <a:lnTo>
                    <a:pt x="85" y="56"/>
                  </a:lnTo>
                  <a:lnTo>
                    <a:pt x="93" y="57"/>
                  </a:lnTo>
                  <a:lnTo>
                    <a:pt x="101" y="59"/>
                  </a:lnTo>
                  <a:lnTo>
                    <a:pt x="109" y="59"/>
                  </a:lnTo>
                  <a:lnTo>
                    <a:pt x="117" y="57"/>
                  </a:lnTo>
                  <a:lnTo>
                    <a:pt x="124" y="56"/>
                  </a:lnTo>
                  <a:lnTo>
                    <a:pt x="131" y="54"/>
                  </a:lnTo>
                  <a:lnTo>
                    <a:pt x="139" y="51"/>
                  </a:lnTo>
                  <a:lnTo>
                    <a:pt x="146" y="49"/>
                  </a:lnTo>
                  <a:lnTo>
                    <a:pt x="153" y="45"/>
                  </a:lnTo>
                  <a:lnTo>
                    <a:pt x="159" y="41"/>
                  </a:lnTo>
                  <a:lnTo>
                    <a:pt x="166" y="37"/>
                  </a:lnTo>
                  <a:lnTo>
                    <a:pt x="159" y="39"/>
                  </a:lnTo>
                  <a:lnTo>
                    <a:pt x="152" y="42"/>
                  </a:lnTo>
                  <a:lnTo>
                    <a:pt x="146" y="43"/>
                  </a:lnTo>
                  <a:lnTo>
                    <a:pt x="139" y="45"/>
                  </a:lnTo>
                  <a:lnTo>
                    <a:pt x="132" y="47"/>
                  </a:lnTo>
                  <a:lnTo>
                    <a:pt x="125" y="47"/>
                  </a:lnTo>
                  <a:lnTo>
                    <a:pt x="117" y="48"/>
                  </a:lnTo>
                  <a:lnTo>
                    <a:pt x="110" y="48"/>
                  </a:lnTo>
                  <a:lnTo>
                    <a:pt x="95" y="47"/>
                  </a:lnTo>
                  <a:lnTo>
                    <a:pt x="79" y="44"/>
                  </a:lnTo>
                  <a:lnTo>
                    <a:pt x="64" y="41"/>
                  </a:lnTo>
                  <a:lnTo>
                    <a:pt x="50" y="36"/>
                  </a:lnTo>
                  <a:lnTo>
                    <a:pt x="36" y="29"/>
                  </a:lnTo>
                  <a:lnTo>
                    <a:pt x="24" y="20"/>
                  </a:lnTo>
                  <a:lnTo>
                    <a:pt x="11" y="11"/>
                  </a:lnTo>
                  <a:lnTo>
                    <a:pt x="0" y="0"/>
                  </a:lnTo>
                  <a:lnTo>
                    <a:pt x="4" y="6"/>
                  </a:lnTo>
                  <a:lnTo>
                    <a:pt x="8" y="12"/>
                  </a:lnTo>
                  <a:lnTo>
                    <a:pt x="12" y="17"/>
                  </a:lnTo>
                  <a:lnTo>
                    <a:pt x="16" y="21"/>
                  </a:lnTo>
                  <a:lnTo>
                    <a:pt x="21" y="26"/>
                  </a:lnTo>
                  <a:lnTo>
                    <a:pt x="26" y="31"/>
                  </a:lnTo>
                  <a:lnTo>
                    <a:pt x="31" y="35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3" y="43"/>
                  </a:lnTo>
                  <a:lnTo>
                    <a:pt x="44" y="44"/>
                  </a:lnTo>
                  <a:lnTo>
                    <a:pt x="45" y="44"/>
                  </a:lnTo>
                  <a:lnTo>
                    <a:pt x="47" y="45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34" name="Freeform 9"/>
            <p:cNvSpPr>
              <a:spLocks/>
            </p:cNvSpPr>
            <p:nvPr/>
          </p:nvSpPr>
          <p:spPr bwMode="auto">
            <a:xfrm>
              <a:off x="1138" y="2682"/>
              <a:ext cx="38" cy="12"/>
            </a:xfrm>
            <a:custGeom>
              <a:avLst/>
              <a:gdLst>
                <a:gd name="T0" fmla="*/ 26 w 191"/>
                <a:gd name="T1" fmla="*/ 39 h 72"/>
                <a:gd name="T2" fmla="*/ 36 w 191"/>
                <a:gd name="T3" fmla="*/ 47 h 72"/>
                <a:gd name="T4" fmla="*/ 47 w 191"/>
                <a:gd name="T5" fmla="*/ 53 h 72"/>
                <a:gd name="T6" fmla="*/ 58 w 191"/>
                <a:gd name="T7" fmla="*/ 59 h 72"/>
                <a:gd name="T8" fmla="*/ 70 w 191"/>
                <a:gd name="T9" fmla="*/ 62 h 72"/>
                <a:gd name="T10" fmla="*/ 82 w 191"/>
                <a:gd name="T11" fmla="*/ 66 h 72"/>
                <a:gd name="T12" fmla="*/ 95 w 191"/>
                <a:gd name="T13" fmla="*/ 69 h 72"/>
                <a:gd name="T14" fmla="*/ 107 w 191"/>
                <a:gd name="T15" fmla="*/ 71 h 72"/>
                <a:gd name="T16" fmla="*/ 120 w 191"/>
                <a:gd name="T17" fmla="*/ 72 h 72"/>
                <a:gd name="T18" fmla="*/ 125 w 191"/>
                <a:gd name="T19" fmla="*/ 71 h 72"/>
                <a:gd name="T20" fmla="*/ 129 w 191"/>
                <a:gd name="T21" fmla="*/ 71 h 72"/>
                <a:gd name="T22" fmla="*/ 133 w 191"/>
                <a:gd name="T23" fmla="*/ 71 h 72"/>
                <a:gd name="T24" fmla="*/ 138 w 191"/>
                <a:gd name="T25" fmla="*/ 71 h 72"/>
                <a:gd name="T26" fmla="*/ 142 w 191"/>
                <a:gd name="T27" fmla="*/ 69 h 72"/>
                <a:gd name="T28" fmla="*/ 146 w 191"/>
                <a:gd name="T29" fmla="*/ 69 h 72"/>
                <a:gd name="T30" fmla="*/ 150 w 191"/>
                <a:gd name="T31" fmla="*/ 68 h 72"/>
                <a:gd name="T32" fmla="*/ 155 w 191"/>
                <a:gd name="T33" fmla="*/ 67 h 72"/>
                <a:gd name="T34" fmla="*/ 160 w 191"/>
                <a:gd name="T35" fmla="*/ 65 h 72"/>
                <a:gd name="T36" fmla="*/ 164 w 191"/>
                <a:gd name="T37" fmla="*/ 62 h 72"/>
                <a:gd name="T38" fmla="*/ 169 w 191"/>
                <a:gd name="T39" fmla="*/ 60 h 72"/>
                <a:gd name="T40" fmla="*/ 174 w 191"/>
                <a:gd name="T41" fmla="*/ 56 h 72"/>
                <a:gd name="T42" fmla="*/ 178 w 191"/>
                <a:gd name="T43" fmla="*/ 53 h 72"/>
                <a:gd name="T44" fmla="*/ 183 w 191"/>
                <a:gd name="T45" fmla="*/ 49 h 72"/>
                <a:gd name="T46" fmla="*/ 187 w 191"/>
                <a:gd name="T47" fmla="*/ 45 h 72"/>
                <a:gd name="T48" fmla="*/ 191 w 191"/>
                <a:gd name="T49" fmla="*/ 42 h 72"/>
                <a:gd name="T50" fmla="*/ 183 w 191"/>
                <a:gd name="T51" fmla="*/ 45 h 72"/>
                <a:gd name="T52" fmla="*/ 175 w 191"/>
                <a:gd name="T53" fmla="*/ 49 h 72"/>
                <a:gd name="T54" fmla="*/ 166 w 191"/>
                <a:gd name="T55" fmla="*/ 53 h 72"/>
                <a:gd name="T56" fmla="*/ 157 w 191"/>
                <a:gd name="T57" fmla="*/ 55 h 72"/>
                <a:gd name="T58" fmla="*/ 148 w 191"/>
                <a:gd name="T59" fmla="*/ 57 h 72"/>
                <a:gd name="T60" fmla="*/ 139 w 191"/>
                <a:gd name="T61" fmla="*/ 59 h 72"/>
                <a:gd name="T62" fmla="*/ 130 w 191"/>
                <a:gd name="T63" fmla="*/ 60 h 72"/>
                <a:gd name="T64" fmla="*/ 120 w 191"/>
                <a:gd name="T65" fmla="*/ 60 h 72"/>
                <a:gd name="T66" fmla="*/ 103 w 191"/>
                <a:gd name="T67" fmla="*/ 60 h 72"/>
                <a:gd name="T68" fmla="*/ 85 w 191"/>
                <a:gd name="T69" fmla="*/ 56 h 72"/>
                <a:gd name="T70" fmla="*/ 69 w 191"/>
                <a:gd name="T71" fmla="*/ 51 h 72"/>
                <a:gd name="T72" fmla="*/ 53 w 191"/>
                <a:gd name="T73" fmla="*/ 44 h 72"/>
                <a:gd name="T74" fmla="*/ 38 w 191"/>
                <a:gd name="T75" fmla="*/ 36 h 72"/>
                <a:gd name="T76" fmla="*/ 24 w 191"/>
                <a:gd name="T77" fmla="*/ 25 h 72"/>
                <a:gd name="T78" fmla="*/ 12 w 191"/>
                <a:gd name="T79" fmla="*/ 13 h 72"/>
                <a:gd name="T80" fmla="*/ 0 w 191"/>
                <a:gd name="T81" fmla="*/ 0 h 72"/>
                <a:gd name="T82" fmla="*/ 2 w 191"/>
                <a:gd name="T83" fmla="*/ 5 h 72"/>
                <a:gd name="T84" fmla="*/ 5 w 191"/>
                <a:gd name="T85" fmla="*/ 11 h 72"/>
                <a:gd name="T86" fmla="*/ 8 w 191"/>
                <a:gd name="T87" fmla="*/ 15 h 72"/>
                <a:gd name="T88" fmla="*/ 11 w 191"/>
                <a:gd name="T89" fmla="*/ 20 h 72"/>
                <a:gd name="T90" fmla="*/ 15 w 191"/>
                <a:gd name="T91" fmla="*/ 25 h 72"/>
                <a:gd name="T92" fmla="*/ 18 w 191"/>
                <a:gd name="T93" fmla="*/ 30 h 72"/>
                <a:gd name="T94" fmla="*/ 22 w 191"/>
                <a:gd name="T95" fmla="*/ 35 h 72"/>
                <a:gd name="T96" fmla="*/ 26 w 191"/>
                <a:gd name="T97" fmla="*/ 3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1" h="72">
                  <a:moveTo>
                    <a:pt x="26" y="39"/>
                  </a:moveTo>
                  <a:lnTo>
                    <a:pt x="36" y="47"/>
                  </a:lnTo>
                  <a:lnTo>
                    <a:pt x="47" y="53"/>
                  </a:lnTo>
                  <a:lnTo>
                    <a:pt x="58" y="59"/>
                  </a:lnTo>
                  <a:lnTo>
                    <a:pt x="70" y="62"/>
                  </a:lnTo>
                  <a:lnTo>
                    <a:pt x="82" y="66"/>
                  </a:lnTo>
                  <a:lnTo>
                    <a:pt x="95" y="69"/>
                  </a:lnTo>
                  <a:lnTo>
                    <a:pt x="107" y="71"/>
                  </a:lnTo>
                  <a:lnTo>
                    <a:pt x="120" y="72"/>
                  </a:lnTo>
                  <a:lnTo>
                    <a:pt x="125" y="71"/>
                  </a:lnTo>
                  <a:lnTo>
                    <a:pt x="129" y="71"/>
                  </a:lnTo>
                  <a:lnTo>
                    <a:pt x="133" y="71"/>
                  </a:lnTo>
                  <a:lnTo>
                    <a:pt x="138" y="71"/>
                  </a:lnTo>
                  <a:lnTo>
                    <a:pt x="142" y="69"/>
                  </a:lnTo>
                  <a:lnTo>
                    <a:pt x="146" y="69"/>
                  </a:lnTo>
                  <a:lnTo>
                    <a:pt x="150" y="68"/>
                  </a:lnTo>
                  <a:lnTo>
                    <a:pt x="155" y="67"/>
                  </a:lnTo>
                  <a:lnTo>
                    <a:pt x="160" y="65"/>
                  </a:lnTo>
                  <a:lnTo>
                    <a:pt x="164" y="62"/>
                  </a:lnTo>
                  <a:lnTo>
                    <a:pt x="169" y="60"/>
                  </a:lnTo>
                  <a:lnTo>
                    <a:pt x="174" y="56"/>
                  </a:lnTo>
                  <a:lnTo>
                    <a:pt x="178" y="53"/>
                  </a:lnTo>
                  <a:lnTo>
                    <a:pt x="183" y="49"/>
                  </a:lnTo>
                  <a:lnTo>
                    <a:pt x="187" y="45"/>
                  </a:lnTo>
                  <a:lnTo>
                    <a:pt x="191" y="42"/>
                  </a:lnTo>
                  <a:lnTo>
                    <a:pt x="183" y="45"/>
                  </a:lnTo>
                  <a:lnTo>
                    <a:pt x="175" y="49"/>
                  </a:lnTo>
                  <a:lnTo>
                    <a:pt x="166" y="53"/>
                  </a:lnTo>
                  <a:lnTo>
                    <a:pt x="157" y="55"/>
                  </a:lnTo>
                  <a:lnTo>
                    <a:pt x="148" y="57"/>
                  </a:lnTo>
                  <a:lnTo>
                    <a:pt x="139" y="59"/>
                  </a:lnTo>
                  <a:lnTo>
                    <a:pt x="130" y="60"/>
                  </a:lnTo>
                  <a:lnTo>
                    <a:pt x="120" y="60"/>
                  </a:lnTo>
                  <a:lnTo>
                    <a:pt x="103" y="60"/>
                  </a:lnTo>
                  <a:lnTo>
                    <a:pt x="85" y="56"/>
                  </a:lnTo>
                  <a:lnTo>
                    <a:pt x="69" y="51"/>
                  </a:lnTo>
                  <a:lnTo>
                    <a:pt x="53" y="44"/>
                  </a:lnTo>
                  <a:lnTo>
                    <a:pt x="38" y="36"/>
                  </a:lnTo>
                  <a:lnTo>
                    <a:pt x="24" y="25"/>
                  </a:lnTo>
                  <a:lnTo>
                    <a:pt x="12" y="13"/>
                  </a:lnTo>
                  <a:lnTo>
                    <a:pt x="0" y="0"/>
                  </a:lnTo>
                  <a:lnTo>
                    <a:pt x="2" y="5"/>
                  </a:lnTo>
                  <a:lnTo>
                    <a:pt x="5" y="11"/>
                  </a:lnTo>
                  <a:lnTo>
                    <a:pt x="8" y="15"/>
                  </a:lnTo>
                  <a:lnTo>
                    <a:pt x="11" y="20"/>
                  </a:lnTo>
                  <a:lnTo>
                    <a:pt x="15" y="25"/>
                  </a:lnTo>
                  <a:lnTo>
                    <a:pt x="18" y="30"/>
                  </a:lnTo>
                  <a:lnTo>
                    <a:pt x="22" y="35"/>
                  </a:lnTo>
                  <a:lnTo>
                    <a:pt x="26" y="39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35" name="Freeform 10"/>
            <p:cNvSpPr>
              <a:spLocks/>
            </p:cNvSpPr>
            <p:nvPr/>
          </p:nvSpPr>
          <p:spPr bwMode="auto">
            <a:xfrm>
              <a:off x="1136" y="2679"/>
              <a:ext cx="42" cy="14"/>
            </a:xfrm>
            <a:custGeom>
              <a:avLst/>
              <a:gdLst>
                <a:gd name="T0" fmla="*/ 17 w 210"/>
                <a:gd name="T1" fmla="*/ 36 h 84"/>
                <a:gd name="T2" fmla="*/ 28 w 210"/>
                <a:gd name="T3" fmla="*/ 47 h 84"/>
                <a:gd name="T4" fmla="*/ 41 w 210"/>
                <a:gd name="T5" fmla="*/ 56 h 84"/>
                <a:gd name="T6" fmla="*/ 53 w 210"/>
                <a:gd name="T7" fmla="*/ 65 h 84"/>
                <a:gd name="T8" fmla="*/ 67 w 210"/>
                <a:gd name="T9" fmla="*/ 71 h 84"/>
                <a:gd name="T10" fmla="*/ 81 w 210"/>
                <a:gd name="T11" fmla="*/ 77 h 84"/>
                <a:gd name="T12" fmla="*/ 96 w 210"/>
                <a:gd name="T13" fmla="*/ 80 h 84"/>
                <a:gd name="T14" fmla="*/ 112 w 210"/>
                <a:gd name="T15" fmla="*/ 83 h 84"/>
                <a:gd name="T16" fmla="*/ 127 w 210"/>
                <a:gd name="T17" fmla="*/ 84 h 84"/>
                <a:gd name="T18" fmla="*/ 134 w 210"/>
                <a:gd name="T19" fmla="*/ 84 h 84"/>
                <a:gd name="T20" fmla="*/ 142 w 210"/>
                <a:gd name="T21" fmla="*/ 83 h 84"/>
                <a:gd name="T22" fmla="*/ 149 w 210"/>
                <a:gd name="T23" fmla="*/ 83 h 84"/>
                <a:gd name="T24" fmla="*/ 156 w 210"/>
                <a:gd name="T25" fmla="*/ 81 h 84"/>
                <a:gd name="T26" fmla="*/ 163 w 210"/>
                <a:gd name="T27" fmla="*/ 79 h 84"/>
                <a:gd name="T28" fmla="*/ 170 w 210"/>
                <a:gd name="T29" fmla="*/ 78 h 84"/>
                <a:gd name="T30" fmla="*/ 176 w 210"/>
                <a:gd name="T31" fmla="*/ 75 h 84"/>
                <a:gd name="T32" fmla="*/ 183 w 210"/>
                <a:gd name="T33" fmla="*/ 73 h 84"/>
                <a:gd name="T34" fmla="*/ 187 w 210"/>
                <a:gd name="T35" fmla="*/ 69 h 84"/>
                <a:gd name="T36" fmla="*/ 190 w 210"/>
                <a:gd name="T37" fmla="*/ 67 h 84"/>
                <a:gd name="T38" fmla="*/ 194 w 210"/>
                <a:gd name="T39" fmla="*/ 63 h 84"/>
                <a:gd name="T40" fmla="*/ 197 w 210"/>
                <a:gd name="T41" fmla="*/ 61 h 84"/>
                <a:gd name="T42" fmla="*/ 200 w 210"/>
                <a:gd name="T43" fmla="*/ 57 h 84"/>
                <a:gd name="T44" fmla="*/ 204 w 210"/>
                <a:gd name="T45" fmla="*/ 54 h 84"/>
                <a:gd name="T46" fmla="*/ 207 w 210"/>
                <a:gd name="T47" fmla="*/ 50 h 84"/>
                <a:gd name="T48" fmla="*/ 210 w 210"/>
                <a:gd name="T49" fmla="*/ 45 h 84"/>
                <a:gd name="T50" fmla="*/ 201 w 210"/>
                <a:gd name="T51" fmla="*/ 51 h 84"/>
                <a:gd name="T52" fmla="*/ 191 w 210"/>
                <a:gd name="T53" fmla="*/ 57 h 84"/>
                <a:gd name="T54" fmla="*/ 181 w 210"/>
                <a:gd name="T55" fmla="*/ 62 h 84"/>
                <a:gd name="T56" fmla="*/ 171 w 210"/>
                <a:gd name="T57" fmla="*/ 66 h 84"/>
                <a:gd name="T58" fmla="*/ 160 w 210"/>
                <a:gd name="T59" fmla="*/ 69 h 84"/>
                <a:gd name="T60" fmla="*/ 149 w 210"/>
                <a:gd name="T61" fmla="*/ 71 h 84"/>
                <a:gd name="T62" fmla="*/ 138 w 210"/>
                <a:gd name="T63" fmla="*/ 73 h 84"/>
                <a:gd name="T64" fmla="*/ 127 w 210"/>
                <a:gd name="T65" fmla="*/ 73 h 84"/>
                <a:gd name="T66" fmla="*/ 118 w 210"/>
                <a:gd name="T67" fmla="*/ 73 h 84"/>
                <a:gd name="T68" fmla="*/ 108 w 210"/>
                <a:gd name="T69" fmla="*/ 72 h 84"/>
                <a:gd name="T70" fmla="*/ 99 w 210"/>
                <a:gd name="T71" fmla="*/ 71 h 84"/>
                <a:gd name="T72" fmla="*/ 89 w 210"/>
                <a:gd name="T73" fmla="*/ 68 h 84"/>
                <a:gd name="T74" fmla="*/ 80 w 210"/>
                <a:gd name="T75" fmla="*/ 65 h 84"/>
                <a:gd name="T76" fmla="*/ 71 w 210"/>
                <a:gd name="T77" fmla="*/ 62 h 84"/>
                <a:gd name="T78" fmla="*/ 63 w 210"/>
                <a:gd name="T79" fmla="*/ 57 h 84"/>
                <a:gd name="T80" fmla="*/ 55 w 210"/>
                <a:gd name="T81" fmla="*/ 54 h 84"/>
                <a:gd name="T82" fmla="*/ 39 w 210"/>
                <a:gd name="T83" fmla="*/ 43 h 84"/>
                <a:gd name="T84" fmla="*/ 25 w 210"/>
                <a:gd name="T85" fmla="*/ 30 h 84"/>
                <a:gd name="T86" fmla="*/ 12 w 210"/>
                <a:gd name="T87" fmla="*/ 17 h 84"/>
                <a:gd name="T88" fmla="*/ 0 w 210"/>
                <a:gd name="T89" fmla="*/ 0 h 84"/>
                <a:gd name="T90" fmla="*/ 1 w 210"/>
                <a:gd name="T91" fmla="*/ 5 h 84"/>
                <a:gd name="T92" fmla="*/ 3 w 210"/>
                <a:gd name="T93" fmla="*/ 9 h 84"/>
                <a:gd name="T94" fmla="*/ 5 w 210"/>
                <a:gd name="T95" fmla="*/ 14 h 84"/>
                <a:gd name="T96" fmla="*/ 7 w 210"/>
                <a:gd name="T97" fmla="*/ 19 h 84"/>
                <a:gd name="T98" fmla="*/ 9 w 210"/>
                <a:gd name="T99" fmla="*/ 24 h 84"/>
                <a:gd name="T100" fmla="*/ 12 w 210"/>
                <a:gd name="T101" fmla="*/ 27 h 84"/>
                <a:gd name="T102" fmla="*/ 14 w 210"/>
                <a:gd name="T103" fmla="*/ 32 h 84"/>
                <a:gd name="T104" fmla="*/ 17 w 210"/>
                <a:gd name="T105" fmla="*/ 3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0" h="84">
                  <a:moveTo>
                    <a:pt x="17" y="36"/>
                  </a:moveTo>
                  <a:lnTo>
                    <a:pt x="28" y="47"/>
                  </a:lnTo>
                  <a:lnTo>
                    <a:pt x="41" y="56"/>
                  </a:lnTo>
                  <a:lnTo>
                    <a:pt x="53" y="65"/>
                  </a:lnTo>
                  <a:lnTo>
                    <a:pt x="67" y="71"/>
                  </a:lnTo>
                  <a:lnTo>
                    <a:pt x="81" y="77"/>
                  </a:lnTo>
                  <a:lnTo>
                    <a:pt x="96" y="80"/>
                  </a:lnTo>
                  <a:lnTo>
                    <a:pt x="112" y="83"/>
                  </a:lnTo>
                  <a:lnTo>
                    <a:pt x="127" y="84"/>
                  </a:lnTo>
                  <a:lnTo>
                    <a:pt x="134" y="84"/>
                  </a:lnTo>
                  <a:lnTo>
                    <a:pt x="142" y="83"/>
                  </a:lnTo>
                  <a:lnTo>
                    <a:pt x="149" y="83"/>
                  </a:lnTo>
                  <a:lnTo>
                    <a:pt x="156" y="81"/>
                  </a:lnTo>
                  <a:lnTo>
                    <a:pt x="163" y="79"/>
                  </a:lnTo>
                  <a:lnTo>
                    <a:pt x="170" y="78"/>
                  </a:lnTo>
                  <a:lnTo>
                    <a:pt x="176" y="75"/>
                  </a:lnTo>
                  <a:lnTo>
                    <a:pt x="183" y="73"/>
                  </a:lnTo>
                  <a:lnTo>
                    <a:pt x="187" y="69"/>
                  </a:lnTo>
                  <a:lnTo>
                    <a:pt x="190" y="67"/>
                  </a:lnTo>
                  <a:lnTo>
                    <a:pt x="194" y="63"/>
                  </a:lnTo>
                  <a:lnTo>
                    <a:pt x="197" y="61"/>
                  </a:lnTo>
                  <a:lnTo>
                    <a:pt x="200" y="57"/>
                  </a:lnTo>
                  <a:lnTo>
                    <a:pt x="204" y="54"/>
                  </a:lnTo>
                  <a:lnTo>
                    <a:pt x="207" y="50"/>
                  </a:lnTo>
                  <a:lnTo>
                    <a:pt x="210" y="45"/>
                  </a:lnTo>
                  <a:lnTo>
                    <a:pt x="201" y="51"/>
                  </a:lnTo>
                  <a:lnTo>
                    <a:pt x="191" y="57"/>
                  </a:lnTo>
                  <a:lnTo>
                    <a:pt x="181" y="62"/>
                  </a:lnTo>
                  <a:lnTo>
                    <a:pt x="171" y="66"/>
                  </a:lnTo>
                  <a:lnTo>
                    <a:pt x="160" y="69"/>
                  </a:lnTo>
                  <a:lnTo>
                    <a:pt x="149" y="71"/>
                  </a:lnTo>
                  <a:lnTo>
                    <a:pt x="138" y="73"/>
                  </a:lnTo>
                  <a:lnTo>
                    <a:pt x="127" y="73"/>
                  </a:lnTo>
                  <a:lnTo>
                    <a:pt x="118" y="73"/>
                  </a:lnTo>
                  <a:lnTo>
                    <a:pt x="108" y="72"/>
                  </a:lnTo>
                  <a:lnTo>
                    <a:pt x="99" y="71"/>
                  </a:lnTo>
                  <a:lnTo>
                    <a:pt x="89" y="68"/>
                  </a:lnTo>
                  <a:lnTo>
                    <a:pt x="80" y="65"/>
                  </a:lnTo>
                  <a:lnTo>
                    <a:pt x="71" y="62"/>
                  </a:lnTo>
                  <a:lnTo>
                    <a:pt x="63" y="57"/>
                  </a:lnTo>
                  <a:lnTo>
                    <a:pt x="55" y="54"/>
                  </a:lnTo>
                  <a:lnTo>
                    <a:pt x="39" y="43"/>
                  </a:lnTo>
                  <a:lnTo>
                    <a:pt x="25" y="30"/>
                  </a:lnTo>
                  <a:lnTo>
                    <a:pt x="12" y="17"/>
                  </a:lnTo>
                  <a:lnTo>
                    <a:pt x="0" y="0"/>
                  </a:lnTo>
                  <a:lnTo>
                    <a:pt x="1" y="5"/>
                  </a:lnTo>
                  <a:lnTo>
                    <a:pt x="3" y="9"/>
                  </a:lnTo>
                  <a:lnTo>
                    <a:pt x="5" y="14"/>
                  </a:lnTo>
                  <a:lnTo>
                    <a:pt x="7" y="19"/>
                  </a:lnTo>
                  <a:lnTo>
                    <a:pt x="9" y="24"/>
                  </a:lnTo>
                  <a:lnTo>
                    <a:pt x="12" y="27"/>
                  </a:lnTo>
                  <a:lnTo>
                    <a:pt x="14" y="32"/>
                  </a:lnTo>
                  <a:lnTo>
                    <a:pt x="17" y="36"/>
                  </a:lnTo>
                  <a:close/>
                </a:path>
              </a:pathLst>
            </a:custGeom>
            <a:solidFill>
              <a:srgbClr val="F1A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36" name="Freeform 11"/>
            <p:cNvSpPr>
              <a:spLocks/>
            </p:cNvSpPr>
            <p:nvPr/>
          </p:nvSpPr>
          <p:spPr bwMode="auto">
            <a:xfrm>
              <a:off x="1135" y="2677"/>
              <a:ext cx="45" cy="15"/>
            </a:xfrm>
            <a:custGeom>
              <a:avLst/>
              <a:gdLst>
                <a:gd name="T0" fmla="*/ 12 w 224"/>
                <a:gd name="T1" fmla="*/ 35 h 95"/>
                <a:gd name="T2" fmla="*/ 24 w 224"/>
                <a:gd name="T3" fmla="*/ 48 h 95"/>
                <a:gd name="T4" fmla="*/ 37 w 224"/>
                <a:gd name="T5" fmla="*/ 60 h 95"/>
                <a:gd name="T6" fmla="*/ 50 w 224"/>
                <a:gd name="T7" fmla="*/ 71 h 95"/>
                <a:gd name="T8" fmla="*/ 65 w 224"/>
                <a:gd name="T9" fmla="*/ 79 h 95"/>
                <a:gd name="T10" fmla="*/ 81 w 224"/>
                <a:gd name="T11" fmla="*/ 86 h 95"/>
                <a:gd name="T12" fmla="*/ 97 w 224"/>
                <a:gd name="T13" fmla="*/ 91 h 95"/>
                <a:gd name="T14" fmla="*/ 115 w 224"/>
                <a:gd name="T15" fmla="*/ 95 h 95"/>
                <a:gd name="T16" fmla="*/ 132 w 224"/>
                <a:gd name="T17" fmla="*/ 95 h 95"/>
                <a:gd name="T18" fmla="*/ 142 w 224"/>
                <a:gd name="T19" fmla="*/ 95 h 95"/>
                <a:gd name="T20" fmla="*/ 151 w 224"/>
                <a:gd name="T21" fmla="*/ 94 h 95"/>
                <a:gd name="T22" fmla="*/ 160 w 224"/>
                <a:gd name="T23" fmla="*/ 92 h 95"/>
                <a:gd name="T24" fmla="*/ 169 w 224"/>
                <a:gd name="T25" fmla="*/ 90 h 95"/>
                <a:gd name="T26" fmla="*/ 178 w 224"/>
                <a:gd name="T27" fmla="*/ 88 h 95"/>
                <a:gd name="T28" fmla="*/ 187 w 224"/>
                <a:gd name="T29" fmla="*/ 84 h 95"/>
                <a:gd name="T30" fmla="*/ 195 w 224"/>
                <a:gd name="T31" fmla="*/ 80 h 95"/>
                <a:gd name="T32" fmla="*/ 203 w 224"/>
                <a:gd name="T33" fmla="*/ 77 h 95"/>
                <a:gd name="T34" fmla="*/ 206 w 224"/>
                <a:gd name="T35" fmla="*/ 73 h 95"/>
                <a:gd name="T36" fmla="*/ 209 w 224"/>
                <a:gd name="T37" fmla="*/ 70 h 95"/>
                <a:gd name="T38" fmla="*/ 212 w 224"/>
                <a:gd name="T39" fmla="*/ 67 h 95"/>
                <a:gd name="T40" fmla="*/ 214 w 224"/>
                <a:gd name="T41" fmla="*/ 64 h 95"/>
                <a:gd name="T42" fmla="*/ 217 w 224"/>
                <a:gd name="T43" fmla="*/ 60 h 95"/>
                <a:gd name="T44" fmla="*/ 219 w 224"/>
                <a:gd name="T45" fmla="*/ 56 h 95"/>
                <a:gd name="T46" fmla="*/ 222 w 224"/>
                <a:gd name="T47" fmla="*/ 53 h 95"/>
                <a:gd name="T48" fmla="*/ 224 w 224"/>
                <a:gd name="T49" fmla="*/ 49 h 95"/>
                <a:gd name="T50" fmla="*/ 214 w 224"/>
                <a:gd name="T51" fmla="*/ 56 h 95"/>
                <a:gd name="T52" fmla="*/ 204 w 224"/>
                <a:gd name="T53" fmla="*/ 64 h 95"/>
                <a:gd name="T54" fmla="*/ 193 w 224"/>
                <a:gd name="T55" fmla="*/ 70 h 95"/>
                <a:gd name="T56" fmla="*/ 181 w 224"/>
                <a:gd name="T57" fmla="*/ 76 h 95"/>
                <a:gd name="T58" fmla="*/ 170 w 224"/>
                <a:gd name="T59" fmla="*/ 79 h 95"/>
                <a:gd name="T60" fmla="*/ 157 w 224"/>
                <a:gd name="T61" fmla="*/ 82 h 95"/>
                <a:gd name="T62" fmla="*/ 145 w 224"/>
                <a:gd name="T63" fmla="*/ 84 h 95"/>
                <a:gd name="T64" fmla="*/ 132 w 224"/>
                <a:gd name="T65" fmla="*/ 84 h 95"/>
                <a:gd name="T66" fmla="*/ 122 w 224"/>
                <a:gd name="T67" fmla="*/ 84 h 95"/>
                <a:gd name="T68" fmla="*/ 112 w 224"/>
                <a:gd name="T69" fmla="*/ 83 h 95"/>
                <a:gd name="T70" fmla="*/ 101 w 224"/>
                <a:gd name="T71" fmla="*/ 82 h 95"/>
                <a:gd name="T72" fmla="*/ 92 w 224"/>
                <a:gd name="T73" fmla="*/ 78 h 95"/>
                <a:gd name="T74" fmla="*/ 82 w 224"/>
                <a:gd name="T75" fmla="*/ 76 h 95"/>
                <a:gd name="T76" fmla="*/ 73 w 224"/>
                <a:gd name="T77" fmla="*/ 71 h 95"/>
                <a:gd name="T78" fmla="*/ 64 w 224"/>
                <a:gd name="T79" fmla="*/ 67 h 95"/>
                <a:gd name="T80" fmla="*/ 56 w 224"/>
                <a:gd name="T81" fmla="*/ 61 h 95"/>
                <a:gd name="T82" fmla="*/ 47 w 224"/>
                <a:gd name="T83" fmla="*/ 55 h 95"/>
                <a:gd name="T84" fmla="*/ 40 w 224"/>
                <a:gd name="T85" fmla="*/ 49 h 95"/>
                <a:gd name="T86" fmla="*/ 32 w 224"/>
                <a:gd name="T87" fmla="*/ 42 h 95"/>
                <a:gd name="T88" fmla="*/ 25 w 224"/>
                <a:gd name="T89" fmla="*/ 35 h 95"/>
                <a:gd name="T90" fmla="*/ 18 w 224"/>
                <a:gd name="T91" fmla="*/ 28 h 95"/>
                <a:gd name="T92" fmla="*/ 12 w 224"/>
                <a:gd name="T93" fmla="*/ 19 h 95"/>
                <a:gd name="T94" fmla="*/ 6 w 224"/>
                <a:gd name="T95" fmla="*/ 10 h 95"/>
                <a:gd name="T96" fmla="*/ 0 w 224"/>
                <a:gd name="T97" fmla="*/ 0 h 95"/>
                <a:gd name="T98" fmla="*/ 1 w 224"/>
                <a:gd name="T99" fmla="*/ 5 h 95"/>
                <a:gd name="T100" fmla="*/ 2 w 224"/>
                <a:gd name="T101" fmla="*/ 10 h 95"/>
                <a:gd name="T102" fmla="*/ 4 w 224"/>
                <a:gd name="T103" fmla="*/ 13 h 95"/>
                <a:gd name="T104" fmla="*/ 5 w 224"/>
                <a:gd name="T105" fmla="*/ 18 h 95"/>
                <a:gd name="T106" fmla="*/ 7 w 224"/>
                <a:gd name="T107" fmla="*/ 23 h 95"/>
                <a:gd name="T108" fmla="*/ 8 w 224"/>
                <a:gd name="T109" fmla="*/ 26 h 95"/>
                <a:gd name="T110" fmla="*/ 10 w 224"/>
                <a:gd name="T111" fmla="*/ 30 h 95"/>
                <a:gd name="T112" fmla="*/ 12 w 224"/>
                <a:gd name="T113" fmla="*/ 3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4" h="95">
                  <a:moveTo>
                    <a:pt x="12" y="35"/>
                  </a:moveTo>
                  <a:lnTo>
                    <a:pt x="24" y="48"/>
                  </a:lnTo>
                  <a:lnTo>
                    <a:pt x="37" y="60"/>
                  </a:lnTo>
                  <a:lnTo>
                    <a:pt x="50" y="71"/>
                  </a:lnTo>
                  <a:lnTo>
                    <a:pt x="65" y="79"/>
                  </a:lnTo>
                  <a:lnTo>
                    <a:pt x="81" y="86"/>
                  </a:lnTo>
                  <a:lnTo>
                    <a:pt x="97" y="91"/>
                  </a:lnTo>
                  <a:lnTo>
                    <a:pt x="115" y="95"/>
                  </a:lnTo>
                  <a:lnTo>
                    <a:pt x="132" y="95"/>
                  </a:lnTo>
                  <a:lnTo>
                    <a:pt x="142" y="95"/>
                  </a:lnTo>
                  <a:lnTo>
                    <a:pt x="151" y="94"/>
                  </a:lnTo>
                  <a:lnTo>
                    <a:pt x="160" y="92"/>
                  </a:lnTo>
                  <a:lnTo>
                    <a:pt x="169" y="90"/>
                  </a:lnTo>
                  <a:lnTo>
                    <a:pt x="178" y="88"/>
                  </a:lnTo>
                  <a:lnTo>
                    <a:pt x="187" y="84"/>
                  </a:lnTo>
                  <a:lnTo>
                    <a:pt x="195" y="80"/>
                  </a:lnTo>
                  <a:lnTo>
                    <a:pt x="203" y="77"/>
                  </a:lnTo>
                  <a:lnTo>
                    <a:pt x="206" y="73"/>
                  </a:lnTo>
                  <a:lnTo>
                    <a:pt x="209" y="70"/>
                  </a:lnTo>
                  <a:lnTo>
                    <a:pt x="212" y="67"/>
                  </a:lnTo>
                  <a:lnTo>
                    <a:pt x="214" y="64"/>
                  </a:lnTo>
                  <a:lnTo>
                    <a:pt x="217" y="60"/>
                  </a:lnTo>
                  <a:lnTo>
                    <a:pt x="219" y="56"/>
                  </a:lnTo>
                  <a:lnTo>
                    <a:pt x="222" y="53"/>
                  </a:lnTo>
                  <a:lnTo>
                    <a:pt x="224" y="49"/>
                  </a:lnTo>
                  <a:lnTo>
                    <a:pt x="214" y="56"/>
                  </a:lnTo>
                  <a:lnTo>
                    <a:pt x="204" y="64"/>
                  </a:lnTo>
                  <a:lnTo>
                    <a:pt x="193" y="70"/>
                  </a:lnTo>
                  <a:lnTo>
                    <a:pt x="181" y="76"/>
                  </a:lnTo>
                  <a:lnTo>
                    <a:pt x="170" y="79"/>
                  </a:lnTo>
                  <a:lnTo>
                    <a:pt x="157" y="82"/>
                  </a:lnTo>
                  <a:lnTo>
                    <a:pt x="145" y="84"/>
                  </a:lnTo>
                  <a:lnTo>
                    <a:pt x="132" y="84"/>
                  </a:lnTo>
                  <a:lnTo>
                    <a:pt x="122" y="84"/>
                  </a:lnTo>
                  <a:lnTo>
                    <a:pt x="112" y="83"/>
                  </a:lnTo>
                  <a:lnTo>
                    <a:pt x="101" y="82"/>
                  </a:lnTo>
                  <a:lnTo>
                    <a:pt x="92" y="78"/>
                  </a:lnTo>
                  <a:lnTo>
                    <a:pt x="82" y="76"/>
                  </a:lnTo>
                  <a:lnTo>
                    <a:pt x="73" y="71"/>
                  </a:lnTo>
                  <a:lnTo>
                    <a:pt x="64" y="67"/>
                  </a:lnTo>
                  <a:lnTo>
                    <a:pt x="56" y="61"/>
                  </a:lnTo>
                  <a:lnTo>
                    <a:pt x="47" y="55"/>
                  </a:lnTo>
                  <a:lnTo>
                    <a:pt x="40" y="49"/>
                  </a:lnTo>
                  <a:lnTo>
                    <a:pt x="32" y="42"/>
                  </a:lnTo>
                  <a:lnTo>
                    <a:pt x="25" y="35"/>
                  </a:lnTo>
                  <a:lnTo>
                    <a:pt x="18" y="28"/>
                  </a:lnTo>
                  <a:lnTo>
                    <a:pt x="12" y="19"/>
                  </a:lnTo>
                  <a:lnTo>
                    <a:pt x="6" y="10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10"/>
                  </a:lnTo>
                  <a:lnTo>
                    <a:pt x="4" y="13"/>
                  </a:lnTo>
                  <a:lnTo>
                    <a:pt x="5" y="18"/>
                  </a:lnTo>
                  <a:lnTo>
                    <a:pt x="7" y="23"/>
                  </a:lnTo>
                  <a:lnTo>
                    <a:pt x="8" y="26"/>
                  </a:lnTo>
                  <a:lnTo>
                    <a:pt x="10" y="30"/>
                  </a:lnTo>
                  <a:lnTo>
                    <a:pt x="12" y="35"/>
                  </a:lnTo>
                  <a:close/>
                </a:path>
              </a:pathLst>
            </a:custGeom>
            <a:solidFill>
              <a:srgbClr val="F2A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37" name="Freeform 12"/>
            <p:cNvSpPr>
              <a:spLocks/>
            </p:cNvSpPr>
            <p:nvPr/>
          </p:nvSpPr>
          <p:spPr bwMode="auto">
            <a:xfrm>
              <a:off x="1135" y="2674"/>
              <a:ext cx="47" cy="18"/>
            </a:xfrm>
            <a:custGeom>
              <a:avLst/>
              <a:gdLst>
                <a:gd name="T0" fmla="*/ 20 w 235"/>
                <a:gd name="T1" fmla="*/ 50 h 106"/>
                <a:gd name="T2" fmla="*/ 47 w 235"/>
                <a:gd name="T3" fmla="*/ 76 h 106"/>
                <a:gd name="T4" fmla="*/ 71 w 235"/>
                <a:gd name="T5" fmla="*/ 90 h 106"/>
                <a:gd name="T6" fmla="*/ 88 w 235"/>
                <a:gd name="T7" fmla="*/ 98 h 106"/>
                <a:gd name="T8" fmla="*/ 107 w 235"/>
                <a:gd name="T9" fmla="*/ 104 h 106"/>
                <a:gd name="T10" fmla="*/ 126 w 235"/>
                <a:gd name="T11" fmla="*/ 106 h 106"/>
                <a:gd name="T12" fmla="*/ 146 w 235"/>
                <a:gd name="T13" fmla="*/ 106 h 106"/>
                <a:gd name="T14" fmla="*/ 168 w 235"/>
                <a:gd name="T15" fmla="*/ 102 h 106"/>
                <a:gd name="T16" fmla="*/ 189 w 235"/>
                <a:gd name="T17" fmla="*/ 95 h 106"/>
                <a:gd name="T18" fmla="*/ 209 w 235"/>
                <a:gd name="T19" fmla="*/ 84 h 106"/>
                <a:gd name="T20" fmla="*/ 220 w 235"/>
                <a:gd name="T21" fmla="*/ 76 h 106"/>
                <a:gd name="T22" fmla="*/ 224 w 235"/>
                <a:gd name="T23" fmla="*/ 70 h 106"/>
                <a:gd name="T24" fmla="*/ 228 w 235"/>
                <a:gd name="T25" fmla="*/ 63 h 106"/>
                <a:gd name="T26" fmla="*/ 233 w 235"/>
                <a:gd name="T27" fmla="*/ 57 h 106"/>
                <a:gd name="T28" fmla="*/ 235 w 235"/>
                <a:gd name="T29" fmla="*/ 53 h 106"/>
                <a:gd name="T30" fmla="*/ 235 w 235"/>
                <a:gd name="T31" fmla="*/ 52 h 106"/>
                <a:gd name="T32" fmla="*/ 235 w 235"/>
                <a:gd name="T33" fmla="*/ 52 h 106"/>
                <a:gd name="T34" fmla="*/ 235 w 235"/>
                <a:gd name="T35" fmla="*/ 52 h 106"/>
                <a:gd name="T36" fmla="*/ 224 w 235"/>
                <a:gd name="T37" fmla="*/ 62 h 106"/>
                <a:gd name="T38" fmla="*/ 201 w 235"/>
                <a:gd name="T39" fmla="*/ 77 h 106"/>
                <a:gd name="T40" fmla="*/ 176 w 235"/>
                <a:gd name="T41" fmla="*/ 88 h 106"/>
                <a:gd name="T42" fmla="*/ 149 w 235"/>
                <a:gd name="T43" fmla="*/ 94 h 106"/>
                <a:gd name="T44" fmla="*/ 124 w 235"/>
                <a:gd name="T45" fmla="*/ 95 h 106"/>
                <a:gd name="T46" fmla="*/ 103 w 235"/>
                <a:gd name="T47" fmla="*/ 92 h 106"/>
                <a:gd name="T48" fmla="*/ 83 w 235"/>
                <a:gd name="T49" fmla="*/ 84 h 106"/>
                <a:gd name="T50" fmla="*/ 64 w 235"/>
                <a:gd name="T51" fmla="*/ 75 h 106"/>
                <a:gd name="T52" fmla="*/ 47 w 235"/>
                <a:gd name="T53" fmla="*/ 63 h 106"/>
                <a:gd name="T54" fmla="*/ 31 w 235"/>
                <a:gd name="T55" fmla="*/ 47 h 106"/>
                <a:gd name="T56" fmla="*/ 17 w 235"/>
                <a:gd name="T57" fmla="*/ 30 h 106"/>
                <a:gd name="T58" fmla="*/ 6 w 235"/>
                <a:gd name="T59" fmla="*/ 11 h 106"/>
                <a:gd name="T60" fmla="*/ 1 w 235"/>
                <a:gd name="T61" fmla="*/ 5 h 106"/>
                <a:gd name="T62" fmla="*/ 2 w 235"/>
                <a:gd name="T63" fmla="*/ 14 h 106"/>
                <a:gd name="T64" fmla="*/ 4 w 235"/>
                <a:gd name="T65" fmla="*/ 21 h 106"/>
                <a:gd name="T66" fmla="*/ 7 w 235"/>
                <a:gd name="T67" fmla="*/ 2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5" h="106">
                  <a:moveTo>
                    <a:pt x="8" y="33"/>
                  </a:moveTo>
                  <a:lnTo>
                    <a:pt x="20" y="50"/>
                  </a:lnTo>
                  <a:lnTo>
                    <a:pt x="33" y="63"/>
                  </a:lnTo>
                  <a:lnTo>
                    <a:pt x="47" y="76"/>
                  </a:lnTo>
                  <a:lnTo>
                    <a:pt x="63" y="87"/>
                  </a:lnTo>
                  <a:lnTo>
                    <a:pt x="71" y="90"/>
                  </a:lnTo>
                  <a:lnTo>
                    <a:pt x="79" y="95"/>
                  </a:lnTo>
                  <a:lnTo>
                    <a:pt x="88" y="98"/>
                  </a:lnTo>
                  <a:lnTo>
                    <a:pt x="97" y="101"/>
                  </a:lnTo>
                  <a:lnTo>
                    <a:pt x="107" y="104"/>
                  </a:lnTo>
                  <a:lnTo>
                    <a:pt x="116" y="105"/>
                  </a:lnTo>
                  <a:lnTo>
                    <a:pt x="126" y="106"/>
                  </a:lnTo>
                  <a:lnTo>
                    <a:pt x="135" y="106"/>
                  </a:lnTo>
                  <a:lnTo>
                    <a:pt x="146" y="106"/>
                  </a:lnTo>
                  <a:lnTo>
                    <a:pt x="157" y="104"/>
                  </a:lnTo>
                  <a:lnTo>
                    <a:pt x="168" y="102"/>
                  </a:lnTo>
                  <a:lnTo>
                    <a:pt x="179" y="99"/>
                  </a:lnTo>
                  <a:lnTo>
                    <a:pt x="189" y="95"/>
                  </a:lnTo>
                  <a:lnTo>
                    <a:pt x="199" y="90"/>
                  </a:lnTo>
                  <a:lnTo>
                    <a:pt x="209" y="84"/>
                  </a:lnTo>
                  <a:lnTo>
                    <a:pt x="218" y="78"/>
                  </a:lnTo>
                  <a:lnTo>
                    <a:pt x="220" y="76"/>
                  </a:lnTo>
                  <a:lnTo>
                    <a:pt x="222" y="72"/>
                  </a:lnTo>
                  <a:lnTo>
                    <a:pt x="224" y="70"/>
                  </a:lnTo>
                  <a:lnTo>
                    <a:pt x="226" y="66"/>
                  </a:lnTo>
                  <a:lnTo>
                    <a:pt x="228" y="63"/>
                  </a:lnTo>
                  <a:lnTo>
                    <a:pt x="231" y="59"/>
                  </a:lnTo>
                  <a:lnTo>
                    <a:pt x="233" y="57"/>
                  </a:lnTo>
                  <a:lnTo>
                    <a:pt x="235" y="53"/>
                  </a:lnTo>
                  <a:lnTo>
                    <a:pt x="235" y="53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1"/>
                  </a:lnTo>
                  <a:lnTo>
                    <a:pt x="224" y="62"/>
                  </a:lnTo>
                  <a:lnTo>
                    <a:pt x="213" y="70"/>
                  </a:lnTo>
                  <a:lnTo>
                    <a:pt x="201" y="77"/>
                  </a:lnTo>
                  <a:lnTo>
                    <a:pt x="189" y="83"/>
                  </a:lnTo>
                  <a:lnTo>
                    <a:pt x="176" y="88"/>
                  </a:lnTo>
                  <a:lnTo>
                    <a:pt x="163" y="92"/>
                  </a:lnTo>
                  <a:lnTo>
                    <a:pt x="149" y="94"/>
                  </a:lnTo>
                  <a:lnTo>
                    <a:pt x="135" y="95"/>
                  </a:lnTo>
                  <a:lnTo>
                    <a:pt x="124" y="95"/>
                  </a:lnTo>
                  <a:lnTo>
                    <a:pt x="114" y="94"/>
                  </a:lnTo>
                  <a:lnTo>
                    <a:pt x="103" y="92"/>
                  </a:lnTo>
                  <a:lnTo>
                    <a:pt x="93" y="88"/>
                  </a:lnTo>
                  <a:lnTo>
                    <a:pt x="83" y="84"/>
                  </a:lnTo>
                  <a:lnTo>
                    <a:pt x="73" y="80"/>
                  </a:lnTo>
                  <a:lnTo>
                    <a:pt x="64" y="75"/>
                  </a:lnTo>
                  <a:lnTo>
                    <a:pt x="55" y="69"/>
                  </a:lnTo>
                  <a:lnTo>
                    <a:pt x="47" y="63"/>
                  </a:lnTo>
                  <a:lnTo>
                    <a:pt x="39" y="56"/>
                  </a:lnTo>
                  <a:lnTo>
                    <a:pt x="31" y="47"/>
                  </a:lnTo>
                  <a:lnTo>
                    <a:pt x="24" y="39"/>
                  </a:lnTo>
                  <a:lnTo>
                    <a:pt x="17" y="30"/>
                  </a:lnTo>
                  <a:lnTo>
                    <a:pt x="11" y="21"/>
                  </a:lnTo>
                  <a:lnTo>
                    <a:pt x="6" y="11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9"/>
                  </a:lnTo>
                  <a:lnTo>
                    <a:pt x="2" y="14"/>
                  </a:lnTo>
                  <a:lnTo>
                    <a:pt x="3" y="17"/>
                  </a:lnTo>
                  <a:lnTo>
                    <a:pt x="4" y="21"/>
                  </a:lnTo>
                  <a:lnTo>
                    <a:pt x="5" y="26"/>
                  </a:lnTo>
                  <a:lnTo>
                    <a:pt x="7" y="29"/>
                  </a:lnTo>
                  <a:lnTo>
                    <a:pt x="8" y="33"/>
                  </a:lnTo>
                  <a:close/>
                </a:path>
              </a:pathLst>
            </a:custGeom>
            <a:solidFill>
              <a:srgbClr val="F2B1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38" name="Freeform 13"/>
            <p:cNvSpPr>
              <a:spLocks/>
            </p:cNvSpPr>
            <p:nvPr/>
          </p:nvSpPr>
          <p:spPr bwMode="auto">
            <a:xfrm>
              <a:off x="1134" y="2672"/>
              <a:ext cx="49" cy="19"/>
            </a:xfrm>
            <a:custGeom>
              <a:avLst/>
              <a:gdLst>
                <a:gd name="T0" fmla="*/ 10 w 242"/>
                <a:gd name="T1" fmla="*/ 40 h 114"/>
                <a:gd name="T2" fmla="*/ 22 w 242"/>
                <a:gd name="T3" fmla="*/ 58 h 114"/>
                <a:gd name="T4" fmla="*/ 36 w 242"/>
                <a:gd name="T5" fmla="*/ 72 h 114"/>
                <a:gd name="T6" fmla="*/ 51 w 242"/>
                <a:gd name="T7" fmla="*/ 85 h 114"/>
                <a:gd name="T8" fmla="*/ 68 w 242"/>
                <a:gd name="T9" fmla="*/ 97 h 114"/>
                <a:gd name="T10" fmla="*/ 86 w 242"/>
                <a:gd name="T11" fmla="*/ 106 h 114"/>
                <a:gd name="T12" fmla="*/ 105 w 242"/>
                <a:gd name="T13" fmla="*/ 112 h 114"/>
                <a:gd name="T14" fmla="*/ 126 w 242"/>
                <a:gd name="T15" fmla="*/ 114 h 114"/>
                <a:gd name="T16" fmla="*/ 149 w 242"/>
                <a:gd name="T17" fmla="*/ 114 h 114"/>
                <a:gd name="T18" fmla="*/ 174 w 242"/>
                <a:gd name="T19" fmla="*/ 109 h 114"/>
                <a:gd name="T20" fmla="*/ 197 w 242"/>
                <a:gd name="T21" fmla="*/ 100 h 114"/>
                <a:gd name="T22" fmla="*/ 218 w 242"/>
                <a:gd name="T23" fmla="*/ 86 h 114"/>
                <a:gd name="T24" fmla="*/ 229 w 242"/>
                <a:gd name="T25" fmla="*/ 78 h 114"/>
                <a:gd name="T26" fmla="*/ 232 w 242"/>
                <a:gd name="T27" fmla="*/ 74 h 114"/>
                <a:gd name="T28" fmla="*/ 233 w 242"/>
                <a:gd name="T29" fmla="*/ 72 h 114"/>
                <a:gd name="T30" fmla="*/ 235 w 242"/>
                <a:gd name="T31" fmla="*/ 68 h 114"/>
                <a:gd name="T32" fmla="*/ 237 w 242"/>
                <a:gd name="T33" fmla="*/ 65 h 114"/>
                <a:gd name="T34" fmla="*/ 238 w 242"/>
                <a:gd name="T35" fmla="*/ 61 h 114"/>
                <a:gd name="T36" fmla="*/ 240 w 242"/>
                <a:gd name="T37" fmla="*/ 58 h 114"/>
                <a:gd name="T38" fmla="*/ 241 w 242"/>
                <a:gd name="T39" fmla="*/ 54 h 114"/>
                <a:gd name="T40" fmla="*/ 230 w 242"/>
                <a:gd name="T41" fmla="*/ 64 h 114"/>
                <a:gd name="T42" fmla="*/ 207 w 242"/>
                <a:gd name="T43" fmla="*/ 83 h 114"/>
                <a:gd name="T44" fmla="*/ 180 w 242"/>
                <a:gd name="T45" fmla="*/ 96 h 114"/>
                <a:gd name="T46" fmla="*/ 151 w 242"/>
                <a:gd name="T47" fmla="*/ 103 h 114"/>
                <a:gd name="T48" fmla="*/ 125 w 242"/>
                <a:gd name="T49" fmla="*/ 103 h 114"/>
                <a:gd name="T50" fmla="*/ 102 w 242"/>
                <a:gd name="T51" fmla="*/ 100 h 114"/>
                <a:gd name="T52" fmla="*/ 82 w 242"/>
                <a:gd name="T53" fmla="*/ 92 h 114"/>
                <a:gd name="T54" fmla="*/ 63 w 242"/>
                <a:gd name="T55" fmla="*/ 82 h 114"/>
                <a:gd name="T56" fmla="*/ 45 w 242"/>
                <a:gd name="T57" fmla="*/ 67 h 114"/>
                <a:gd name="T58" fmla="*/ 30 w 242"/>
                <a:gd name="T59" fmla="*/ 52 h 114"/>
                <a:gd name="T60" fmla="*/ 16 w 242"/>
                <a:gd name="T61" fmla="*/ 32 h 114"/>
                <a:gd name="T62" fmla="*/ 5 w 242"/>
                <a:gd name="T63" fmla="*/ 11 h 114"/>
                <a:gd name="T64" fmla="*/ 0 w 242"/>
                <a:gd name="T65" fmla="*/ 4 h 114"/>
                <a:gd name="T66" fmla="*/ 1 w 242"/>
                <a:gd name="T67" fmla="*/ 11 h 114"/>
                <a:gd name="T68" fmla="*/ 2 w 242"/>
                <a:gd name="T69" fmla="*/ 19 h 114"/>
                <a:gd name="T70" fmla="*/ 3 w 242"/>
                <a:gd name="T71" fmla="*/ 2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2" h="114">
                  <a:moveTo>
                    <a:pt x="4" y="30"/>
                  </a:moveTo>
                  <a:lnTo>
                    <a:pt x="10" y="40"/>
                  </a:lnTo>
                  <a:lnTo>
                    <a:pt x="16" y="49"/>
                  </a:lnTo>
                  <a:lnTo>
                    <a:pt x="22" y="58"/>
                  </a:lnTo>
                  <a:lnTo>
                    <a:pt x="29" y="65"/>
                  </a:lnTo>
                  <a:lnTo>
                    <a:pt x="36" y="72"/>
                  </a:lnTo>
                  <a:lnTo>
                    <a:pt x="44" y="79"/>
                  </a:lnTo>
                  <a:lnTo>
                    <a:pt x="51" y="85"/>
                  </a:lnTo>
                  <a:lnTo>
                    <a:pt x="60" y="91"/>
                  </a:lnTo>
                  <a:lnTo>
                    <a:pt x="68" y="97"/>
                  </a:lnTo>
                  <a:lnTo>
                    <a:pt x="77" y="101"/>
                  </a:lnTo>
                  <a:lnTo>
                    <a:pt x="86" y="106"/>
                  </a:lnTo>
                  <a:lnTo>
                    <a:pt x="96" y="108"/>
                  </a:lnTo>
                  <a:lnTo>
                    <a:pt x="105" y="112"/>
                  </a:lnTo>
                  <a:lnTo>
                    <a:pt x="116" y="113"/>
                  </a:lnTo>
                  <a:lnTo>
                    <a:pt x="126" y="114"/>
                  </a:lnTo>
                  <a:lnTo>
                    <a:pt x="136" y="114"/>
                  </a:lnTo>
                  <a:lnTo>
                    <a:pt x="149" y="114"/>
                  </a:lnTo>
                  <a:lnTo>
                    <a:pt x="161" y="112"/>
                  </a:lnTo>
                  <a:lnTo>
                    <a:pt x="174" y="109"/>
                  </a:lnTo>
                  <a:lnTo>
                    <a:pt x="185" y="106"/>
                  </a:lnTo>
                  <a:lnTo>
                    <a:pt x="197" y="100"/>
                  </a:lnTo>
                  <a:lnTo>
                    <a:pt x="208" y="94"/>
                  </a:lnTo>
                  <a:lnTo>
                    <a:pt x="218" y="86"/>
                  </a:lnTo>
                  <a:lnTo>
                    <a:pt x="228" y="79"/>
                  </a:lnTo>
                  <a:lnTo>
                    <a:pt x="229" y="78"/>
                  </a:lnTo>
                  <a:lnTo>
                    <a:pt x="230" y="76"/>
                  </a:lnTo>
                  <a:lnTo>
                    <a:pt x="232" y="74"/>
                  </a:lnTo>
                  <a:lnTo>
                    <a:pt x="232" y="73"/>
                  </a:lnTo>
                  <a:lnTo>
                    <a:pt x="233" y="72"/>
                  </a:lnTo>
                  <a:lnTo>
                    <a:pt x="234" y="70"/>
                  </a:lnTo>
                  <a:lnTo>
                    <a:pt x="235" y="68"/>
                  </a:lnTo>
                  <a:lnTo>
                    <a:pt x="236" y="67"/>
                  </a:lnTo>
                  <a:lnTo>
                    <a:pt x="237" y="65"/>
                  </a:lnTo>
                  <a:lnTo>
                    <a:pt x="237" y="64"/>
                  </a:lnTo>
                  <a:lnTo>
                    <a:pt x="238" y="61"/>
                  </a:lnTo>
                  <a:lnTo>
                    <a:pt x="239" y="59"/>
                  </a:lnTo>
                  <a:lnTo>
                    <a:pt x="240" y="58"/>
                  </a:lnTo>
                  <a:lnTo>
                    <a:pt x="241" y="55"/>
                  </a:lnTo>
                  <a:lnTo>
                    <a:pt x="241" y="54"/>
                  </a:lnTo>
                  <a:lnTo>
                    <a:pt x="242" y="52"/>
                  </a:lnTo>
                  <a:lnTo>
                    <a:pt x="230" y="64"/>
                  </a:lnTo>
                  <a:lnTo>
                    <a:pt x="219" y="73"/>
                  </a:lnTo>
                  <a:lnTo>
                    <a:pt x="207" y="83"/>
                  </a:lnTo>
                  <a:lnTo>
                    <a:pt x="194" y="90"/>
                  </a:lnTo>
                  <a:lnTo>
                    <a:pt x="180" y="96"/>
                  </a:lnTo>
                  <a:lnTo>
                    <a:pt x="166" y="100"/>
                  </a:lnTo>
                  <a:lnTo>
                    <a:pt x="151" y="103"/>
                  </a:lnTo>
                  <a:lnTo>
                    <a:pt x="136" y="103"/>
                  </a:lnTo>
                  <a:lnTo>
                    <a:pt x="125" y="103"/>
                  </a:lnTo>
                  <a:lnTo>
                    <a:pt x="114" y="102"/>
                  </a:lnTo>
                  <a:lnTo>
                    <a:pt x="102" y="100"/>
                  </a:lnTo>
                  <a:lnTo>
                    <a:pt x="92" y="96"/>
                  </a:lnTo>
                  <a:lnTo>
                    <a:pt x="82" y="92"/>
                  </a:lnTo>
                  <a:lnTo>
                    <a:pt x="72" y="88"/>
                  </a:lnTo>
                  <a:lnTo>
                    <a:pt x="63" y="82"/>
                  </a:lnTo>
                  <a:lnTo>
                    <a:pt x="54" y="74"/>
                  </a:lnTo>
                  <a:lnTo>
                    <a:pt x="45" y="67"/>
                  </a:lnTo>
                  <a:lnTo>
                    <a:pt x="37" y="60"/>
                  </a:lnTo>
                  <a:lnTo>
                    <a:pt x="30" y="52"/>
                  </a:lnTo>
                  <a:lnTo>
                    <a:pt x="23" y="42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5" y="11"/>
                  </a:lnTo>
                  <a:lnTo>
                    <a:pt x="0" y="0"/>
                  </a:lnTo>
                  <a:lnTo>
                    <a:pt x="0" y="4"/>
                  </a:lnTo>
                  <a:lnTo>
                    <a:pt x="1" y="7"/>
                  </a:lnTo>
                  <a:lnTo>
                    <a:pt x="1" y="11"/>
                  </a:lnTo>
                  <a:lnTo>
                    <a:pt x="1" y="16"/>
                  </a:lnTo>
                  <a:lnTo>
                    <a:pt x="2" y="19"/>
                  </a:lnTo>
                  <a:lnTo>
                    <a:pt x="3" y="23"/>
                  </a:lnTo>
                  <a:lnTo>
                    <a:pt x="3" y="26"/>
                  </a:lnTo>
                  <a:lnTo>
                    <a:pt x="4" y="30"/>
                  </a:lnTo>
                  <a:close/>
                </a:path>
              </a:pathLst>
            </a:custGeom>
            <a:solidFill>
              <a:srgbClr val="F2B4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39" name="Freeform 14"/>
            <p:cNvSpPr>
              <a:spLocks/>
            </p:cNvSpPr>
            <p:nvPr/>
          </p:nvSpPr>
          <p:spPr bwMode="auto">
            <a:xfrm>
              <a:off x="1134" y="2669"/>
              <a:ext cx="50" cy="21"/>
            </a:xfrm>
            <a:custGeom>
              <a:avLst/>
              <a:gdLst>
                <a:gd name="T0" fmla="*/ 7 w 246"/>
                <a:gd name="T1" fmla="*/ 39 h 123"/>
                <a:gd name="T2" fmla="*/ 18 w 246"/>
                <a:gd name="T3" fmla="*/ 58 h 123"/>
                <a:gd name="T4" fmla="*/ 32 w 246"/>
                <a:gd name="T5" fmla="*/ 75 h 123"/>
                <a:gd name="T6" fmla="*/ 48 w 246"/>
                <a:gd name="T7" fmla="*/ 91 h 123"/>
                <a:gd name="T8" fmla="*/ 65 w 246"/>
                <a:gd name="T9" fmla="*/ 103 h 123"/>
                <a:gd name="T10" fmla="*/ 84 w 246"/>
                <a:gd name="T11" fmla="*/ 112 h 123"/>
                <a:gd name="T12" fmla="*/ 104 w 246"/>
                <a:gd name="T13" fmla="*/ 120 h 123"/>
                <a:gd name="T14" fmla="*/ 125 w 246"/>
                <a:gd name="T15" fmla="*/ 123 h 123"/>
                <a:gd name="T16" fmla="*/ 150 w 246"/>
                <a:gd name="T17" fmla="*/ 122 h 123"/>
                <a:gd name="T18" fmla="*/ 177 w 246"/>
                <a:gd name="T19" fmla="*/ 116 h 123"/>
                <a:gd name="T20" fmla="*/ 202 w 246"/>
                <a:gd name="T21" fmla="*/ 105 h 123"/>
                <a:gd name="T22" fmla="*/ 225 w 246"/>
                <a:gd name="T23" fmla="*/ 90 h 123"/>
                <a:gd name="T24" fmla="*/ 238 w 246"/>
                <a:gd name="T25" fmla="*/ 76 h 123"/>
                <a:gd name="T26" fmla="*/ 241 w 246"/>
                <a:gd name="T27" fmla="*/ 69 h 123"/>
                <a:gd name="T28" fmla="*/ 243 w 246"/>
                <a:gd name="T29" fmla="*/ 62 h 123"/>
                <a:gd name="T30" fmla="*/ 245 w 246"/>
                <a:gd name="T31" fmla="*/ 56 h 123"/>
                <a:gd name="T32" fmla="*/ 236 w 246"/>
                <a:gd name="T33" fmla="*/ 66 h 123"/>
                <a:gd name="T34" fmla="*/ 211 w 246"/>
                <a:gd name="T35" fmla="*/ 87 h 123"/>
                <a:gd name="T36" fmla="*/ 183 w 246"/>
                <a:gd name="T37" fmla="*/ 103 h 123"/>
                <a:gd name="T38" fmla="*/ 152 w 246"/>
                <a:gd name="T39" fmla="*/ 111 h 123"/>
                <a:gd name="T40" fmla="*/ 125 w 246"/>
                <a:gd name="T41" fmla="*/ 112 h 123"/>
                <a:gd name="T42" fmla="*/ 101 w 246"/>
                <a:gd name="T43" fmla="*/ 108 h 123"/>
                <a:gd name="T44" fmla="*/ 80 w 246"/>
                <a:gd name="T45" fmla="*/ 99 h 123"/>
                <a:gd name="T46" fmla="*/ 61 w 246"/>
                <a:gd name="T47" fmla="*/ 87 h 123"/>
                <a:gd name="T48" fmla="*/ 43 w 246"/>
                <a:gd name="T49" fmla="*/ 73 h 123"/>
                <a:gd name="T50" fmla="*/ 28 w 246"/>
                <a:gd name="T51" fmla="*/ 55 h 123"/>
                <a:gd name="T52" fmla="*/ 15 w 246"/>
                <a:gd name="T53" fmla="*/ 34 h 123"/>
                <a:gd name="T54" fmla="*/ 4 w 246"/>
                <a:gd name="T55" fmla="*/ 12 h 123"/>
                <a:gd name="T56" fmla="*/ 0 w 246"/>
                <a:gd name="T57" fmla="*/ 3 h 123"/>
                <a:gd name="T58" fmla="*/ 0 w 246"/>
                <a:gd name="T59" fmla="*/ 11 h 123"/>
                <a:gd name="T60" fmla="*/ 0 w 246"/>
                <a:gd name="T61" fmla="*/ 18 h 123"/>
                <a:gd name="T62" fmla="*/ 1 w 246"/>
                <a:gd name="T63" fmla="*/ 2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6" h="123">
                  <a:moveTo>
                    <a:pt x="1" y="28"/>
                  </a:moveTo>
                  <a:lnTo>
                    <a:pt x="7" y="39"/>
                  </a:lnTo>
                  <a:lnTo>
                    <a:pt x="12" y="49"/>
                  </a:lnTo>
                  <a:lnTo>
                    <a:pt x="18" y="58"/>
                  </a:lnTo>
                  <a:lnTo>
                    <a:pt x="25" y="67"/>
                  </a:lnTo>
                  <a:lnTo>
                    <a:pt x="32" y="75"/>
                  </a:lnTo>
                  <a:lnTo>
                    <a:pt x="40" y="84"/>
                  </a:lnTo>
                  <a:lnTo>
                    <a:pt x="48" y="91"/>
                  </a:lnTo>
                  <a:lnTo>
                    <a:pt x="56" y="97"/>
                  </a:lnTo>
                  <a:lnTo>
                    <a:pt x="65" y="103"/>
                  </a:lnTo>
                  <a:lnTo>
                    <a:pt x="74" y="108"/>
                  </a:lnTo>
                  <a:lnTo>
                    <a:pt x="84" y="112"/>
                  </a:lnTo>
                  <a:lnTo>
                    <a:pt x="94" y="116"/>
                  </a:lnTo>
                  <a:lnTo>
                    <a:pt x="104" y="120"/>
                  </a:lnTo>
                  <a:lnTo>
                    <a:pt x="115" y="122"/>
                  </a:lnTo>
                  <a:lnTo>
                    <a:pt x="125" y="123"/>
                  </a:lnTo>
                  <a:lnTo>
                    <a:pt x="136" y="123"/>
                  </a:lnTo>
                  <a:lnTo>
                    <a:pt x="150" y="122"/>
                  </a:lnTo>
                  <a:lnTo>
                    <a:pt x="164" y="120"/>
                  </a:lnTo>
                  <a:lnTo>
                    <a:pt x="177" y="116"/>
                  </a:lnTo>
                  <a:lnTo>
                    <a:pt x="190" y="111"/>
                  </a:lnTo>
                  <a:lnTo>
                    <a:pt x="202" y="105"/>
                  </a:lnTo>
                  <a:lnTo>
                    <a:pt x="214" y="98"/>
                  </a:lnTo>
                  <a:lnTo>
                    <a:pt x="225" y="90"/>
                  </a:lnTo>
                  <a:lnTo>
                    <a:pt x="236" y="79"/>
                  </a:lnTo>
                  <a:lnTo>
                    <a:pt x="238" y="76"/>
                  </a:lnTo>
                  <a:lnTo>
                    <a:pt x="239" y="73"/>
                  </a:lnTo>
                  <a:lnTo>
                    <a:pt x="241" y="69"/>
                  </a:lnTo>
                  <a:lnTo>
                    <a:pt x="242" y="66"/>
                  </a:lnTo>
                  <a:lnTo>
                    <a:pt x="243" y="62"/>
                  </a:lnTo>
                  <a:lnTo>
                    <a:pt x="244" y="60"/>
                  </a:lnTo>
                  <a:lnTo>
                    <a:pt x="245" y="56"/>
                  </a:lnTo>
                  <a:lnTo>
                    <a:pt x="246" y="52"/>
                  </a:lnTo>
                  <a:lnTo>
                    <a:pt x="236" y="66"/>
                  </a:lnTo>
                  <a:lnTo>
                    <a:pt x="223" y="78"/>
                  </a:lnTo>
                  <a:lnTo>
                    <a:pt x="211" y="87"/>
                  </a:lnTo>
                  <a:lnTo>
                    <a:pt x="197" y="96"/>
                  </a:lnTo>
                  <a:lnTo>
                    <a:pt x="183" y="103"/>
                  </a:lnTo>
                  <a:lnTo>
                    <a:pt x="168" y="108"/>
                  </a:lnTo>
                  <a:lnTo>
                    <a:pt x="152" y="111"/>
                  </a:lnTo>
                  <a:lnTo>
                    <a:pt x="136" y="112"/>
                  </a:lnTo>
                  <a:lnTo>
                    <a:pt x="125" y="112"/>
                  </a:lnTo>
                  <a:lnTo>
                    <a:pt x="113" y="110"/>
                  </a:lnTo>
                  <a:lnTo>
                    <a:pt x="101" y="108"/>
                  </a:lnTo>
                  <a:lnTo>
                    <a:pt x="91" y="104"/>
                  </a:lnTo>
                  <a:lnTo>
                    <a:pt x="80" y="99"/>
                  </a:lnTo>
                  <a:lnTo>
                    <a:pt x="70" y="94"/>
                  </a:lnTo>
                  <a:lnTo>
                    <a:pt x="61" y="87"/>
                  </a:lnTo>
                  <a:lnTo>
                    <a:pt x="52" y="80"/>
                  </a:lnTo>
                  <a:lnTo>
                    <a:pt x="43" y="73"/>
                  </a:lnTo>
                  <a:lnTo>
                    <a:pt x="35" y="64"/>
                  </a:lnTo>
                  <a:lnTo>
                    <a:pt x="28" y="55"/>
                  </a:lnTo>
                  <a:lnTo>
                    <a:pt x="21" y="45"/>
                  </a:lnTo>
                  <a:lnTo>
                    <a:pt x="15" y="34"/>
                  </a:lnTo>
                  <a:lnTo>
                    <a:pt x="9" y="22"/>
                  </a:lnTo>
                  <a:lnTo>
                    <a:pt x="4" y="12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1" y="21"/>
                  </a:lnTo>
                  <a:lnTo>
                    <a:pt x="1" y="25"/>
                  </a:lnTo>
                  <a:lnTo>
                    <a:pt x="1" y="28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40" name="Freeform 15"/>
            <p:cNvSpPr>
              <a:spLocks/>
            </p:cNvSpPr>
            <p:nvPr/>
          </p:nvSpPr>
          <p:spPr bwMode="auto">
            <a:xfrm>
              <a:off x="1134" y="2667"/>
              <a:ext cx="50" cy="22"/>
            </a:xfrm>
            <a:custGeom>
              <a:avLst/>
              <a:gdLst>
                <a:gd name="T0" fmla="*/ 5 w 249"/>
                <a:gd name="T1" fmla="*/ 40 h 132"/>
                <a:gd name="T2" fmla="*/ 16 w 249"/>
                <a:gd name="T3" fmla="*/ 61 h 132"/>
                <a:gd name="T4" fmla="*/ 30 w 249"/>
                <a:gd name="T5" fmla="*/ 79 h 132"/>
                <a:gd name="T6" fmla="*/ 45 w 249"/>
                <a:gd name="T7" fmla="*/ 96 h 132"/>
                <a:gd name="T8" fmla="*/ 63 w 249"/>
                <a:gd name="T9" fmla="*/ 111 h 132"/>
                <a:gd name="T10" fmla="*/ 82 w 249"/>
                <a:gd name="T11" fmla="*/ 121 h 132"/>
                <a:gd name="T12" fmla="*/ 102 w 249"/>
                <a:gd name="T13" fmla="*/ 129 h 132"/>
                <a:gd name="T14" fmla="*/ 125 w 249"/>
                <a:gd name="T15" fmla="*/ 132 h 132"/>
                <a:gd name="T16" fmla="*/ 151 w 249"/>
                <a:gd name="T17" fmla="*/ 132 h 132"/>
                <a:gd name="T18" fmla="*/ 180 w 249"/>
                <a:gd name="T19" fmla="*/ 125 h 132"/>
                <a:gd name="T20" fmla="*/ 207 w 249"/>
                <a:gd name="T21" fmla="*/ 112 h 132"/>
                <a:gd name="T22" fmla="*/ 230 w 249"/>
                <a:gd name="T23" fmla="*/ 93 h 132"/>
                <a:gd name="T24" fmla="*/ 243 w 249"/>
                <a:gd name="T25" fmla="*/ 77 h 132"/>
                <a:gd name="T26" fmla="*/ 245 w 249"/>
                <a:gd name="T27" fmla="*/ 71 h 132"/>
                <a:gd name="T28" fmla="*/ 247 w 249"/>
                <a:gd name="T29" fmla="*/ 64 h 132"/>
                <a:gd name="T30" fmla="*/ 249 w 249"/>
                <a:gd name="T31" fmla="*/ 58 h 132"/>
                <a:gd name="T32" fmla="*/ 239 w 249"/>
                <a:gd name="T33" fmla="*/ 69 h 132"/>
                <a:gd name="T34" fmla="*/ 214 w 249"/>
                <a:gd name="T35" fmla="*/ 94 h 132"/>
                <a:gd name="T36" fmla="*/ 185 w 249"/>
                <a:gd name="T37" fmla="*/ 112 h 132"/>
                <a:gd name="T38" fmla="*/ 161 w 249"/>
                <a:gd name="T39" fmla="*/ 119 h 132"/>
                <a:gd name="T40" fmla="*/ 145 w 249"/>
                <a:gd name="T41" fmla="*/ 121 h 132"/>
                <a:gd name="T42" fmla="*/ 124 w 249"/>
                <a:gd name="T43" fmla="*/ 121 h 132"/>
                <a:gd name="T44" fmla="*/ 100 w 249"/>
                <a:gd name="T45" fmla="*/ 117 h 132"/>
                <a:gd name="T46" fmla="*/ 79 w 249"/>
                <a:gd name="T47" fmla="*/ 108 h 132"/>
                <a:gd name="T48" fmla="*/ 59 w 249"/>
                <a:gd name="T49" fmla="*/ 95 h 132"/>
                <a:gd name="T50" fmla="*/ 42 w 249"/>
                <a:gd name="T51" fmla="*/ 79 h 132"/>
                <a:gd name="T52" fmla="*/ 27 w 249"/>
                <a:gd name="T53" fmla="*/ 60 h 132"/>
                <a:gd name="T54" fmla="*/ 14 w 249"/>
                <a:gd name="T55" fmla="*/ 37 h 132"/>
                <a:gd name="T56" fmla="*/ 5 w 249"/>
                <a:gd name="T57" fmla="*/ 14 h 132"/>
                <a:gd name="T58" fmla="*/ 1 w 249"/>
                <a:gd name="T59" fmla="*/ 4 h 132"/>
                <a:gd name="T60" fmla="*/ 0 w 249"/>
                <a:gd name="T61" fmla="*/ 11 h 132"/>
                <a:gd name="T62" fmla="*/ 0 w 249"/>
                <a:gd name="T63" fmla="*/ 18 h 132"/>
                <a:gd name="T64" fmla="*/ 0 w 249"/>
                <a:gd name="T65" fmla="*/ 2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9" h="132">
                  <a:moveTo>
                    <a:pt x="0" y="29"/>
                  </a:moveTo>
                  <a:lnTo>
                    <a:pt x="5" y="40"/>
                  </a:lnTo>
                  <a:lnTo>
                    <a:pt x="10" y="51"/>
                  </a:lnTo>
                  <a:lnTo>
                    <a:pt x="16" y="61"/>
                  </a:lnTo>
                  <a:lnTo>
                    <a:pt x="23" y="71"/>
                  </a:lnTo>
                  <a:lnTo>
                    <a:pt x="30" y="79"/>
                  </a:lnTo>
                  <a:lnTo>
                    <a:pt x="37" y="89"/>
                  </a:lnTo>
                  <a:lnTo>
                    <a:pt x="45" y="96"/>
                  </a:lnTo>
                  <a:lnTo>
                    <a:pt x="54" y="103"/>
                  </a:lnTo>
                  <a:lnTo>
                    <a:pt x="63" y="111"/>
                  </a:lnTo>
                  <a:lnTo>
                    <a:pt x="72" y="117"/>
                  </a:lnTo>
                  <a:lnTo>
                    <a:pt x="82" y="121"/>
                  </a:lnTo>
                  <a:lnTo>
                    <a:pt x="92" y="125"/>
                  </a:lnTo>
                  <a:lnTo>
                    <a:pt x="102" y="129"/>
                  </a:lnTo>
                  <a:lnTo>
                    <a:pt x="114" y="131"/>
                  </a:lnTo>
                  <a:lnTo>
                    <a:pt x="125" y="132"/>
                  </a:lnTo>
                  <a:lnTo>
                    <a:pt x="136" y="132"/>
                  </a:lnTo>
                  <a:lnTo>
                    <a:pt x="151" y="132"/>
                  </a:lnTo>
                  <a:lnTo>
                    <a:pt x="166" y="129"/>
                  </a:lnTo>
                  <a:lnTo>
                    <a:pt x="180" y="125"/>
                  </a:lnTo>
                  <a:lnTo>
                    <a:pt x="194" y="119"/>
                  </a:lnTo>
                  <a:lnTo>
                    <a:pt x="207" y="112"/>
                  </a:lnTo>
                  <a:lnTo>
                    <a:pt x="219" y="102"/>
                  </a:lnTo>
                  <a:lnTo>
                    <a:pt x="230" y="93"/>
                  </a:lnTo>
                  <a:lnTo>
                    <a:pt x="242" y="81"/>
                  </a:lnTo>
                  <a:lnTo>
                    <a:pt x="243" y="77"/>
                  </a:lnTo>
                  <a:lnTo>
                    <a:pt x="244" y="75"/>
                  </a:lnTo>
                  <a:lnTo>
                    <a:pt x="245" y="71"/>
                  </a:lnTo>
                  <a:lnTo>
                    <a:pt x="246" y="67"/>
                  </a:lnTo>
                  <a:lnTo>
                    <a:pt x="247" y="64"/>
                  </a:lnTo>
                  <a:lnTo>
                    <a:pt x="248" y="60"/>
                  </a:lnTo>
                  <a:lnTo>
                    <a:pt x="249" y="58"/>
                  </a:lnTo>
                  <a:lnTo>
                    <a:pt x="249" y="54"/>
                  </a:lnTo>
                  <a:lnTo>
                    <a:pt x="239" y="69"/>
                  </a:lnTo>
                  <a:lnTo>
                    <a:pt x="227" y="82"/>
                  </a:lnTo>
                  <a:lnTo>
                    <a:pt x="214" y="94"/>
                  </a:lnTo>
                  <a:lnTo>
                    <a:pt x="200" y="103"/>
                  </a:lnTo>
                  <a:lnTo>
                    <a:pt x="185" y="112"/>
                  </a:lnTo>
                  <a:lnTo>
                    <a:pt x="169" y="117"/>
                  </a:lnTo>
                  <a:lnTo>
                    <a:pt x="161" y="119"/>
                  </a:lnTo>
                  <a:lnTo>
                    <a:pt x="153" y="120"/>
                  </a:lnTo>
                  <a:lnTo>
                    <a:pt x="145" y="121"/>
                  </a:lnTo>
                  <a:lnTo>
                    <a:pt x="136" y="121"/>
                  </a:lnTo>
                  <a:lnTo>
                    <a:pt x="124" y="121"/>
                  </a:lnTo>
                  <a:lnTo>
                    <a:pt x="113" y="120"/>
                  </a:lnTo>
                  <a:lnTo>
                    <a:pt x="100" y="117"/>
                  </a:lnTo>
                  <a:lnTo>
                    <a:pt x="90" y="113"/>
                  </a:lnTo>
                  <a:lnTo>
                    <a:pt x="79" y="108"/>
                  </a:lnTo>
                  <a:lnTo>
                    <a:pt x="69" y="102"/>
                  </a:lnTo>
                  <a:lnTo>
                    <a:pt x="59" y="95"/>
                  </a:lnTo>
                  <a:lnTo>
                    <a:pt x="50" y="88"/>
                  </a:lnTo>
                  <a:lnTo>
                    <a:pt x="42" y="79"/>
                  </a:lnTo>
                  <a:lnTo>
                    <a:pt x="34" y="70"/>
                  </a:lnTo>
                  <a:lnTo>
                    <a:pt x="27" y="60"/>
                  </a:lnTo>
                  <a:lnTo>
                    <a:pt x="20" y="49"/>
                  </a:lnTo>
                  <a:lnTo>
                    <a:pt x="14" y="37"/>
                  </a:lnTo>
                  <a:lnTo>
                    <a:pt x="9" y="26"/>
                  </a:lnTo>
                  <a:lnTo>
                    <a:pt x="5" y="14"/>
                  </a:lnTo>
                  <a:lnTo>
                    <a:pt x="1" y="0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41" name="Freeform 16"/>
            <p:cNvSpPr>
              <a:spLocks/>
            </p:cNvSpPr>
            <p:nvPr/>
          </p:nvSpPr>
          <p:spPr bwMode="auto">
            <a:xfrm>
              <a:off x="1134" y="2665"/>
              <a:ext cx="51" cy="23"/>
            </a:xfrm>
            <a:custGeom>
              <a:avLst/>
              <a:gdLst>
                <a:gd name="T0" fmla="*/ 4 w 251"/>
                <a:gd name="T1" fmla="*/ 40 h 140"/>
                <a:gd name="T2" fmla="*/ 15 w 251"/>
                <a:gd name="T3" fmla="*/ 62 h 140"/>
                <a:gd name="T4" fmla="*/ 28 w 251"/>
                <a:gd name="T5" fmla="*/ 83 h 140"/>
                <a:gd name="T6" fmla="*/ 43 w 251"/>
                <a:gd name="T7" fmla="*/ 101 h 140"/>
                <a:gd name="T8" fmla="*/ 61 w 251"/>
                <a:gd name="T9" fmla="*/ 115 h 140"/>
                <a:gd name="T10" fmla="*/ 80 w 251"/>
                <a:gd name="T11" fmla="*/ 127 h 140"/>
                <a:gd name="T12" fmla="*/ 101 w 251"/>
                <a:gd name="T13" fmla="*/ 136 h 140"/>
                <a:gd name="T14" fmla="*/ 125 w 251"/>
                <a:gd name="T15" fmla="*/ 140 h 140"/>
                <a:gd name="T16" fmla="*/ 152 w 251"/>
                <a:gd name="T17" fmla="*/ 139 h 140"/>
                <a:gd name="T18" fmla="*/ 183 w 251"/>
                <a:gd name="T19" fmla="*/ 131 h 140"/>
                <a:gd name="T20" fmla="*/ 211 w 251"/>
                <a:gd name="T21" fmla="*/ 115 h 140"/>
                <a:gd name="T22" fmla="*/ 236 w 251"/>
                <a:gd name="T23" fmla="*/ 94 h 140"/>
                <a:gd name="T24" fmla="*/ 247 w 251"/>
                <a:gd name="T25" fmla="*/ 77 h 140"/>
                <a:gd name="T26" fmla="*/ 249 w 251"/>
                <a:gd name="T27" fmla="*/ 71 h 140"/>
                <a:gd name="T28" fmla="*/ 250 w 251"/>
                <a:gd name="T29" fmla="*/ 64 h 140"/>
                <a:gd name="T30" fmla="*/ 251 w 251"/>
                <a:gd name="T31" fmla="*/ 58 h 140"/>
                <a:gd name="T32" fmla="*/ 247 w 251"/>
                <a:gd name="T33" fmla="*/ 62 h 140"/>
                <a:gd name="T34" fmla="*/ 236 w 251"/>
                <a:gd name="T35" fmla="*/ 78 h 140"/>
                <a:gd name="T36" fmla="*/ 223 w 251"/>
                <a:gd name="T37" fmla="*/ 91 h 140"/>
                <a:gd name="T38" fmla="*/ 209 w 251"/>
                <a:gd name="T39" fmla="*/ 103 h 140"/>
                <a:gd name="T40" fmla="*/ 195 w 251"/>
                <a:gd name="T41" fmla="*/ 114 h 140"/>
                <a:gd name="T42" fmla="*/ 179 w 251"/>
                <a:gd name="T43" fmla="*/ 121 h 140"/>
                <a:gd name="T44" fmla="*/ 162 w 251"/>
                <a:gd name="T45" fmla="*/ 126 h 140"/>
                <a:gd name="T46" fmla="*/ 145 w 251"/>
                <a:gd name="T47" fmla="*/ 130 h 140"/>
                <a:gd name="T48" fmla="*/ 124 w 251"/>
                <a:gd name="T49" fmla="*/ 128 h 140"/>
                <a:gd name="T50" fmla="*/ 100 w 251"/>
                <a:gd name="T51" fmla="*/ 124 h 140"/>
                <a:gd name="T52" fmla="*/ 78 w 251"/>
                <a:gd name="T53" fmla="*/ 114 h 140"/>
                <a:gd name="T54" fmla="*/ 58 w 251"/>
                <a:gd name="T55" fmla="*/ 101 h 140"/>
                <a:gd name="T56" fmla="*/ 41 w 251"/>
                <a:gd name="T57" fmla="*/ 84 h 140"/>
                <a:gd name="T58" fmla="*/ 26 w 251"/>
                <a:gd name="T59" fmla="*/ 62 h 140"/>
                <a:gd name="T60" fmla="*/ 14 w 251"/>
                <a:gd name="T61" fmla="*/ 40 h 140"/>
                <a:gd name="T62" fmla="*/ 6 w 251"/>
                <a:gd name="T63" fmla="*/ 15 h 140"/>
                <a:gd name="T64" fmla="*/ 2 w 251"/>
                <a:gd name="T65" fmla="*/ 4 h 140"/>
                <a:gd name="T66" fmla="*/ 1 w 251"/>
                <a:gd name="T67" fmla="*/ 11 h 140"/>
                <a:gd name="T68" fmla="*/ 1 w 251"/>
                <a:gd name="T69" fmla="*/ 17 h 140"/>
                <a:gd name="T70" fmla="*/ 0 w 251"/>
                <a:gd name="T71" fmla="*/ 24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1" h="140">
                  <a:moveTo>
                    <a:pt x="0" y="28"/>
                  </a:moveTo>
                  <a:lnTo>
                    <a:pt x="4" y="40"/>
                  </a:lnTo>
                  <a:lnTo>
                    <a:pt x="9" y="50"/>
                  </a:lnTo>
                  <a:lnTo>
                    <a:pt x="15" y="62"/>
                  </a:lnTo>
                  <a:lnTo>
                    <a:pt x="21" y="73"/>
                  </a:lnTo>
                  <a:lnTo>
                    <a:pt x="28" y="83"/>
                  </a:lnTo>
                  <a:lnTo>
                    <a:pt x="35" y="92"/>
                  </a:lnTo>
                  <a:lnTo>
                    <a:pt x="43" y="101"/>
                  </a:lnTo>
                  <a:lnTo>
                    <a:pt x="52" y="108"/>
                  </a:lnTo>
                  <a:lnTo>
                    <a:pt x="61" y="115"/>
                  </a:lnTo>
                  <a:lnTo>
                    <a:pt x="70" y="122"/>
                  </a:lnTo>
                  <a:lnTo>
                    <a:pt x="80" y="127"/>
                  </a:lnTo>
                  <a:lnTo>
                    <a:pt x="91" y="132"/>
                  </a:lnTo>
                  <a:lnTo>
                    <a:pt x="101" y="136"/>
                  </a:lnTo>
                  <a:lnTo>
                    <a:pt x="113" y="138"/>
                  </a:lnTo>
                  <a:lnTo>
                    <a:pt x="125" y="140"/>
                  </a:lnTo>
                  <a:lnTo>
                    <a:pt x="136" y="140"/>
                  </a:lnTo>
                  <a:lnTo>
                    <a:pt x="152" y="139"/>
                  </a:lnTo>
                  <a:lnTo>
                    <a:pt x="168" y="136"/>
                  </a:lnTo>
                  <a:lnTo>
                    <a:pt x="183" y="131"/>
                  </a:lnTo>
                  <a:lnTo>
                    <a:pt x="197" y="124"/>
                  </a:lnTo>
                  <a:lnTo>
                    <a:pt x="211" y="115"/>
                  </a:lnTo>
                  <a:lnTo>
                    <a:pt x="223" y="106"/>
                  </a:lnTo>
                  <a:lnTo>
                    <a:pt x="236" y="94"/>
                  </a:lnTo>
                  <a:lnTo>
                    <a:pt x="246" y="80"/>
                  </a:lnTo>
                  <a:lnTo>
                    <a:pt x="247" y="77"/>
                  </a:lnTo>
                  <a:lnTo>
                    <a:pt x="248" y="73"/>
                  </a:lnTo>
                  <a:lnTo>
                    <a:pt x="249" y="71"/>
                  </a:lnTo>
                  <a:lnTo>
                    <a:pt x="249" y="67"/>
                  </a:lnTo>
                  <a:lnTo>
                    <a:pt x="250" y="64"/>
                  </a:lnTo>
                  <a:lnTo>
                    <a:pt x="250" y="61"/>
                  </a:lnTo>
                  <a:lnTo>
                    <a:pt x="251" y="58"/>
                  </a:lnTo>
                  <a:lnTo>
                    <a:pt x="251" y="54"/>
                  </a:lnTo>
                  <a:lnTo>
                    <a:pt x="247" y="62"/>
                  </a:lnTo>
                  <a:lnTo>
                    <a:pt x="241" y="71"/>
                  </a:lnTo>
                  <a:lnTo>
                    <a:pt x="236" y="78"/>
                  </a:lnTo>
                  <a:lnTo>
                    <a:pt x="229" y="85"/>
                  </a:lnTo>
                  <a:lnTo>
                    <a:pt x="223" y="91"/>
                  </a:lnTo>
                  <a:lnTo>
                    <a:pt x="216" y="98"/>
                  </a:lnTo>
                  <a:lnTo>
                    <a:pt x="209" y="103"/>
                  </a:lnTo>
                  <a:lnTo>
                    <a:pt x="202" y="109"/>
                  </a:lnTo>
                  <a:lnTo>
                    <a:pt x="195" y="114"/>
                  </a:lnTo>
                  <a:lnTo>
                    <a:pt x="187" y="118"/>
                  </a:lnTo>
                  <a:lnTo>
                    <a:pt x="179" y="121"/>
                  </a:lnTo>
                  <a:lnTo>
                    <a:pt x="171" y="124"/>
                  </a:lnTo>
                  <a:lnTo>
                    <a:pt x="162" y="126"/>
                  </a:lnTo>
                  <a:lnTo>
                    <a:pt x="154" y="128"/>
                  </a:lnTo>
                  <a:lnTo>
                    <a:pt x="145" y="130"/>
                  </a:lnTo>
                  <a:lnTo>
                    <a:pt x="136" y="130"/>
                  </a:lnTo>
                  <a:lnTo>
                    <a:pt x="124" y="128"/>
                  </a:lnTo>
                  <a:lnTo>
                    <a:pt x="112" y="127"/>
                  </a:lnTo>
                  <a:lnTo>
                    <a:pt x="100" y="124"/>
                  </a:lnTo>
                  <a:lnTo>
                    <a:pt x="89" y="120"/>
                  </a:lnTo>
                  <a:lnTo>
                    <a:pt x="78" y="114"/>
                  </a:lnTo>
                  <a:lnTo>
                    <a:pt x="68" y="108"/>
                  </a:lnTo>
                  <a:lnTo>
                    <a:pt x="58" y="101"/>
                  </a:lnTo>
                  <a:lnTo>
                    <a:pt x="49" y="92"/>
                  </a:lnTo>
                  <a:lnTo>
                    <a:pt x="41" y="84"/>
                  </a:lnTo>
                  <a:lnTo>
                    <a:pt x="33" y="73"/>
                  </a:lnTo>
                  <a:lnTo>
                    <a:pt x="26" y="62"/>
                  </a:lnTo>
                  <a:lnTo>
                    <a:pt x="20" y="52"/>
                  </a:lnTo>
                  <a:lnTo>
                    <a:pt x="14" y="40"/>
                  </a:lnTo>
                  <a:lnTo>
                    <a:pt x="10" y="27"/>
                  </a:lnTo>
                  <a:lnTo>
                    <a:pt x="6" y="15"/>
                  </a:lnTo>
                  <a:lnTo>
                    <a:pt x="3" y="0"/>
                  </a:lnTo>
                  <a:lnTo>
                    <a:pt x="2" y="4"/>
                  </a:lnTo>
                  <a:lnTo>
                    <a:pt x="2" y="7"/>
                  </a:lnTo>
                  <a:lnTo>
                    <a:pt x="1" y="11"/>
                  </a:lnTo>
                  <a:lnTo>
                    <a:pt x="1" y="13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3B8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42" name="Freeform 17"/>
            <p:cNvSpPr>
              <a:spLocks/>
            </p:cNvSpPr>
            <p:nvPr/>
          </p:nvSpPr>
          <p:spPr bwMode="auto">
            <a:xfrm>
              <a:off x="1135" y="2663"/>
              <a:ext cx="50" cy="24"/>
            </a:xfrm>
            <a:custGeom>
              <a:avLst/>
              <a:gdLst>
                <a:gd name="T0" fmla="*/ 4 w 251"/>
                <a:gd name="T1" fmla="*/ 39 h 146"/>
                <a:gd name="T2" fmla="*/ 13 w 251"/>
                <a:gd name="T3" fmla="*/ 62 h 146"/>
                <a:gd name="T4" fmla="*/ 26 w 251"/>
                <a:gd name="T5" fmla="*/ 85 h 146"/>
                <a:gd name="T6" fmla="*/ 41 w 251"/>
                <a:gd name="T7" fmla="*/ 104 h 146"/>
                <a:gd name="T8" fmla="*/ 58 w 251"/>
                <a:gd name="T9" fmla="*/ 120 h 146"/>
                <a:gd name="T10" fmla="*/ 78 w 251"/>
                <a:gd name="T11" fmla="*/ 133 h 146"/>
                <a:gd name="T12" fmla="*/ 99 w 251"/>
                <a:gd name="T13" fmla="*/ 142 h 146"/>
                <a:gd name="T14" fmla="*/ 123 w 251"/>
                <a:gd name="T15" fmla="*/ 146 h 146"/>
                <a:gd name="T16" fmla="*/ 144 w 251"/>
                <a:gd name="T17" fmla="*/ 146 h 146"/>
                <a:gd name="T18" fmla="*/ 160 w 251"/>
                <a:gd name="T19" fmla="*/ 144 h 146"/>
                <a:gd name="T20" fmla="*/ 184 w 251"/>
                <a:gd name="T21" fmla="*/ 137 h 146"/>
                <a:gd name="T22" fmla="*/ 213 w 251"/>
                <a:gd name="T23" fmla="*/ 119 h 146"/>
                <a:gd name="T24" fmla="*/ 238 w 251"/>
                <a:gd name="T25" fmla="*/ 94 h 146"/>
                <a:gd name="T26" fmla="*/ 249 w 251"/>
                <a:gd name="T27" fmla="*/ 76 h 146"/>
                <a:gd name="T28" fmla="*/ 250 w 251"/>
                <a:gd name="T29" fmla="*/ 70 h 146"/>
                <a:gd name="T30" fmla="*/ 251 w 251"/>
                <a:gd name="T31" fmla="*/ 62 h 146"/>
                <a:gd name="T32" fmla="*/ 251 w 251"/>
                <a:gd name="T33" fmla="*/ 57 h 146"/>
                <a:gd name="T34" fmla="*/ 247 w 251"/>
                <a:gd name="T35" fmla="*/ 62 h 146"/>
                <a:gd name="T36" fmla="*/ 237 w 251"/>
                <a:gd name="T37" fmla="*/ 79 h 146"/>
                <a:gd name="T38" fmla="*/ 224 w 251"/>
                <a:gd name="T39" fmla="*/ 95 h 146"/>
                <a:gd name="T40" fmla="*/ 210 w 251"/>
                <a:gd name="T41" fmla="*/ 108 h 146"/>
                <a:gd name="T42" fmla="*/ 196 w 251"/>
                <a:gd name="T43" fmla="*/ 119 h 146"/>
                <a:gd name="T44" fmla="*/ 179 w 251"/>
                <a:gd name="T45" fmla="*/ 127 h 146"/>
                <a:gd name="T46" fmla="*/ 162 w 251"/>
                <a:gd name="T47" fmla="*/ 133 h 146"/>
                <a:gd name="T48" fmla="*/ 144 w 251"/>
                <a:gd name="T49" fmla="*/ 136 h 146"/>
                <a:gd name="T50" fmla="*/ 123 w 251"/>
                <a:gd name="T51" fmla="*/ 136 h 146"/>
                <a:gd name="T52" fmla="*/ 98 w 251"/>
                <a:gd name="T53" fmla="*/ 130 h 146"/>
                <a:gd name="T54" fmla="*/ 76 w 251"/>
                <a:gd name="T55" fmla="*/ 120 h 146"/>
                <a:gd name="T56" fmla="*/ 57 w 251"/>
                <a:gd name="T57" fmla="*/ 106 h 146"/>
                <a:gd name="T58" fmla="*/ 39 w 251"/>
                <a:gd name="T59" fmla="*/ 88 h 146"/>
                <a:gd name="T60" fmla="*/ 25 w 251"/>
                <a:gd name="T61" fmla="*/ 66 h 146"/>
                <a:gd name="T62" fmla="*/ 14 w 251"/>
                <a:gd name="T63" fmla="*/ 41 h 146"/>
                <a:gd name="T64" fmla="*/ 7 w 251"/>
                <a:gd name="T65" fmla="*/ 15 h 146"/>
                <a:gd name="T66" fmla="*/ 4 w 251"/>
                <a:gd name="T67" fmla="*/ 3 h 146"/>
                <a:gd name="T68" fmla="*/ 3 w 251"/>
                <a:gd name="T69" fmla="*/ 10 h 146"/>
                <a:gd name="T70" fmla="*/ 1 w 251"/>
                <a:gd name="T71" fmla="*/ 16 h 146"/>
                <a:gd name="T72" fmla="*/ 0 w 251"/>
                <a:gd name="T73" fmla="*/ 2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1" h="146">
                  <a:moveTo>
                    <a:pt x="0" y="25"/>
                  </a:moveTo>
                  <a:lnTo>
                    <a:pt x="4" y="39"/>
                  </a:lnTo>
                  <a:lnTo>
                    <a:pt x="8" y="51"/>
                  </a:lnTo>
                  <a:lnTo>
                    <a:pt x="13" y="62"/>
                  </a:lnTo>
                  <a:lnTo>
                    <a:pt x="19" y="74"/>
                  </a:lnTo>
                  <a:lnTo>
                    <a:pt x="26" y="85"/>
                  </a:lnTo>
                  <a:lnTo>
                    <a:pt x="33" y="95"/>
                  </a:lnTo>
                  <a:lnTo>
                    <a:pt x="41" y="104"/>
                  </a:lnTo>
                  <a:lnTo>
                    <a:pt x="49" y="113"/>
                  </a:lnTo>
                  <a:lnTo>
                    <a:pt x="58" y="120"/>
                  </a:lnTo>
                  <a:lnTo>
                    <a:pt x="68" y="127"/>
                  </a:lnTo>
                  <a:lnTo>
                    <a:pt x="78" y="133"/>
                  </a:lnTo>
                  <a:lnTo>
                    <a:pt x="89" y="138"/>
                  </a:lnTo>
                  <a:lnTo>
                    <a:pt x="99" y="142"/>
                  </a:lnTo>
                  <a:lnTo>
                    <a:pt x="112" y="145"/>
                  </a:lnTo>
                  <a:lnTo>
                    <a:pt x="123" y="146"/>
                  </a:lnTo>
                  <a:lnTo>
                    <a:pt x="135" y="146"/>
                  </a:lnTo>
                  <a:lnTo>
                    <a:pt x="144" y="146"/>
                  </a:lnTo>
                  <a:lnTo>
                    <a:pt x="152" y="145"/>
                  </a:lnTo>
                  <a:lnTo>
                    <a:pt x="160" y="144"/>
                  </a:lnTo>
                  <a:lnTo>
                    <a:pt x="168" y="142"/>
                  </a:lnTo>
                  <a:lnTo>
                    <a:pt x="184" y="137"/>
                  </a:lnTo>
                  <a:lnTo>
                    <a:pt x="199" y="128"/>
                  </a:lnTo>
                  <a:lnTo>
                    <a:pt x="213" y="119"/>
                  </a:lnTo>
                  <a:lnTo>
                    <a:pt x="226" y="107"/>
                  </a:lnTo>
                  <a:lnTo>
                    <a:pt x="238" y="94"/>
                  </a:lnTo>
                  <a:lnTo>
                    <a:pt x="248" y="79"/>
                  </a:lnTo>
                  <a:lnTo>
                    <a:pt x="249" y="76"/>
                  </a:lnTo>
                  <a:lnTo>
                    <a:pt x="249" y="72"/>
                  </a:lnTo>
                  <a:lnTo>
                    <a:pt x="250" y="70"/>
                  </a:lnTo>
                  <a:lnTo>
                    <a:pt x="250" y="66"/>
                  </a:lnTo>
                  <a:lnTo>
                    <a:pt x="251" y="62"/>
                  </a:lnTo>
                  <a:lnTo>
                    <a:pt x="251" y="60"/>
                  </a:lnTo>
                  <a:lnTo>
                    <a:pt x="251" y="57"/>
                  </a:lnTo>
                  <a:lnTo>
                    <a:pt x="251" y="53"/>
                  </a:lnTo>
                  <a:lnTo>
                    <a:pt x="247" y="62"/>
                  </a:lnTo>
                  <a:lnTo>
                    <a:pt x="242" y="71"/>
                  </a:lnTo>
                  <a:lnTo>
                    <a:pt x="237" y="79"/>
                  </a:lnTo>
                  <a:lnTo>
                    <a:pt x="231" y="86"/>
                  </a:lnTo>
                  <a:lnTo>
                    <a:pt x="224" y="95"/>
                  </a:lnTo>
                  <a:lnTo>
                    <a:pt x="217" y="101"/>
                  </a:lnTo>
                  <a:lnTo>
                    <a:pt x="210" y="108"/>
                  </a:lnTo>
                  <a:lnTo>
                    <a:pt x="203" y="113"/>
                  </a:lnTo>
                  <a:lnTo>
                    <a:pt x="196" y="119"/>
                  </a:lnTo>
                  <a:lnTo>
                    <a:pt x="188" y="122"/>
                  </a:lnTo>
                  <a:lnTo>
                    <a:pt x="179" y="127"/>
                  </a:lnTo>
                  <a:lnTo>
                    <a:pt x="171" y="130"/>
                  </a:lnTo>
                  <a:lnTo>
                    <a:pt x="162" y="133"/>
                  </a:lnTo>
                  <a:lnTo>
                    <a:pt x="153" y="134"/>
                  </a:lnTo>
                  <a:lnTo>
                    <a:pt x="144" y="136"/>
                  </a:lnTo>
                  <a:lnTo>
                    <a:pt x="135" y="136"/>
                  </a:lnTo>
                  <a:lnTo>
                    <a:pt x="123" y="136"/>
                  </a:lnTo>
                  <a:lnTo>
                    <a:pt x="111" y="133"/>
                  </a:lnTo>
                  <a:lnTo>
                    <a:pt x="98" y="130"/>
                  </a:lnTo>
                  <a:lnTo>
                    <a:pt x="87" y="126"/>
                  </a:lnTo>
                  <a:lnTo>
                    <a:pt x="76" y="120"/>
                  </a:lnTo>
                  <a:lnTo>
                    <a:pt x="66" y="113"/>
                  </a:lnTo>
                  <a:lnTo>
                    <a:pt x="57" y="106"/>
                  </a:lnTo>
                  <a:lnTo>
                    <a:pt x="48" y="97"/>
                  </a:lnTo>
                  <a:lnTo>
                    <a:pt x="39" y="88"/>
                  </a:lnTo>
                  <a:lnTo>
                    <a:pt x="32" y="77"/>
                  </a:lnTo>
                  <a:lnTo>
                    <a:pt x="25" y="66"/>
                  </a:lnTo>
                  <a:lnTo>
                    <a:pt x="19" y="54"/>
                  </a:lnTo>
                  <a:lnTo>
                    <a:pt x="14" y="41"/>
                  </a:lnTo>
                  <a:lnTo>
                    <a:pt x="10" y="28"/>
                  </a:lnTo>
                  <a:lnTo>
                    <a:pt x="7" y="15"/>
                  </a:lnTo>
                  <a:lnTo>
                    <a:pt x="5" y="0"/>
                  </a:lnTo>
                  <a:lnTo>
                    <a:pt x="4" y="3"/>
                  </a:lnTo>
                  <a:lnTo>
                    <a:pt x="3" y="6"/>
                  </a:lnTo>
                  <a:lnTo>
                    <a:pt x="3" y="10"/>
                  </a:lnTo>
                  <a:lnTo>
                    <a:pt x="2" y="12"/>
                  </a:lnTo>
                  <a:lnTo>
                    <a:pt x="1" y="16"/>
                  </a:lnTo>
                  <a:lnTo>
                    <a:pt x="1" y="19"/>
                  </a:lnTo>
                  <a:lnTo>
                    <a:pt x="0" y="22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F3BA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43" name="Freeform 18"/>
            <p:cNvSpPr>
              <a:spLocks/>
            </p:cNvSpPr>
            <p:nvPr/>
          </p:nvSpPr>
          <p:spPr bwMode="auto">
            <a:xfrm>
              <a:off x="1135" y="2661"/>
              <a:ext cx="50" cy="25"/>
            </a:xfrm>
            <a:custGeom>
              <a:avLst/>
              <a:gdLst>
                <a:gd name="T0" fmla="*/ 3 w 249"/>
                <a:gd name="T1" fmla="*/ 39 h 154"/>
                <a:gd name="T2" fmla="*/ 11 w 249"/>
                <a:gd name="T3" fmla="*/ 64 h 154"/>
                <a:gd name="T4" fmla="*/ 23 w 249"/>
                <a:gd name="T5" fmla="*/ 86 h 154"/>
                <a:gd name="T6" fmla="*/ 38 w 249"/>
                <a:gd name="T7" fmla="*/ 108 h 154"/>
                <a:gd name="T8" fmla="*/ 55 w 249"/>
                <a:gd name="T9" fmla="*/ 125 h 154"/>
                <a:gd name="T10" fmla="*/ 75 w 249"/>
                <a:gd name="T11" fmla="*/ 138 h 154"/>
                <a:gd name="T12" fmla="*/ 97 w 249"/>
                <a:gd name="T13" fmla="*/ 148 h 154"/>
                <a:gd name="T14" fmla="*/ 121 w 249"/>
                <a:gd name="T15" fmla="*/ 152 h 154"/>
                <a:gd name="T16" fmla="*/ 142 w 249"/>
                <a:gd name="T17" fmla="*/ 154 h 154"/>
                <a:gd name="T18" fmla="*/ 159 w 249"/>
                <a:gd name="T19" fmla="*/ 150 h 154"/>
                <a:gd name="T20" fmla="*/ 176 w 249"/>
                <a:gd name="T21" fmla="*/ 145 h 154"/>
                <a:gd name="T22" fmla="*/ 192 w 249"/>
                <a:gd name="T23" fmla="*/ 138 h 154"/>
                <a:gd name="T24" fmla="*/ 206 w 249"/>
                <a:gd name="T25" fmla="*/ 127 h 154"/>
                <a:gd name="T26" fmla="*/ 220 w 249"/>
                <a:gd name="T27" fmla="*/ 115 h 154"/>
                <a:gd name="T28" fmla="*/ 233 w 249"/>
                <a:gd name="T29" fmla="*/ 102 h 154"/>
                <a:gd name="T30" fmla="*/ 244 w 249"/>
                <a:gd name="T31" fmla="*/ 86 h 154"/>
                <a:gd name="T32" fmla="*/ 249 w 249"/>
                <a:gd name="T33" fmla="*/ 74 h 154"/>
                <a:gd name="T34" fmla="*/ 249 w 249"/>
                <a:gd name="T35" fmla="*/ 69 h 154"/>
                <a:gd name="T36" fmla="*/ 249 w 249"/>
                <a:gd name="T37" fmla="*/ 63 h 154"/>
                <a:gd name="T38" fmla="*/ 249 w 249"/>
                <a:gd name="T39" fmla="*/ 57 h 154"/>
                <a:gd name="T40" fmla="*/ 245 w 249"/>
                <a:gd name="T41" fmla="*/ 63 h 154"/>
                <a:gd name="T42" fmla="*/ 236 w 249"/>
                <a:gd name="T43" fmla="*/ 80 h 154"/>
                <a:gd name="T44" fmla="*/ 223 w 249"/>
                <a:gd name="T45" fmla="*/ 97 h 154"/>
                <a:gd name="T46" fmla="*/ 210 w 249"/>
                <a:gd name="T47" fmla="*/ 112 h 154"/>
                <a:gd name="T48" fmla="*/ 195 w 249"/>
                <a:gd name="T49" fmla="*/ 124 h 154"/>
                <a:gd name="T50" fmla="*/ 179 w 249"/>
                <a:gd name="T51" fmla="*/ 133 h 154"/>
                <a:gd name="T52" fmla="*/ 161 w 249"/>
                <a:gd name="T53" fmla="*/ 139 h 154"/>
                <a:gd name="T54" fmla="*/ 143 w 249"/>
                <a:gd name="T55" fmla="*/ 143 h 154"/>
                <a:gd name="T56" fmla="*/ 121 w 249"/>
                <a:gd name="T57" fmla="*/ 142 h 154"/>
                <a:gd name="T58" fmla="*/ 96 w 249"/>
                <a:gd name="T59" fmla="*/ 137 h 154"/>
                <a:gd name="T60" fmla="*/ 74 w 249"/>
                <a:gd name="T61" fmla="*/ 126 h 154"/>
                <a:gd name="T62" fmla="*/ 54 w 249"/>
                <a:gd name="T63" fmla="*/ 110 h 154"/>
                <a:gd name="T64" fmla="*/ 37 w 249"/>
                <a:gd name="T65" fmla="*/ 91 h 154"/>
                <a:gd name="T66" fmla="*/ 24 w 249"/>
                <a:gd name="T67" fmla="*/ 69 h 154"/>
                <a:gd name="T68" fmla="*/ 14 w 249"/>
                <a:gd name="T69" fmla="*/ 43 h 154"/>
                <a:gd name="T70" fmla="*/ 8 w 249"/>
                <a:gd name="T71" fmla="*/ 15 h 154"/>
                <a:gd name="T72" fmla="*/ 5 w 249"/>
                <a:gd name="T73" fmla="*/ 3 h 154"/>
                <a:gd name="T74" fmla="*/ 4 w 249"/>
                <a:gd name="T75" fmla="*/ 9 h 154"/>
                <a:gd name="T76" fmla="*/ 2 w 249"/>
                <a:gd name="T77" fmla="*/ 16 h 154"/>
                <a:gd name="T78" fmla="*/ 1 w 249"/>
                <a:gd name="T79" fmla="*/ 2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49" h="154">
                  <a:moveTo>
                    <a:pt x="0" y="24"/>
                  </a:moveTo>
                  <a:lnTo>
                    <a:pt x="3" y="39"/>
                  </a:lnTo>
                  <a:lnTo>
                    <a:pt x="7" y="51"/>
                  </a:lnTo>
                  <a:lnTo>
                    <a:pt x="11" y="64"/>
                  </a:lnTo>
                  <a:lnTo>
                    <a:pt x="17" y="76"/>
                  </a:lnTo>
                  <a:lnTo>
                    <a:pt x="23" y="86"/>
                  </a:lnTo>
                  <a:lnTo>
                    <a:pt x="30" y="97"/>
                  </a:lnTo>
                  <a:lnTo>
                    <a:pt x="38" y="108"/>
                  </a:lnTo>
                  <a:lnTo>
                    <a:pt x="46" y="116"/>
                  </a:lnTo>
                  <a:lnTo>
                    <a:pt x="55" y="125"/>
                  </a:lnTo>
                  <a:lnTo>
                    <a:pt x="65" y="132"/>
                  </a:lnTo>
                  <a:lnTo>
                    <a:pt x="75" y="138"/>
                  </a:lnTo>
                  <a:lnTo>
                    <a:pt x="86" y="144"/>
                  </a:lnTo>
                  <a:lnTo>
                    <a:pt x="97" y="148"/>
                  </a:lnTo>
                  <a:lnTo>
                    <a:pt x="109" y="151"/>
                  </a:lnTo>
                  <a:lnTo>
                    <a:pt x="121" y="152"/>
                  </a:lnTo>
                  <a:lnTo>
                    <a:pt x="133" y="154"/>
                  </a:lnTo>
                  <a:lnTo>
                    <a:pt x="142" y="154"/>
                  </a:lnTo>
                  <a:lnTo>
                    <a:pt x="151" y="152"/>
                  </a:lnTo>
                  <a:lnTo>
                    <a:pt x="159" y="150"/>
                  </a:lnTo>
                  <a:lnTo>
                    <a:pt x="168" y="148"/>
                  </a:lnTo>
                  <a:lnTo>
                    <a:pt x="176" y="145"/>
                  </a:lnTo>
                  <a:lnTo>
                    <a:pt x="184" y="142"/>
                  </a:lnTo>
                  <a:lnTo>
                    <a:pt x="192" y="138"/>
                  </a:lnTo>
                  <a:lnTo>
                    <a:pt x="199" y="133"/>
                  </a:lnTo>
                  <a:lnTo>
                    <a:pt x="206" y="127"/>
                  </a:lnTo>
                  <a:lnTo>
                    <a:pt x="213" y="122"/>
                  </a:lnTo>
                  <a:lnTo>
                    <a:pt x="220" y="115"/>
                  </a:lnTo>
                  <a:lnTo>
                    <a:pt x="226" y="109"/>
                  </a:lnTo>
                  <a:lnTo>
                    <a:pt x="233" y="102"/>
                  </a:lnTo>
                  <a:lnTo>
                    <a:pt x="238" y="95"/>
                  </a:lnTo>
                  <a:lnTo>
                    <a:pt x="244" y="86"/>
                  </a:lnTo>
                  <a:lnTo>
                    <a:pt x="248" y="78"/>
                  </a:lnTo>
                  <a:lnTo>
                    <a:pt x="249" y="74"/>
                  </a:lnTo>
                  <a:lnTo>
                    <a:pt x="249" y="72"/>
                  </a:lnTo>
                  <a:lnTo>
                    <a:pt x="249" y="69"/>
                  </a:lnTo>
                  <a:lnTo>
                    <a:pt x="249" y="65"/>
                  </a:lnTo>
                  <a:lnTo>
                    <a:pt x="249" y="63"/>
                  </a:lnTo>
                  <a:lnTo>
                    <a:pt x="249" y="59"/>
                  </a:lnTo>
                  <a:lnTo>
                    <a:pt x="249" y="57"/>
                  </a:lnTo>
                  <a:lnTo>
                    <a:pt x="249" y="53"/>
                  </a:lnTo>
                  <a:lnTo>
                    <a:pt x="245" y="63"/>
                  </a:lnTo>
                  <a:lnTo>
                    <a:pt x="241" y="72"/>
                  </a:lnTo>
                  <a:lnTo>
                    <a:pt x="236" y="80"/>
                  </a:lnTo>
                  <a:lnTo>
                    <a:pt x="230" y="89"/>
                  </a:lnTo>
                  <a:lnTo>
                    <a:pt x="223" y="97"/>
                  </a:lnTo>
                  <a:lnTo>
                    <a:pt x="217" y="104"/>
                  </a:lnTo>
                  <a:lnTo>
                    <a:pt x="210" y="112"/>
                  </a:lnTo>
                  <a:lnTo>
                    <a:pt x="203" y="118"/>
                  </a:lnTo>
                  <a:lnTo>
                    <a:pt x="195" y="124"/>
                  </a:lnTo>
                  <a:lnTo>
                    <a:pt x="187" y="128"/>
                  </a:lnTo>
                  <a:lnTo>
                    <a:pt x="179" y="133"/>
                  </a:lnTo>
                  <a:lnTo>
                    <a:pt x="170" y="136"/>
                  </a:lnTo>
                  <a:lnTo>
                    <a:pt x="161" y="139"/>
                  </a:lnTo>
                  <a:lnTo>
                    <a:pt x="152" y="142"/>
                  </a:lnTo>
                  <a:lnTo>
                    <a:pt x="143" y="143"/>
                  </a:lnTo>
                  <a:lnTo>
                    <a:pt x="133" y="143"/>
                  </a:lnTo>
                  <a:lnTo>
                    <a:pt x="121" y="142"/>
                  </a:lnTo>
                  <a:lnTo>
                    <a:pt x="109" y="140"/>
                  </a:lnTo>
                  <a:lnTo>
                    <a:pt x="96" y="137"/>
                  </a:lnTo>
                  <a:lnTo>
                    <a:pt x="85" y="132"/>
                  </a:lnTo>
                  <a:lnTo>
                    <a:pt x="74" y="126"/>
                  </a:lnTo>
                  <a:lnTo>
                    <a:pt x="64" y="119"/>
                  </a:lnTo>
                  <a:lnTo>
                    <a:pt x="54" y="110"/>
                  </a:lnTo>
                  <a:lnTo>
                    <a:pt x="45" y="101"/>
                  </a:lnTo>
                  <a:lnTo>
                    <a:pt x="37" y="91"/>
                  </a:lnTo>
                  <a:lnTo>
                    <a:pt x="30" y="80"/>
                  </a:lnTo>
                  <a:lnTo>
                    <a:pt x="24" y="69"/>
                  </a:lnTo>
                  <a:lnTo>
                    <a:pt x="18" y="57"/>
                  </a:lnTo>
                  <a:lnTo>
                    <a:pt x="14" y="43"/>
                  </a:lnTo>
                  <a:lnTo>
                    <a:pt x="10" y="29"/>
                  </a:lnTo>
                  <a:lnTo>
                    <a:pt x="8" y="15"/>
                  </a:lnTo>
                  <a:lnTo>
                    <a:pt x="6" y="0"/>
                  </a:lnTo>
                  <a:lnTo>
                    <a:pt x="5" y="3"/>
                  </a:lnTo>
                  <a:lnTo>
                    <a:pt x="4" y="6"/>
                  </a:lnTo>
                  <a:lnTo>
                    <a:pt x="4" y="9"/>
                  </a:lnTo>
                  <a:lnTo>
                    <a:pt x="3" y="12"/>
                  </a:lnTo>
                  <a:lnTo>
                    <a:pt x="2" y="16"/>
                  </a:lnTo>
                  <a:lnTo>
                    <a:pt x="1" y="18"/>
                  </a:lnTo>
                  <a:lnTo>
                    <a:pt x="1" y="22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F4B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44" name="Freeform 19"/>
            <p:cNvSpPr>
              <a:spLocks/>
            </p:cNvSpPr>
            <p:nvPr/>
          </p:nvSpPr>
          <p:spPr bwMode="auto">
            <a:xfrm>
              <a:off x="1136" y="2659"/>
              <a:ext cx="49" cy="26"/>
            </a:xfrm>
            <a:custGeom>
              <a:avLst/>
              <a:gdLst>
                <a:gd name="T0" fmla="*/ 2 w 246"/>
                <a:gd name="T1" fmla="*/ 38 h 159"/>
                <a:gd name="T2" fmla="*/ 9 w 246"/>
                <a:gd name="T3" fmla="*/ 64 h 159"/>
                <a:gd name="T4" fmla="*/ 20 w 246"/>
                <a:gd name="T5" fmla="*/ 89 h 159"/>
                <a:gd name="T6" fmla="*/ 34 w 246"/>
                <a:gd name="T7" fmla="*/ 111 h 159"/>
                <a:gd name="T8" fmla="*/ 52 w 246"/>
                <a:gd name="T9" fmla="*/ 129 h 159"/>
                <a:gd name="T10" fmla="*/ 71 w 246"/>
                <a:gd name="T11" fmla="*/ 143 h 159"/>
                <a:gd name="T12" fmla="*/ 93 w 246"/>
                <a:gd name="T13" fmla="*/ 153 h 159"/>
                <a:gd name="T14" fmla="*/ 118 w 246"/>
                <a:gd name="T15" fmla="*/ 159 h 159"/>
                <a:gd name="T16" fmla="*/ 139 w 246"/>
                <a:gd name="T17" fmla="*/ 159 h 159"/>
                <a:gd name="T18" fmla="*/ 157 w 246"/>
                <a:gd name="T19" fmla="*/ 156 h 159"/>
                <a:gd name="T20" fmla="*/ 174 w 246"/>
                <a:gd name="T21" fmla="*/ 150 h 159"/>
                <a:gd name="T22" fmla="*/ 191 w 246"/>
                <a:gd name="T23" fmla="*/ 142 h 159"/>
                <a:gd name="T24" fmla="*/ 205 w 246"/>
                <a:gd name="T25" fmla="*/ 131 h 159"/>
                <a:gd name="T26" fmla="*/ 219 w 246"/>
                <a:gd name="T27" fmla="*/ 118 h 159"/>
                <a:gd name="T28" fmla="*/ 232 w 246"/>
                <a:gd name="T29" fmla="*/ 102 h 159"/>
                <a:gd name="T30" fmla="*/ 242 w 246"/>
                <a:gd name="T31" fmla="*/ 85 h 159"/>
                <a:gd name="T32" fmla="*/ 246 w 246"/>
                <a:gd name="T33" fmla="*/ 74 h 159"/>
                <a:gd name="T34" fmla="*/ 246 w 246"/>
                <a:gd name="T35" fmla="*/ 68 h 159"/>
                <a:gd name="T36" fmla="*/ 246 w 246"/>
                <a:gd name="T37" fmla="*/ 60 h 159"/>
                <a:gd name="T38" fmla="*/ 246 w 246"/>
                <a:gd name="T39" fmla="*/ 54 h 159"/>
                <a:gd name="T40" fmla="*/ 242 w 246"/>
                <a:gd name="T41" fmla="*/ 62 h 159"/>
                <a:gd name="T42" fmla="*/ 233 w 246"/>
                <a:gd name="T43" fmla="*/ 82 h 159"/>
                <a:gd name="T44" fmla="*/ 221 w 246"/>
                <a:gd name="T45" fmla="*/ 99 h 159"/>
                <a:gd name="T46" fmla="*/ 208 w 246"/>
                <a:gd name="T47" fmla="*/ 114 h 159"/>
                <a:gd name="T48" fmla="*/ 193 w 246"/>
                <a:gd name="T49" fmla="*/ 127 h 159"/>
                <a:gd name="T50" fmla="*/ 177 w 246"/>
                <a:gd name="T51" fmla="*/ 137 h 159"/>
                <a:gd name="T52" fmla="*/ 159 w 246"/>
                <a:gd name="T53" fmla="*/ 144 h 159"/>
                <a:gd name="T54" fmla="*/ 140 w 246"/>
                <a:gd name="T55" fmla="*/ 148 h 159"/>
                <a:gd name="T56" fmla="*/ 118 w 246"/>
                <a:gd name="T57" fmla="*/ 148 h 159"/>
                <a:gd name="T58" fmla="*/ 93 w 246"/>
                <a:gd name="T59" fmla="*/ 142 h 159"/>
                <a:gd name="T60" fmla="*/ 71 w 246"/>
                <a:gd name="T61" fmla="*/ 131 h 159"/>
                <a:gd name="T62" fmla="*/ 52 w 246"/>
                <a:gd name="T63" fmla="*/ 115 h 159"/>
                <a:gd name="T64" fmla="*/ 35 w 246"/>
                <a:gd name="T65" fmla="*/ 95 h 159"/>
                <a:gd name="T66" fmla="*/ 22 w 246"/>
                <a:gd name="T67" fmla="*/ 72 h 159"/>
                <a:gd name="T68" fmla="*/ 13 w 246"/>
                <a:gd name="T69" fmla="*/ 46 h 159"/>
                <a:gd name="T70" fmla="*/ 8 w 246"/>
                <a:gd name="T71" fmla="*/ 17 h 159"/>
                <a:gd name="T72" fmla="*/ 8 w 246"/>
                <a:gd name="T73" fmla="*/ 3 h 159"/>
                <a:gd name="T74" fmla="*/ 8 w 246"/>
                <a:gd name="T75" fmla="*/ 2 h 159"/>
                <a:gd name="T76" fmla="*/ 8 w 246"/>
                <a:gd name="T77" fmla="*/ 0 h 159"/>
                <a:gd name="T78" fmla="*/ 8 w 246"/>
                <a:gd name="T79" fmla="*/ 0 h 159"/>
                <a:gd name="T80" fmla="*/ 7 w 246"/>
                <a:gd name="T81" fmla="*/ 3 h 159"/>
                <a:gd name="T82" fmla="*/ 4 w 246"/>
                <a:gd name="T83" fmla="*/ 9 h 159"/>
                <a:gd name="T84" fmla="*/ 2 w 246"/>
                <a:gd name="T85" fmla="*/ 14 h 159"/>
                <a:gd name="T86" fmla="*/ 1 w 246"/>
                <a:gd name="T87" fmla="*/ 2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6" h="159">
                  <a:moveTo>
                    <a:pt x="0" y="23"/>
                  </a:moveTo>
                  <a:lnTo>
                    <a:pt x="2" y="38"/>
                  </a:lnTo>
                  <a:lnTo>
                    <a:pt x="5" y="51"/>
                  </a:lnTo>
                  <a:lnTo>
                    <a:pt x="9" y="64"/>
                  </a:lnTo>
                  <a:lnTo>
                    <a:pt x="14" y="77"/>
                  </a:lnTo>
                  <a:lnTo>
                    <a:pt x="20" y="89"/>
                  </a:lnTo>
                  <a:lnTo>
                    <a:pt x="27" y="100"/>
                  </a:lnTo>
                  <a:lnTo>
                    <a:pt x="34" y="111"/>
                  </a:lnTo>
                  <a:lnTo>
                    <a:pt x="43" y="120"/>
                  </a:lnTo>
                  <a:lnTo>
                    <a:pt x="52" y="129"/>
                  </a:lnTo>
                  <a:lnTo>
                    <a:pt x="61" y="136"/>
                  </a:lnTo>
                  <a:lnTo>
                    <a:pt x="71" y="143"/>
                  </a:lnTo>
                  <a:lnTo>
                    <a:pt x="82" y="149"/>
                  </a:lnTo>
                  <a:lnTo>
                    <a:pt x="93" y="153"/>
                  </a:lnTo>
                  <a:lnTo>
                    <a:pt x="106" y="156"/>
                  </a:lnTo>
                  <a:lnTo>
                    <a:pt x="118" y="159"/>
                  </a:lnTo>
                  <a:lnTo>
                    <a:pt x="130" y="159"/>
                  </a:lnTo>
                  <a:lnTo>
                    <a:pt x="139" y="159"/>
                  </a:lnTo>
                  <a:lnTo>
                    <a:pt x="148" y="157"/>
                  </a:lnTo>
                  <a:lnTo>
                    <a:pt x="157" y="156"/>
                  </a:lnTo>
                  <a:lnTo>
                    <a:pt x="166" y="153"/>
                  </a:lnTo>
                  <a:lnTo>
                    <a:pt x="174" y="150"/>
                  </a:lnTo>
                  <a:lnTo>
                    <a:pt x="183" y="145"/>
                  </a:lnTo>
                  <a:lnTo>
                    <a:pt x="191" y="142"/>
                  </a:lnTo>
                  <a:lnTo>
                    <a:pt x="198" y="136"/>
                  </a:lnTo>
                  <a:lnTo>
                    <a:pt x="205" y="131"/>
                  </a:lnTo>
                  <a:lnTo>
                    <a:pt x="212" y="124"/>
                  </a:lnTo>
                  <a:lnTo>
                    <a:pt x="219" y="118"/>
                  </a:lnTo>
                  <a:lnTo>
                    <a:pt x="226" y="111"/>
                  </a:lnTo>
                  <a:lnTo>
                    <a:pt x="232" y="102"/>
                  </a:lnTo>
                  <a:lnTo>
                    <a:pt x="237" y="94"/>
                  </a:lnTo>
                  <a:lnTo>
                    <a:pt x="242" y="85"/>
                  </a:lnTo>
                  <a:lnTo>
                    <a:pt x="246" y="76"/>
                  </a:lnTo>
                  <a:lnTo>
                    <a:pt x="246" y="74"/>
                  </a:lnTo>
                  <a:lnTo>
                    <a:pt x="246" y="70"/>
                  </a:lnTo>
                  <a:lnTo>
                    <a:pt x="246" y="68"/>
                  </a:lnTo>
                  <a:lnTo>
                    <a:pt x="246" y="64"/>
                  </a:lnTo>
                  <a:lnTo>
                    <a:pt x="246" y="60"/>
                  </a:lnTo>
                  <a:lnTo>
                    <a:pt x="246" y="58"/>
                  </a:lnTo>
                  <a:lnTo>
                    <a:pt x="246" y="54"/>
                  </a:lnTo>
                  <a:lnTo>
                    <a:pt x="246" y="52"/>
                  </a:lnTo>
                  <a:lnTo>
                    <a:pt x="242" y="62"/>
                  </a:lnTo>
                  <a:lnTo>
                    <a:pt x="238" y="72"/>
                  </a:lnTo>
                  <a:lnTo>
                    <a:pt x="233" y="82"/>
                  </a:lnTo>
                  <a:lnTo>
                    <a:pt x="228" y="90"/>
                  </a:lnTo>
                  <a:lnTo>
                    <a:pt x="221" y="99"/>
                  </a:lnTo>
                  <a:lnTo>
                    <a:pt x="215" y="107"/>
                  </a:lnTo>
                  <a:lnTo>
                    <a:pt x="208" y="114"/>
                  </a:lnTo>
                  <a:lnTo>
                    <a:pt x="201" y="121"/>
                  </a:lnTo>
                  <a:lnTo>
                    <a:pt x="193" y="127"/>
                  </a:lnTo>
                  <a:lnTo>
                    <a:pt x="185" y="132"/>
                  </a:lnTo>
                  <a:lnTo>
                    <a:pt x="177" y="137"/>
                  </a:lnTo>
                  <a:lnTo>
                    <a:pt x="168" y="142"/>
                  </a:lnTo>
                  <a:lnTo>
                    <a:pt x="159" y="144"/>
                  </a:lnTo>
                  <a:lnTo>
                    <a:pt x="149" y="147"/>
                  </a:lnTo>
                  <a:lnTo>
                    <a:pt x="140" y="148"/>
                  </a:lnTo>
                  <a:lnTo>
                    <a:pt x="130" y="148"/>
                  </a:lnTo>
                  <a:lnTo>
                    <a:pt x="118" y="148"/>
                  </a:lnTo>
                  <a:lnTo>
                    <a:pt x="106" y="145"/>
                  </a:lnTo>
                  <a:lnTo>
                    <a:pt x="93" y="142"/>
                  </a:lnTo>
                  <a:lnTo>
                    <a:pt x="82" y="137"/>
                  </a:lnTo>
                  <a:lnTo>
                    <a:pt x="71" y="131"/>
                  </a:lnTo>
                  <a:lnTo>
                    <a:pt x="61" y="124"/>
                  </a:lnTo>
                  <a:lnTo>
                    <a:pt x="52" y="115"/>
                  </a:lnTo>
                  <a:lnTo>
                    <a:pt x="43" y="106"/>
                  </a:lnTo>
                  <a:lnTo>
                    <a:pt x="35" y="95"/>
                  </a:lnTo>
                  <a:lnTo>
                    <a:pt x="28" y="84"/>
                  </a:lnTo>
                  <a:lnTo>
                    <a:pt x="22" y="72"/>
                  </a:lnTo>
                  <a:lnTo>
                    <a:pt x="17" y="59"/>
                  </a:lnTo>
                  <a:lnTo>
                    <a:pt x="13" y="46"/>
                  </a:lnTo>
                  <a:lnTo>
                    <a:pt x="10" y="32"/>
                  </a:lnTo>
                  <a:lnTo>
                    <a:pt x="8" y="17"/>
                  </a:lnTo>
                  <a:lnTo>
                    <a:pt x="8" y="3"/>
                  </a:lnTo>
                  <a:lnTo>
                    <a:pt x="8" y="3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7" y="3"/>
                  </a:lnTo>
                  <a:lnTo>
                    <a:pt x="5" y="5"/>
                  </a:lnTo>
                  <a:lnTo>
                    <a:pt x="4" y="9"/>
                  </a:lnTo>
                  <a:lnTo>
                    <a:pt x="3" y="11"/>
                  </a:lnTo>
                  <a:lnTo>
                    <a:pt x="2" y="14"/>
                  </a:lnTo>
                  <a:lnTo>
                    <a:pt x="1" y="17"/>
                  </a:lnTo>
                  <a:lnTo>
                    <a:pt x="1" y="2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45" name="Freeform 20"/>
            <p:cNvSpPr>
              <a:spLocks/>
            </p:cNvSpPr>
            <p:nvPr/>
          </p:nvSpPr>
          <p:spPr bwMode="auto">
            <a:xfrm>
              <a:off x="1136" y="2657"/>
              <a:ext cx="49" cy="27"/>
            </a:xfrm>
            <a:custGeom>
              <a:avLst/>
              <a:gdLst>
                <a:gd name="T0" fmla="*/ 2 w 243"/>
                <a:gd name="T1" fmla="*/ 36 h 164"/>
                <a:gd name="T2" fmla="*/ 8 w 243"/>
                <a:gd name="T3" fmla="*/ 64 h 164"/>
                <a:gd name="T4" fmla="*/ 18 w 243"/>
                <a:gd name="T5" fmla="*/ 90 h 164"/>
                <a:gd name="T6" fmla="*/ 31 w 243"/>
                <a:gd name="T7" fmla="*/ 112 h 164"/>
                <a:gd name="T8" fmla="*/ 48 w 243"/>
                <a:gd name="T9" fmla="*/ 131 h 164"/>
                <a:gd name="T10" fmla="*/ 68 w 243"/>
                <a:gd name="T11" fmla="*/ 147 h 164"/>
                <a:gd name="T12" fmla="*/ 90 w 243"/>
                <a:gd name="T13" fmla="*/ 158 h 164"/>
                <a:gd name="T14" fmla="*/ 115 w 243"/>
                <a:gd name="T15" fmla="*/ 163 h 164"/>
                <a:gd name="T16" fmla="*/ 137 w 243"/>
                <a:gd name="T17" fmla="*/ 164 h 164"/>
                <a:gd name="T18" fmla="*/ 155 w 243"/>
                <a:gd name="T19" fmla="*/ 160 h 164"/>
                <a:gd name="T20" fmla="*/ 173 w 243"/>
                <a:gd name="T21" fmla="*/ 154 h 164"/>
                <a:gd name="T22" fmla="*/ 189 w 243"/>
                <a:gd name="T23" fmla="*/ 145 h 164"/>
                <a:gd name="T24" fmla="*/ 204 w 243"/>
                <a:gd name="T25" fmla="*/ 133 h 164"/>
                <a:gd name="T26" fmla="*/ 217 w 243"/>
                <a:gd name="T27" fmla="*/ 118 h 164"/>
                <a:gd name="T28" fmla="*/ 230 w 243"/>
                <a:gd name="T29" fmla="*/ 101 h 164"/>
                <a:gd name="T30" fmla="*/ 239 w 243"/>
                <a:gd name="T31" fmla="*/ 84 h 164"/>
                <a:gd name="T32" fmla="*/ 243 w 243"/>
                <a:gd name="T33" fmla="*/ 70 h 164"/>
                <a:gd name="T34" fmla="*/ 243 w 243"/>
                <a:gd name="T35" fmla="*/ 64 h 164"/>
                <a:gd name="T36" fmla="*/ 242 w 243"/>
                <a:gd name="T37" fmla="*/ 58 h 164"/>
                <a:gd name="T38" fmla="*/ 241 w 243"/>
                <a:gd name="T39" fmla="*/ 52 h 164"/>
                <a:gd name="T40" fmla="*/ 238 w 243"/>
                <a:gd name="T41" fmla="*/ 61 h 164"/>
                <a:gd name="T42" fmla="*/ 230 w 243"/>
                <a:gd name="T43" fmla="*/ 81 h 164"/>
                <a:gd name="T44" fmla="*/ 219 w 243"/>
                <a:gd name="T45" fmla="*/ 100 h 164"/>
                <a:gd name="T46" fmla="*/ 206 w 243"/>
                <a:gd name="T47" fmla="*/ 116 h 164"/>
                <a:gd name="T48" fmla="*/ 191 w 243"/>
                <a:gd name="T49" fmla="*/ 130 h 164"/>
                <a:gd name="T50" fmla="*/ 174 w 243"/>
                <a:gd name="T51" fmla="*/ 141 h 164"/>
                <a:gd name="T52" fmla="*/ 156 w 243"/>
                <a:gd name="T53" fmla="*/ 148 h 164"/>
                <a:gd name="T54" fmla="*/ 137 w 243"/>
                <a:gd name="T55" fmla="*/ 153 h 164"/>
                <a:gd name="T56" fmla="*/ 115 w 243"/>
                <a:gd name="T57" fmla="*/ 152 h 164"/>
                <a:gd name="T58" fmla="*/ 91 w 243"/>
                <a:gd name="T59" fmla="*/ 147 h 164"/>
                <a:gd name="T60" fmla="*/ 70 w 243"/>
                <a:gd name="T61" fmla="*/ 136 h 164"/>
                <a:gd name="T62" fmla="*/ 52 w 243"/>
                <a:gd name="T63" fmla="*/ 121 h 164"/>
                <a:gd name="T64" fmla="*/ 36 w 243"/>
                <a:gd name="T65" fmla="*/ 101 h 164"/>
                <a:gd name="T66" fmla="*/ 23 w 243"/>
                <a:gd name="T67" fmla="*/ 80 h 164"/>
                <a:gd name="T68" fmla="*/ 14 w 243"/>
                <a:gd name="T69" fmla="*/ 55 h 164"/>
                <a:gd name="T70" fmla="*/ 10 w 243"/>
                <a:gd name="T71" fmla="*/ 27 h 164"/>
                <a:gd name="T72" fmla="*/ 9 w 243"/>
                <a:gd name="T73" fmla="*/ 12 h 164"/>
                <a:gd name="T74" fmla="*/ 9 w 243"/>
                <a:gd name="T75" fmla="*/ 8 h 164"/>
                <a:gd name="T76" fmla="*/ 9 w 243"/>
                <a:gd name="T77" fmla="*/ 4 h 164"/>
                <a:gd name="T78" fmla="*/ 10 w 243"/>
                <a:gd name="T79" fmla="*/ 1 h 164"/>
                <a:gd name="T80" fmla="*/ 9 w 243"/>
                <a:gd name="T81" fmla="*/ 0 h 164"/>
                <a:gd name="T82" fmla="*/ 9 w 243"/>
                <a:gd name="T83" fmla="*/ 1 h 164"/>
                <a:gd name="T84" fmla="*/ 8 w 243"/>
                <a:gd name="T85" fmla="*/ 2 h 164"/>
                <a:gd name="T86" fmla="*/ 8 w 243"/>
                <a:gd name="T87" fmla="*/ 3 h 164"/>
                <a:gd name="T88" fmla="*/ 7 w 243"/>
                <a:gd name="T89" fmla="*/ 6 h 164"/>
                <a:gd name="T90" fmla="*/ 5 w 243"/>
                <a:gd name="T91" fmla="*/ 10 h 164"/>
                <a:gd name="T92" fmla="*/ 3 w 243"/>
                <a:gd name="T93" fmla="*/ 14 h 164"/>
                <a:gd name="T94" fmla="*/ 1 w 243"/>
                <a:gd name="T95" fmla="*/ 1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3" h="164">
                  <a:moveTo>
                    <a:pt x="0" y="21"/>
                  </a:moveTo>
                  <a:lnTo>
                    <a:pt x="2" y="36"/>
                  </a:lnTo>
                  <a:lnTo>
                    <a:pt x="4" y="50"/>
                  </a:lnTo>
                  <a:lnTo>
                    <a:pt x="8" y="64"/>
                  </a:lnTo>
                  <a:lnTo>
                    <a:pt x="12" y="78"/>
                  </a:lnTo>
                  <a:lnTo>
                    <a:pt x="18" y="90"/>
                  </a:lnTo>
                  <a:lnTo>
                    <a:pt x="24" y="101"/>
                  </a:lnTo>
                  <a:lnTo>
                    <a:pt x="31" y="112"/>
                  </a:lnTo>
                  <a:lnTo>
                    <a:pt x="39" y="122"/>
                  </a:lnTo>
                  <a:lnTo>
                    <a:pt x="48" y="131"/>
                  </a:lnTo>
                  <a:lnTo>
                    <a:pt x="58" y="140"/>
                  </a:lnTo>
                  <a:lnTo>
                    <a:pt x="68" y="147"/>
                  </a:lnTo>
                  <a:lnTo>
                    <a:pt x="79" y="153"/>
                  </a:lnTo>
                  <a:lnTo>
                    <a:pt x="90" y="158"/>
                  </a:lnTo>
                  <a:lnTo>
                    <a:pt x="103" y="161"/>
                  </a:lnTo>
                  <a:lnTo>
                    <a:pt x="115" y="163"/>
                  </a:lnTo>
                  <a:lnTo>
                    <a:pt x="127" y="164"/>
                  </a:lnTo>
                  <a:lnTo>
                    <a:pt x="137" y="164"/>
                  </a:lnTo>
                  <a:lnTo>
                    <a:pt x="146" y="163"/>
                  </a:lnTo>
                  <a:lnTo>
                    <a:pt x="155" y="160"/>
                  </a:lnTo>
                  <a:lnTo>
                    <a:pt x="164" y="157"/>
                  </a:lnTo>
                  <a:lnTo>
                    <a:pt x="173" y="154"/>
                  </a:lnTo>
                  <a:lnTo>
                    <a:pt x="181" y="149"/>
                  </a:lnTo>
                  <a:lnTo>
                    <a:pt x="189" y="145"/>
                  </a:lnTo>
                  <a:lnTo>
                    <a:pt x="197" y="139"/>
                  </a:lnTo>
                  <a:lnTo>
                    <a:pt x="204" y="133"/>
                  </a:lnTo>
                  <a:lnTo>
                    <a:pt x="211" y="125"/>
                  </a:lnTo>
                  <a:lnTo>
                    <a:pt x="217" y="118"/>
                  </a:lnTo>
                  <a:lnTo>
                    <a:pt x="224" y="110"/>
                  </a:lnTo>
                  <a:lnTo>
                    <a:pt x="230" y="101"/>
                  </a:lnTo>
                  <a:lnTo>
                    <a:pt x="235" y="93"/>
                  </a:lnTo>
                  <a:lnTo>
                    <a:pt x="239" y="84"/>
                  </a:lnTo>
                  <a:lnTo>
                    <a:pt x="243" y="74"/>
                  </a:lnTo>
                  <a:lnTo>
                    <a:pt x="243" y="70"/>
                  </a:lnTo>
                  <a:lnTo>
                    <a:pt x="243" y="68"/>
                  </a:lnTo>
                  <a:lnTo>
                    <a:pt x="243" y="64"/>
                  </a:lnTo>
                  <a:lnTo>
                    <a:pt x="243" y="62"/>
                  </a:lnTo>
                  <a:lnTo>
                    <a:pt x="242" y="58"/>
                  </a:lnTo>
                  <a:lnTo>
                    <a:pt x="242" y="56"/>
                  </a:lnTo>
                  <a:lnTo>
                    <a:pt x="241" y="52"/>
                  </a:lnTo>
                  <a:lnTo>
                    <a:pt x="241" y="50"/>
                  </a:lnTo>
                  <a:lnTo>
                    <a:pt x="238" y="61"/>
                  </a:lnTo>
                  <a:lnTo>
                    <a:pt x="234" y="72"/>
                  </a:lnTo>
                  <a:lnTo>
                    <a:pt x="230" y="81"/>
                  </a:lnTo>
                  <a:lnTo>
                    <a:pt x="225" y="91"/>
                  </a:lnTo>
                  <a:lnTo>
                    <a:pt x="219" y="100"/>
                  </a:lnTo>
                  <a:lnTo>
                    <a:pt x="213" y="109"/>
                  </a:lnTo>
                  <a:lnTo>
                    <a:pt x="206" y="116"/>
                  </a:lnTo>
                  <a:lnTo>
                    <a:pt x="199" y="123"/>
                  </a:lnTo>
                  <a:lnTo>
                    <a:pt x="191" y="130"/>
                  </a:lnTo>
                  <a:lnTo>
                    <a:pt x="183" y="136"/>
                  </a:lnTo>
                  <a:lnTo>
                    <a:pt x="174" y="141"/>
                  </a:lnTo>
                  <a:lnTo>
                    <a:pt x="166" y="146"/>
                  </a:lnTo>
                  <a:lnTo>
                    <a:pt x="156" y="148"/>
                  </a:lnTo>
                  <a:lnTo>
                    <a:pt x="147" y="151"/>
                  </a:lnTo>
                  <a:lnTo>
                    <a:pt x="137" y="153"/>
                  </a:lnTo>
                  <a:lnTo>
                    <a:pt x="127" y="153"/>
                  </a:lnTo>
                  <a:lnTo>
                    <a:pt x="115" y="152"/>
                  </a:lnTo>
                  <a:lnTo>
                    <a:pt x="104" y="151"/>
                  </a:lnTo>
                  <a:lnTo>
                    <a:pt x="91" y="147"/>
                  </a:lnTo>
                  <a:lnTo>
                    <a:pt x="81" y="142"/>
                  </a:lnTo>
                  <a:lnTo>
                    <a:pt x="70" y="136"/>
                  </a:lnTo>
                  <a:lnTo>
                    <a:pt x="61" y="129"/>
                  </a:lnTo>
                  <a:lnTo>
                    <a:pt x="52" y="121"/>
                  </a:lnTo>
                  <a:lnTo>
                    <a:pt x="43" y="112"/>
                  </a:lnTo>
                  <a:lnTo>
                    <a:pt x="36" y="101"/>
                  </a:lnTo>
                  <a:lnTo>
                    <a:pt x="29" y="91"/>
                  </a:lnTo>
                  <a:lnTo>
                    <a:pt x="23" y="80"/>
                  </a:lnTo>
                  <a:lnTo>
                    <a:pt x="18" y="68"/>
                  </a:lnTo>
                  <a:lnTo>
                    <a:pt x="14" y="55"/>
                  </a:lnTo>
                  <a:lnTo>
                    <a:pt x="12" y="42"/>
                  </a:lnTo>
                  <a:lnTo>
                    <a:pt x="10" y="27"/>
                  </a:lnTo>
                  <a:lnTo>
                    <a:pt x="9" y="13"/>
                  </a:lnTo>
                  <a:lnTo>
                    <a:pt x="9" y="12"/>
                  </a:lnTo>
                  <a:lnTo>
                    <a:pt x="9" y="9"/>
                  </a:lnTo>
                  <a:lnTo>
                    <a:pt x="9" y="8"/>
                  </a:lnTo>
                  <a:lnTo>
                    <a:pt x="9" y="6"/>
                  </a:lnTo>
                  <a:lnTo>
                    <a:pt x="9" y="4"/>
                  </a:lnTo>
                  <a:lnTo>
                    <a:pt x="9" y="3"/>
                  </a:lnTo>
                  <a:lnTo>
                    <a:pt x="10" y="1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3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8"/>
                  </a:lnTo>
                  <a:lnTo>
                    <a:pt x="5" y="10"/>
                  </a:lnTo>
                  <a:lnTo>
                    <a:pt x="4" y="13"/>
                  </a:lnTo>
                  <a:lnTo>
                    <a:pt x="3" y="14"/>
                  </a:lnTo>
                  <a:lnTo>
                    <a:pt x="2" y="16"/>
                  </a:lnTo>
                  <a:lnTo>
                    <a:pt x="1" y="19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46" name="Freeform 21"/>
            <p:cNvSpPr>
              <a:spLocks/>
            </p:cNvSpPr>
            <p:nvPr/>
          </p:nvSpPr>
          <p:spPr bwMode="auto">
            <a:xfrm>
              <a:off x="1137" y="2655"/>
              <a:ext cx="48" cy="28"/>
            </a:xfrm>
            <a:custGeom>
              <a:avLst/>
              <a:gdLst>
                <a:gd name="T0" fmla="*/ 0 w 238"/>
                <a:gd name="T1" fmla="*/ 21 h 169"/>
                <a:gd name="T2" fmla="*/ 0 w 238"/>
                <a:gd name="T3" fmla="*/ 21 h 169"/>
                <a:gd name="T4" fmla="*/ 0 w 238"/>
                <a:gd name="T5" fmla="*/ 23 h 169"/>
                <a:gd name="T6" fmla="*/ 0 w 238"/>
                <a:gd name="T7" fmla="*/ 24 h 169"/>
                <a:gd name="T8" fmla="*/ 0 w 238"/>
                <a:gd name="T9" fmla="*/ 38 h 169"/>
                <a:gd name="T10" fmla="*/ 5 w 238"/>
                <a:gd name="T11" fmla="*/ 67 h 169"/>
                <a:gd name="T12" fmla="*/ 14 w 238"/>
                <a:gd name="T13" fmla="*/ 93 h 169"/>
                <a:gd name="T14" fmla="*/ 27 w 238"/>
                <a:gd name="T15" fmla="*/ 116 h 169"/>
                <a:gd name="T16" fmla="*/ 44 w 238"/>
                <a:gd name="T17" fmla="*/ 136 h 169"/>
                <a:gd name="T18" fmla="*/ 63 w 238"/>
                <a:gd name="T19" fmla="*/ 152 h 169"/>
                <a:gd name="T20" fmla="*/ 85 w 238"/>
                <a:gd name="T21" fmla="*/ 163 h 169"/>
                <a:gd name="T22" fmla="*/ 110 w 238"/>
                <a:gd name="T23" fmla="*/ 169 h 169"/>
                <a:gd name="T24" fmla="*/ 132 w 238"/>
                <a:gd name="T25" fmla="*/ 169 h 169"/>
                <a:gd name="T26" fmla="*/ 151 w 238"/>
                <a:gd name="T27" fmla="*/ 165 h 169"/>
                <a:gd name="T28" fmla="*/ 169 w 238"/>
                <a:gd name="T29" fmla="*/ 158 h 169"/>
                <a:gd name="T30" fmla="*/ 185 w 238"/>
                <a:gd name="T31" fmla="*/ 148 h 169"/>
                <a:gd name="T32" fmla="*/ 200 w 238"/>
                <a:gd name="T33" fmla="*/ 135 h 169"/>
                <a:gd name="T34" fmla="*/ 213 w 238"/>
                <a:gd name="T35" fmla="*/ 120 h 169"/>
                <a:gd name="T36" fmla="*/ 225 w 238"/>
                <a:gd name="T37" fmla="*/ 103 h 169"/>
                <a:gd name="T38" fmla="*/ 234 w 238"/>
                <a:gd name="T39" fmla="*/ 83 h 169"/>
                <a:gd name="T40" fmla="*/ 237 w 238"/>
                <a:gd name="T41" fmla="*/ 69 h 169"/>
                <a:gd name="T42" fmla="*/ 236 w 238"/>
                <a:gd name="T43" fmla="*/ 63 h 169"/>
                <a:gd name="T44" fmla="*/ 235 w 238"/>
                <a:gd name="T45" fmla="*/ 57 h 169"/>
                <a:gd name="T46" fmla="*/ 234 w 238"/>
                <a:gd name="T47" fmla="*/ 51 h 169"/>
                <a:gd name="T48" fmla="*/ 231 w 238"/>
                <a:gd name="T49" fmla="*/ 61 h 169"/>
                <a:gd name="T50" fmla="*/ 224 w 238"/>
                <a:gd name="T51" fmla="*/ 83 h 169"/>
                <a:gd name="T52" fmla="*/ 214 w 238"/>
                <a:gd name="T53" fmla="*/ 102 h 169"/>
                <a:gd name="T54" fmla="*/ 201 w 238"/>
                <a:gd name="T55" fmla="*/ 120 h 169"/>
                <a:gd name="T56" fmla="*/ 187 w 238"/>
                <a:gd name="T57" fmla="*/ 134 h 169"/>
                <a:gd name="T58" fmla="*/ 170 w 238"/>
                <a:gd name="T59" fmla="*/ 146 h 169"/>
                <a:gd name="T60" fmla="*/ 152 w 238"/>
                <a:gd name="T61" fmla="*/ 154 h 169"/>
                <a:gd name="T62" fmla="*/ 132 w 238"/>
                <a:gd name="T63" fmla="*/ 158 h 169"/>
                <a:gd name="T64" fmla="*/ 111 w 238"/>
                <a:gd name="T65" fmla="*/ 158 h 169"/>
                <a:gd name="T66" fmla="*/ 88 w 238"/>
                <a:gd name="T67" fmla="*/ 152 h 169"/>
                <a:gd name="T68" fmla="*/ 67 w 238"/>
                <a:gd name="T69" fmla="*/ 142 h 169"/>
                <a:gd name="T70" fmla="*/ 50 w 238"/>
                <a:gd name="T71" fmla="*/ 128 h 169"/>
                <a:gd name="T72" fmla="*/ 34 w 238"/>
                <a:gd name="T73" fmla="*/ 110 h 169"/>
                <a:gd name="T74" fmla="*/ 22 w 238"/>
                <a:gd name="T75" fmla="*/ 89 h 169"/>
                <a:gd name="T76" fmla="*/ 14 w 238"/>
                <a:gd name="T77" fmla="*/ 63 h 169"/>
                <a:gd name="T78" fmla="*/ 9 w 238"/>
                <a:gd name="T79" fmla="*/ 37 h 169"/>
                <a:gd name="T80" fmla="*/ 9 w 238"/>
                <a:gd name="T81" fmla="*/ 20 h 169"/>
                <a:gd name="T82" fmla="*/ 9 w 238"/>
                <a:gd name="T83" fmla="*/ 15 h 169"/>
                <a:gd name="T84" fmla="*/ 9 w 238"/>
                <a:gd name="T85" fmla="*/ 9 h 169"/>
                <a:gd name="T86" fmla="*/ 10 w 238"/>
                <a:gd name="T87" fmla="*/ 3 h 169"/>
                <a:gd name="T88" fmla="*/ 9 w 238"/>
                <a:gd name="T89" fmla="*/ 2 h 169"/>
                <a:gd name="T90" fmla="*/ 7 w 238"/>
                <a:gd name="T91" fmla="*/ 6 h 169"/>
                <a:gd name="T92" fmla="*/ 5 w 238"/>
                <a:gd name="T93" fmla="*/ 9 h 169"/>
                <a:gd name="T94" fmla="*/ 3 w 238"/>
                <a:gd name="T95" fmla="*/ 13 h 169"/>
                <a:gd name="T96" fmla="*/ 2 w 238"/>
                <a:gd name="T97" fmla="*/ 15 h 169"/>
                <a:gd name="T98" fmla="*/ 1 w 238"/>
                <a:gd name="T99" fmla="*/ 17 h 169"/>
                <a:gd name="T100" fmla="*/ 1 w 238"/>
                <a:gd name="T101" fmla="*/ 19 h 169"/>
                <a:gd name="T102" fmla="*/ 0 w 238"/>
                <a:gd name="T103" fmla="*/ 2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8" h="169">
                  <a:moveTo>
                    <a:pt x="0" y="21"/>
                  </a:move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8"/>
                  </a:lnTo>
                  <a:lnTo>
                    <a:pt x="2" y="53"/>
                  </a:lnTo>
                  <a:lnTo>
                    <a:pt x="5" y="67"/>
                  </a:lnTo>
                  <a:lnTo>
                    <a:pt x="9" y="80"/>
                  </a:lnTo>
                  <a:lnTo>
                    <a:pt x="14" y="93"/>
                  </a:lnTo>
                  <a:lnTo>
                    <a:pt x="20" y="105"/>
                  </a:lnTo>
                  <a:lnTo>
                    <a:pt x="27" y="116"/>
                  </a:lnTo>
                  <a:lnTo>
                    <a:pt x="35" y="127"/>
                  </a:lnTo>
                  <a:lnTo>
                    <a:pt x="44" y="136"/>
                  </a:lnTo>
                  <a:lnTo>
                    <a:pt x="53" y="145"/>
                  </a:lnTo>
                  <a:lnTo>
                    <a:pt x="63" y="152"/>
                  </a:lnTo>
                  <a:lnTo>
                    <a:pt x="74" y="158"/>
                  </a:lnTo>
                  <a:lnTo>
                    <a:pt x="85" y="163"/>
                  </a:lnTo>
                  <a:lnTo>
                    <a:pt x="98" y="166"/>
                  </a:lnTo>
                  <a:lnTo>
                    <a:pt x="110" y="169"/>
                  </a:lnTo>
                  <a:lnTo>
                    <a:pt x="122" y="169"/>
                  </a:lnTo>
                  <a:lnTo>
                    <a:pt x="132" y="169"/>
                  </a:lnTo>
                  <a:lnTo>
                    <a:pt x="141" y="168"/>
                  </a:lnTo>
                  <a:lnTo>
                    <a:pt x="151" y="165"/>
                  </a:lnTo>
                  <a:lnTo>
                    <a:pt x="160" y="162"/>
                  </a:lnTo>
                  <a:lnTo>
                    <a:pt x="169" y="158"/>
                  </a:lnTo>
                  <a:lnTo>
                    <a:pt x="177" y="153"/>
                  </a:lnTo>
                  <a:lnTo>
                    <a:pt x="185" y="148"/>
                  </a:lnTo>
                  <a:lnTo>
                    <a:pt x="193" y="142"/>
                  </a:lnTo>
                  <a:lnTo>
                    <a:pt x="200" y="135"/>
                  </a:lnTo>
                  <a:lnTo>
                    <a:pt x="207" y="128"/>
                  </a:lnTo>
                  <a:lnTo>
                    <a:pt x="213" y="120"/>
                  </a:lnTo>
                  <a:lnTo>
                    <a:pt x="220" y="111"/>
                  </a:lnTo>
                  <a:lnTo>
                    <a:pt x="225" y="103"/>
                  </a:lnTo>
                  <a:lnTo>
                    <a:pt x="230" y="93"/>
                  </a:lnTo>
                  <a:lnTo>
                    <a:pt x="234" y="83"/>
                  </a:lnTo>
                  <a:lnTo>
                    <a:pt x="238" y="73"/>
                  </a:lnTo>
                  <a:lnTo>
                    <a:pt x="237" y="69"/>
                  </a:lnTo>
                  <a:lnTo>
                    <a:pt x="237" y="67"/>
                  </a:lnTo>
                  <a:lnTo>
                    <a:pt x="236" y="63"/>
                  </a:lnTo>
                  <a:lnTo>
                    <a:pt x="236" y="61"/>
                  </a:lnTo>
                  <a:lnTo>
                    <a:pt x="235" y="57"/>
                  </a:lnTo>
                  <a:lnTo>
                    <a:pt x="235" y="55"/>
                  </a:lnTo>
                  <a:lnTo>
                    <a:pt x="234" y="51"/>
                  </a:lnTo>
                  <a:lnTo>
                    <a:pt x="234" y="49"/>
                  </a:lnTo>
                  <a:lnTo>
                    <a:pt x="231" y="61"/>
                  </a:lnTo>
                  <a:lnTo>
                    <a:pt x="228" y="72"/>
                  </a:lnTo>
                  <a:lnTo>
                    <a:pt x="224" y="83"/>
                  </a:lnTo>
                  <a:lnTo>
                    <a:pt x="220" y="92"/>
                  </a:lnTo>
                  <a:lnTo>
                    <a:pt x="214" y="102"/>
                  </a:lnTo>
                  <a:lnTo>
                    <a:pt x="208" y="111"/>
                  </a:lnTo>
                  <a:lnTo>
                    <a:pt x="201" y="120"/>
                  </a:lnTo>
                  <a:lnTo>
                    <a:pt x="194" y="127"/>
                  </a:lnTo>
                  <a:lnTo>
                    <a:pt x="187" y="134"/>
                  </a:lnTo>
                  <a:lnTo>
                    <a:pt x="179" y="140"/>
                  </a:lnTo>
                  <a:lnTo>
                    <a:pt x="170" y="146"/>
                  </a:lnTo>
                  <a:lnTo>
                    <a:pt x="161" y="151"/>
                  </a:lnTo>
                  <a:lnTo>
                    <a:pt x="152" y="154"/>
                  </a:lnTo>
                  <a:lnTo>
                    <a:pt x="142" y="157"/>
                  </a:lnTo>
                  <a:lnTo>
                    <a:pt x="132" y="158"/>
                  </a:lnTo>
                  <a:lnTo>
                    <a:pt x="122" y="158"/>
                  </a:lnTo>
                  <a:lnTo>
                    <a:pt x="111" y="158"/>
                  </a:lnTo>
                  <a:lnTo>
                    <a:pt x="99" y="156"/>
                  </a:lnTo>
                  <a:lnTo>
                    <a:pt x="88" y="152"/>
                  </a:lnTo>
                  <a:lnTo>
                    <a:pt x="77" y="148"/>
                  </a:lnTo>
                  <a:lnTo>
                    <a:pt x="67" y="142"/>
                  </a:lnTo>
                  <a:lnTo>
                    <a:pt x="58" y="135"/>
                  </a:lnTo>
                  <a:lnTo>
                    <a:pt x="50" y="128"/>
                  </a:lnTo>
                  <a:lnTo>
                    <a:pt x="42" y="120"/>
                  </a:lnTo>
                  <a:lnTo>
                    <a:pt x="34" y="110"/>
                  </a:lnTo>
                  <a:lnTo>
                    <a:pt x="28" y="99"/>
                  </a:lnTo>
                  <a:lnTo>
                    <a:pt x="22" y="89"/>
                  </a:lnTo>
                  <a:lnTo>
                    <a:pt x="18" y="77"/>
                  </a:lnTo>
                  <a:lnTo>
                    <a:pt x="14" y="63"/>
                  </a:lnTo>
                  <a:lnTo>
                    <a:pt x="11" y="51"/>
                  </a:lnTo>
                  <a:lnTo>
                    <a:pt x="9" y="37"/>
                  </a:lnTo>
                  <a:lnTo>
                    <a:pt x="9" y="24"/>
                  </a:lnTo>
                  <a:lnTo>
                    <a:pt x="9" y="20"/>
                  </a:lnTo>
                  <a:lnTo>
                    <a:pt x="9" y="18"/>
                  </a:lnTo>
                  <a:lnTo>
                    <a:pt x="9" y="15"/>
                  </a:lnTo>
                  <a:lnTo>
                    <a:pt x="9" y="12"/>
                  </a:lnTo>
                  <a:lnTo>
                    <a:pt x="9" y="9"/>
                  </a:lnTo>
                  <a:lnTo>
                    <a:pt x="10" y="6"/>
                  </a:lnTo>
                  <a:lnTo>
                    <a:pt x="10" y="3"/>
                  </a:lnTo>
                  <a:lnTo>
                    <a:pt x="10" y="0"/>
                  </a:lnTo>
                  <a:lnTo>
                    <a:pt x="9" y="2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7"/>
                  </a:lnTo>
                  <a:lnTo>
                    <a:pt x="5" y="9"/>
                  </a:lnTo>
                  <a:lnTo>
                    <a:pt x="4" y="11"/>
                  </a:lnTo>
                  <a:lnTo>
                    <a:pt x="3" y="13"/>
                  </a:lnTo>
                  <a:lnTo>
                    <a:pt x="3" y="14"/>
                  </a:lnTo>
                  <a:lnTo>
                    <a:pt x="2" y="15"/>
                  </a:lnTo>
                  <a:lnTo>
                    <a:pt x="2" y="17"/>
                  </a:lnTo>
                  <a:lnTo>
                    <a:pt x="1" y="17"/>
                  </a:lnTo>
                  <a:lnTo>
                    <a:pt x="1" y="18"/>
                  </a:lnTo>
                  <a:lnTo>
                    <a:pt x="1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5C1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47" name="Freeform 22"/>
            <p:cNvSpPr>
              <a:spLocks/>
            </p:cNvSpPr>
            <p:nvPr/>
          </p:nvSpPr>
          <p:spPr bwMode="auto">
            <a:xfrm>
              <a:off x="1138" y="2654"/>
              <a:ext cx="46" cy="29"/>
            </a:xfrm>
            <a:custGeom>
              <a:avLst/>
              <a:gdLst>
                <a:gd name="T0" fmla="*/ 1 w 232"/>
                <a:gd name="T1" fmla="*/ 22 h 174"/>
                <a:gd name="T2" fmla="*/ 0 w 232"/>
                <a:gd name="T3" fmla="*/ 25 h 174"/>
                <a:gd name="T4" fmla="*/ 0 w 232"/>
                <a:gd name="T5" fmla="*/ 29 h 174"/>
                <a:gd name="T6" fmla="*/ 0 w 232"/>
                <a:gd name="T7" fmla="*/ 33 h 174"/>
                <a:gd name="T8" fmla="*/ 1 w 232"/>
                <a:gd name="T9" fmla="*/ 48 h 174"/>
                <a:gd name="T10" fmla="*/ 5 w 232"/>
                <a:gd name="T11" fmla="*/ 76 h 174"/>
                <a:gd name="T12" fmla="*/ 14 w 232"/>
                <a:gd name="T13" fmla="*/ 101 h 174"/>
                <a:gd name="T14" fmla="*/ 27 w 232"/>
                <a:gd name="T15" fmla="*/ 122 h 174"/>
                <a:gd name="T16" fmla="*/ 43 w 232"/>
                <a:gd name="T17" fmla="*/ 142 h 174"/>
                <a:gd name="T18" fmla="*/ 61 w 232"/>
                <a:gd name="T19" fmla="*/ 157 h 174"/>
                <a:gd name="T20" fmla="*/ 82 w 232"/>
                <a:gd name="T21" fmla="*/ 168 h 174"/>
                <a:gd name="T22" fmla="*/ 106 w 232"/>
                <a:gd name="T23" fmla="*/ 173 h 174"/>
                <a:gd name="T24" fmla="*/ 128 w 232"/>
                <a:gd name="T25" fmla="*/ 174 h 174"/>
                <a:gd name="T26" fmla="*/ 147 w 232"/>
                <a:gd name="T27" fmla="*/ 169 h 174"/>
                <a:gd name="T28" fmla="*/ 165 w 232"/>
                <a:gd name="T29" fmla="*/ 162 h 174"/>
                <a:gd name="T30" fmla="*/ 182 w 232"/>
                <a:gd name="T31" fmla="*/ 151 h 174"/>
                <a:gd name="T32" fmla="*/ 197 w 232"/>
                <a:gd name="T33" fmla="*/ 137 h 174"/>
                <a:gd name="T34" fmla="*/ 210 w 232"/>
                <a:gd name="T35" fmla="*/ 121 h 174"/>
                <a:gd name="T36" fmla="*/ 221 w 232"/>
                <a:gd name="T37" fmla="*/ 102 h 174"/>
                <a:gd name="T38" fmla="*/ 229 w 232"/>
                <a:gd name="T39" fmla="*/ 82 h 174"/>
                <a:gd name="T40" fmla="*/ 231 w 232"/>
                <a:gd name="T41" fmla="*/ 67 h 174"/>
                <a:gd name="T42" fmla="*/ 230 w 232"/>
                <a:gd name="T43" fmla="*/ 61 h 174"/>
                <a:gd name="T44" fmla="*/ 229 w 232"/>
                <a:gd name="T45" fmla="*/ 55 h 174"/>
                <a:gd name="T46" fmla="*/ 227 w 232"/>
                <a:gd name="T47" fmla="*/ 51 h 174"/>
                <a:gd name="T48" fmla="*/ 225 w 232"/>
                <a:gd name="T49" fmla="*/ 59 h 174"/>
                <a:gd name="T50" fmla="*/ 219 w 232"/>
                <a:gd name="T51" fmla="*/ 82 h 174"/>
                <a:gd name="T52" fmla="*/ 209 w 232"/>
                <a:gd name="T53" fmla="*/ 103 h 174"/>
                <a:gd name="T54" fmla="*/ 197 w 232"/>
                <a:gd name="T55" fmla="*/ 121 h 174"/>
                <a:gd name="T56" fmla="*/ 183 w 232"/>
                <a:gd name="T57" fmla="*/ 137 h 174"/>
                <a:gd name="T58" fmla="*/ 167 w 232"/>
                <a:gd name="T59" fmla="*/ 149 h 174"/>
                <a:gd name="T60" fmla="*/ 148 w 232"/>
                <a:gd name="T61" fmla="*/ 158 h 174"/>
                <a:gd name="T62" fmla="*/ 128 w 232"/>
                <a:gd name="T63" fmla="*/ 162 h 174"/>
                <a:gd name="T64" fmla="*/ 107 w 232"/>
                <a:gd name="T65" fmla="*/ 162 h 174"/>
                <a:gd name="T66" fmla="*/ 85 w 232"/>
                <a:gd name="T67" fmla="*/ 157 h 174"/>
                <a:gd name="T68" fmla="*/ 66 w 232"/>
                <a:gd name="T69" fmla="*/ 148 h 174"/>
                <a:gd name="T70" fmla="*/ 48 w 232"/>
                <a:gd name="T71" fmla="*/ 133 h 174"/>
                <a:gd name="T72" fmla="*/ 34 w 232"/>
                <a:gd name="T73" fmla="*/ 116 h 174"/>
                <a:gd name="T74" fmla="*/ 22 w 232"/>
                <a:gd name="T75" fmla="*/ 95 h 174"/>
                <a:gd name="T76" fmla="*/ 14 w 232"/>
                <a:gd name="T77" fmla="*/ 72 h 174"/>
                <a:gd name="T78" fmla="*/ 10 w 232"/>
                <a:gd name="T79" fmla="*/ 47 h 174"/>
                <a:gd name="T80" fmla="*/ 9 w 232"/>
                <a:gd name="T81" fmla="*/ 29 h 174"/>
                <a:gd name="T82" fmla="*/ 10 w 232"/>
                <a:gd name="T83" fmla="*/ 21 h 174"/>
                <a:gd name="T84" fmla="*/ 11 w 232"/>
                <a:gd name="T85" fmla="*/ 13 h 174"/>
                <a:gd name="T86" fmla="*/ 12 w 232"/>
                <a:gd name="T87" fmla="*/ 5 h 174"/>
                <a:gd name="T88" fmla="*/ 11 w 232"/>
                <a:gd name="T89" fmla="*/ 3 h 174"/>
                <a:gd name="T90" fmla="*/ 8 w 232"/>
                <a:gd name="T91" fmla="*/ 7 h 174"/>
                <a:gd name="T92" fmla="*/ 5 w 232"/>
                <a:gd name="T93" fmla="*/ 12 h 174"/>
                <a:gd name="T94" fmla="*/ 2 w 232"/>
                <a:gd name="T95" fmla="*/ 1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2" h="174">
                  <a:moveTo>
                    <a:pt x="1" y="21"/>
                  </a:moveTo>
                  <a:lnTo>
                    <a:pt x="1" y="22"/>
                  </a:lnTo>
                  <a:lnTo>
                    <a:pt x="0" y="24"/>
                  </a:lnTo>
                  <a:lnTo>
                    <a:pt x="0" y="25"/>
                  </a:lnTo>
                  <a:lnTo>
                    <a:pt x="0" y="27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1" y="48"/>
                  </a:lnTo>
                  <a:lnTo>
                    <a:pt x="3" y="63"/>
                  </a:lnTo>
                  <a:lnTo>
                    <a:pt x="5" y="76"/>
                  </a:lnTo>
                  <a:lnTo>
                    <a:pt x="9" y="89"/>
                  </a:lnTo>
                  <a:lnTo>
                    <a:pt x="14" y="101"/>
                  </a:lnTo>
                  <a:lnTo>
                    <a:pt x="20" y="112"/>
                  </a:lnTo>
                  <a:lnTo>
                    <a:pt x="27" y="122"/>
                  </a:lnTo>
                  <a:lnTo>
                    <a:pt x="34" y="133"/>
                  </a:lnTo>
                  <a:lnTo>
                    <a:pt x="43" y="142"/>
                  </a:lnTo>
                  <a:lnTo>
                    <a:pt x="52" y="150"/>
                  </a:lnTo>
                  <a:lnTo>
                    <a:pt x="61" y="157"/>
                  </a:lnTo>
                  <a:lnTo>
                    <a:pt x="72" y="163"/>
                  </a:lnTo>
                  <a:lnTo>
                    <a:pt x="82" y="168"/>
                  </a:lnTo>
                  <a:lnTo>
                    <a:pt x="95" y="172"/>
                  </a:lnTo>
                  <a:lnTo>
                    <a:pt x="106" y="173"/>
                  </a:lnTo>
                  <a:lnTo>
                    <a:pt x="118" y="174"/>
                  </a:lnTo>
                  <a:lnTo>
                    <a:pt x="128" y="174"/>
                  </a:lnTo>
                  <a:lnTo>
                    <a:pt x="138" y="172"/>
                  </a:lnTo>
                  <a:lnTo>
                    <a:pt x="147" y="169"/>
                  </a:lnTo>
                  <a:lnTo>
                    <a:pt x="157" y="167"/>
                  </a:lnTo>
                  <a:lnTo>
                    <a:pt x="165" y="162"/>
                  </a:lnTo>
                  <a:lnTo>
                    <a:pt x="174" y="157"/>
                  </a:lnTo>
                  <a:lnTo>
                    <a:pt x="182" y="151"/>
                  </a:lnTo>
                  <a:lnTo>
                    <a:pt x="190" y="145"/>
                  </a:lnTo>
                  <a:lnTo>
                    <a:pt x="197" y="137"/>
                  </a:lnTo>
                  <a:lnTo>
                    <a:pt x="204" y="130"/>
                  </a:lnTo>
                  <a:lnTo>
                    <a:pt x="210" y="121"/>
                  </a:lnTo>
                  <a:lnTo>
                    <a:pt x="216" y="112"/>
                  </a:lnTo>
                  <a:lnTo>
                    <a:pt x="221" y="102"/>
                  </a:lnTo>
                  <a:lnTo>
                    <a:pt x="225" y="93"/>
                  </a:lnTo>
                  <a:lnTo>
                    <a:pt x="229" y="82"/>
                  </a:lnTo>
                  <a:lnTo>
                    <a:pt x="232" y="71"/>
                  </a:lnTo>
                  <a:lnTo>
                    <a:pt x="231" y="67"/>
                  </a:lnTo>
                  <a:lnTo>
                    <a:pt x="231" y="65"/>
                  </a:lnTo>
                  <a:lnTo>
                    <a:pt x="230" y="61"/>
                  </a:lnTo>
                  <a:lnTo>
                    <a:pt x="230" y="59"/>
                  </a:lnTo>
                  <a:lnTo>
                    <a:pt x="229" y="55"/>
                  </a:lnTo>
                  <a:lnTo>
                    <a:pt x="228" y="53"/>
                  </a:lnTo>
                  <a:lnTo>
                    <a:pt x="227" y="51"/>
                  </a:lnTo>
                  <a:lnTo>
                    <a:pt x="226" y="47"/>
                  </a:lnTo>
                  <a:lnTo>
                    <a:pt x="225" y="59"/>
                  </a:lnTo>
                  <a:lnTo>
                    <a:pt x="223" y="71"/>
                  </a:lnTo>
                  <a:lnTo>
                    <a:pt x="219" y="82"/>
                  </a:lnTo>
                  <a:lnTo>
                    <a:pt x="215" y="93"/>
                  </a:lnTo>
                  <a:lnTo>
                    <a:pt x="209" y="103"/>
                  </a:lnTo>
                  <a:lnTo>
                    <a:pt x="204" y="113"/>
                  </a:lnTo>
                  <a:lnTo>
                    <a:pt x="197" y="121"/>
                  </a:lnTo>
                  <a:lnTo>
                    <a:pt x="191" y="130"/>
                  </a:lnTo>
                  <a:lnTo>
                    <a:pt x="183" y="137"/>
                  </a:lnTo>
                  <a:lnTo>
                    <a:pt x="175" y="144"/>
                  </a:lnTo>
                  <a:lnTo>
                    <a:pt x="167" y="149"/>
                  </a:lnTo>
                  <a:lnTo>
                    <a:pt x="158" y="155"/>
                  </a:lnTo>
                  <a:lnTo>
                    <a:pt x="148" y="158"/>
                  </a:lnTo>
                  <a:lnTo>
                    <a:pt x="139" y="161"/>
                  </a:lnTo>
                  <a:lnTo>
                    <a:pt x="128" y="162"/>
                  </a:lnTo>
                  <a:lnTo>
                    <a:pt x="118" y="163"/>
                  </a:lnTo>
                  <a:lnTo>
                    <a:pt x="107" y="162"/>
                  </a:lnTo>
                  <a:lnTo>
                    <a:pt x="96" y="161"/>
                  </a:lnTo>
                  <a:lnTo>
                    <a:pt x="85" y="157"/>
                  </a:lnTo>
                  <a:lnTo>
                    <a:pt x="75" y="152"/>
                  </a:lnTo>
                  <a:lnTo>
                    <a:pt x="66" y="148"/>
                  </a:lnTo>
                  <a:lnTo>
                    <a:pt x="57" y="142"/>
                  </a:lnTo>
                  <a:lnTo>
                    <a:pt x="48" y="133"/>
                  </a:lnTo>
                  <a:lnTo>
                    <a:pt x="41" y="125"/>
                  </a:lnTo>
                  <a:lnTo>
                    <a:pt x="34" y="116"/>
                  </a:lnTo>
                  <a:lnTo>
                    <a:pt x="28" y="106"/>
                  </a:lnTo>
                  <a:lnTo>
                    <a:pt x="22" y="95"/>
                  </a:lnTo>
                  <a:lnTo>
                    <a:pt x="18" y="84"/>
                  </a:lnTo>
                  <a:lnTo>
                    <a:pt x="14" y="72"/>
                  </a:lnTo>
                  <a:lnTo>
                    <a:pt x="11" y="60"/>
                  </a:lnTo>
                  <a:lnTo>
                    <a:pt x="10" y="47"/>
                  </a:lnTo>
                  <a:lnTo>
                    <a:pt x="9" y="34"/>
                  </a:lnTo>
                  <a:lnTo>
                    <a:pt x="9" y="29"/>
                  </a:lnTo>
                  <a:lnTo>
                    <a:pt x="9" y="25"/>
                  </a:lnTo>
                  <a:lnTo>
                    <a:pt x="10" y="21"/>
                  </a:lnTo>
                  <a:lnTo>
                    <a:pt x="10" y="17"/>
                  </a:lnTo>
                  <a:lnTo>
                    <a:pt x="11" y="13"/>
                  </a:lnTo>
                  <a:lnTo>
                    <a:pt x="11" y="9"/>
                  </a:lnTo>
                  <a:lnTo>
                    <a:pt x="12" y="5"/>
                  </a:lnTo>
                  <a:lnTo>
                    <a:pt x="13" y="0"/>
                  </a:lnTo>
                  <a:lnTo>
                    <a:pt x="11" y="3"/>
                  </a:lnTo>
                  <a:lnTo>
                    <a:pt x="10" y="5"/>
                  </a:lnTo>
                  <a:lnTo>
                    <a:pt x="8" y="7"/>
                  </a:lnTo>
                  <a:lnTo>
                    <a:pt x="6" y="10"/>
                  </a:lnTo>
                  <a:lnTo>
                    <a:pt x="5" y="12"/>
                  </a:lnTo>
                  <a:lnTo>
                    <a:pt x="4" y="15"/>
                  </a:lnTo>
                  <a:lnTo>
                    <a:pt x="2" y="18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F5C3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48" name="Freeform 23"/>
            <p:cNvSpPr>
              <a:spLocks/>
            </p:cNvSpPr>
            <p:nvPr/>
          </p:nvSpPr>
          <p:spPr bwMode="auto">
            <a:xfrm>
              <a:off x="1139" y="2652"/>
              <a:ext cx="45" cy="30"/>
            </a:xfrm>
            <a:custGeom>
              <a:avLst/>
              <a:gdLst>
                <a:gd name="T0" fmla="*/ 1 w 225"/>
                <a:gd name="T1" fmla="*/ 21 h 176"/>
                <a:gd name="T2" fmla="*/ 0 w 225"/>
                <a:gd name="T3" fmla="*/ 27 h 176"/>
                <a:gd name="T4" fmla="*/ 0 w 225"/>
                <a:gd name="T5" fmla="*/ 33 h 176"/>
                <a:gd name="T6" fmla="*/ 0 w 225"/>
                <a:gd name="T7" fmla="*/ 38 h 176"/>
                <a:gd name="T8" fmla="*/ 0 w 225"/>
                <a:gd name="T9" fmla="*/ 55 h 176"/>
                <a:gd name="T10" fmla="*/ 5 w 225"/>
                <a:gd name="T11" fmla="*/ 81 h 176"/>
                <a:gd name="T12" fmla="*/ 13 w 225"/>
                <a:gd name="T13" fmla="*/ 107 h 176"/>
                <a:gd name="T14" fmla="*/ 25 w 225"/>
                <a:gd name="T15" fmla="*/ 128 h 176"/>
                <a:gd name="T16" fmla="*/ 41 w 225"/>
                <a:gd name="T17" fmla="*/ 146 h 176"/>
                <a:gd name="T18" fmla="*/ 59 w 225"/>
                <a:gd name="T19" fmla="*/ 160 h 176"/>
                <a:gd name="T20" fmla="*/ 79 w 225"/>
                <a:gd name="T21" fmla="*/ 170 h 176"/>
                <a:gd name="T22" fmla="*/ 102 w 225"/>
                <a:gd name="T23" fmla="*/ 176 h 176"/>
                <a:gd name="T24" fmla="*/ 123 w 225"/>
                <a:gd name="T25" fmla="*/ 176 h 176"/>
                <a:gd name="T26" fmla="*/ 143 w 225"/>
                <a:gd name="T27" fmla="*/ 172 h 176"/>
                <a:gd name="T28" fmla="*/ 161 w 225"/>
                <a:gd name="T29" fmla="*/ 164 h 176"/>
                <a:gd name="T30" fmla="*/ 178 w 225"/>
                <a:gd name="T31" fmla="*/ 152 h 176"/>
                <a:gd name="T32" fmla="*/ 192 w 225"/>
                <a:gd name="T33" fmla="*/ 138 h 176"/>
                <a:gd name="T34" fmla="*/ 205 w 225"/>
                <a:gd name="T35" fmla="*/ 120 h 176"/>
                <a:gd name="T36" fmla="*/ 215 w 225"/>
                <a:gd name="T37" fmla="*/ 101 h 176"/>
                <a:gd name="T38" fmla="*/ 222 w 225"/>
                <a:gd name="T39" fmla="*/ 79 h 176"/>
                <a:gd name="T40" fmla="*/ 224 w 225"/>
                <a:gd name="T41" fmla="*/ 63 h 176"/>
                <a:gd name="T42" fmla="*/ 222 w 225"/>
                <a:gd name="T43" fmla="*/ 59 h 176"/>
                <a:gd name="T44" fmla="*/ 221 w 225"/>
                <a:gd name="T45" fmla="*/ 53 h 176"/>
                <a:gd name="T46" fmla="*/ 219 w 225"/>
                <a:gd name="T47" fmla="*/ 47 h 176"/>
                <a:gd name="T48" fmla="*/ 217 w 225"/>
                <a:gd name="T49" fmla="*/ 56 h 176"/>
                <a:gd name="T50" fmla="*/ 212 w 225"/>
                <a:gd name="T51" fmla="*/ 80 h 176"/>
                <a:gd name="T52" fmla="*/ 203 w 225"/>
                <a:gd name="T53" fmla="*/ 102 h 176"/>
                <a:gd name="T54" fmla="*/ 192 w 225"/>
                <a:gd name="T55" fmla="*/ 122 h 176"/>
                <a:gd name="T56" fmla="*/ 178 w 225"/>
                <a:gd name="T57" fmla="*/ 138 h 176"/>
                <a:gd name="T58" fmla="*/ 162 w 225"/>
                <a:gd name="T59" fmla="*/ 151 h 176"/>
                <a:gd name="T60" fmla="*/ 144 w 225"/>
                <a:gd name="T61" fmla="*/ 160 h 176"/>
                <a:gd name="T62" fmla="*/ 124 w 225"/>
                <a:gd name="T63" fmla="*/ 165 h 176"/>
                <a:gd name="T64" fmla="*/ 103 w 225"/>
                <a:gd name="T65" fmla="*/ 165 h 176"/>
                <a:gd name="T66" fmla="*/ 81 w 225"/>
                <a:gd name="T67" fmla="*/ 160 h 176"/>
                <a:gd name="T68" fmla="*/ 63 w 225"/>
                <a:gd name="T69" fmla="*/ 151 h 176"/>
                <a:gd name="T70" fmla="*/ 46 w 225"/>
                <a:gd name="T71" fmla="*/ 138 h 176"/>
                <a:gd name="T72" fmla="*/ 32 w 225"/>
                <a:gd name="T73" fmla="*/ 121 h 176"/>
                <a:gd name="T74" fmla="*/ 21 w 225"/>
                <a:gd name="T75" fmla="*/ 101 h 176"/>
                <a:gd name="T76" fmla="*/ 13 w 225"/>
                <a:gd name="T77" fmla="*/ 79 h 176"/>
                <a:gd name="T78" fmla="*/ 9 w 225"/>
                <a:gd name="T79" fmla="*/ 55 h 176"/>
                <a:gd name="T80" fmla="*/ 9 w 225"/>
                <a:gd name="T81" fmla="*/ 36 h 176"/>
                <a:gd name="T82" fmla="*/ 10 w 225"/>
                <a:gd name="T83" fmla="*/ 25 h 176"/>
                <a:gd name="T84" fmla="*/ 11 w 225"/>
                <a:gd name="T85" fmla="*/ 15 h 176"/>
                <a:gd name="T86" fmla="*/ 13 w 225"/>
                <a:gd name="T87" fmla="*/ 5 h 176"/>
                <a:gd name="T88" fmla="*/ 13 w 225"/>
                <a:gd name="T89" fmla="*/ 2 h 176"/>
                <a:gd name="T90" fmla="*/ 9 w 225"/>
                <a:gd name="T91" fmla="*/ 7 h 176"/>
                <a:gd name="T92" fmla="*/ 6 w 225"/>
                <a:gd name="T93" fmla="*/ 11 h 176"/>
                <a:gd name="T94" fmla="*/ 3 w 225"/>
                <a:gd name="T95" fmla="*/ 1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5" h="176">
                  <a:moveTo>
                    <a:pt x="1" y="18"/>
                  </a:moveTo>
                  <a:lnTo>
                    <a:pt x="1" y="21"/>
                  </a:lnTo>
                  <a:lnTo>
                    <a:pt x="1" y="24"/>
                  </a:lnTo>
                  <a:lnTo>
                    <a:pt x="0" y="27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0" y="42"/>
                  </a:lnTo>
                  <a:lnTo>
                    <a:pt x="0" y="55"/>
                  </a:lnTo>
                  <a:lnTo>
                    <a:pt x="2" y="69"/>
                  </a:lnTo>
                  <a:lnTo>
                    <a:pt x="5" y="81"/>
                  </a:lnTo>
                  <a:lnTo>
                    <a:pt x="9" y="95"/>
                  </a:lnTo>
                  <a:lnTo>
                    <a:pt x="13" y="107"/>
                  </a:lnTo>
                  <a:lnTo>
                    <a:pt x="19" y="117"/>
                  </a:lnTo>
                  <a:lnTo>
                    <a:pt x="25" y="128"/>
                  </a:lnTo>
                  <a:lnTo>
                    <a:pt x="33" y="138"/>
                  </a:lnTo>
                  <a:lnTo>
                    <a:pt x="41" y="146"/>
                  </a:lnTo>
                  <a:lnTo>
                    <a:pt x="49" y="153"/>
                  </a:lnTo>
                  <a:lnTo>
                    <a:pt x="59" y="160"/>
                  </a:lnTo>
                  <a:lnTo>
                    <a:pt x="68" y="166"/>
                  </a:lnTo>
                  <a:lnTo>
                    <a:pt x="79" y="170"/>
                  </a:lnTo>
                  <a:lnTo>
                    <a:pt x="90" y="174"/>
                  </a:lnTo>
                  <a:lnTo>
                    <a:pt x="102" y="176"/>
                  </a:lnTo>
                  <a:lnTo>
                    <a:pt x="113" y="176"/>
                  </a:lnTo>
                  <a:lnTo>
                    <a:pt x="123" y="176"/>
                  </a:lnTo>
                  <a:lnTo>
                    <a:pt x="133" y="175"/>
                  </a:lnTo>
                  <a:lnTo>
                    <a:pt x="143" y="172"/>
                  </a:lnTo>
                  <a:lnTo>
                    <a:pt x="152" y="169"/>
                  </a:lnTo>
                  <a:lnTo>
                    <a:pt x="161" y="164"/>
                  </a:lnTo>
                  <a:lnTo>
                    <a:pt x="170" y="158"/>
                  </a:lnTo>
                  <a:lnTo>
                    <a:pt x="178" y="152"/>
                  </a:lnTo>
                  <a:lnTo>
                    <a:pt x="185" y="145"/>
                  </a:lnTo>
                  <a:lnTo>
                    <a:pt x="192" y="138"/>
                  </a:lnTo>
                  <a:lnTo>
                    <a:pt x="199" y="129"/>
                  </a:lnTo>
                  <a:lnTo>
                    <a:pt x="205" y="120"/>
                  </a:lnTo>
                  <a:lnTo>
                    <a:pt x="211" y="110"/>
                  </a:lnTo>
                  <a:lnTo>
                    <a:pt x="215" y="101"/>
                  </a:lnTo>
                  <a:lnTo>
                    <a:pt x="219" y="90"/>
                  </a:lnTo>
                  <a:lnTo>
                    <a:pt x="222" y="79"/>
                  </a:lnTo>
                  <a:lnTo>
                    <a:pt x="225" y="67"/>
                  </a:lnTo>
                  <a:lnTo>
                    <a:pt x="224" y="63"/>
                  </a:lnTo>
                  <a:lnTo>
                    <a:pt x="223" y="61"/>
                  </a:lnTo>
                  <a:lnTo>
                    <a:pt x="222" y="59"/>
                  </a:lnTo>
                  <a:lnTo>
                    <a:pt x="221" y="55"/>
                  </a:lnTo>
                  <a:lnTo>
                    <a:pt x="221" y="53"/>
                  </a:lnTo>
                  <a:lnTo>
                    <a:pt x="220" y="49"/>
                  </a:lnTo>
                  <a:lnTo>
                    <a:pt x="219" y="47"/>
                  </a:lnTo>
                  <a:lnTo>
                    <a:pt x="218" y="44"/>
                  </a:lnTo>
                  <a:lnTo>
                    <a:pt x="217" y="56"/>
                  </a:lnTo>
                  <a:lnTo>
                    <a:pt x="215" y="68"/>
                  </a:lnTo>
                  <a:lnTo>
                    <a:pt x="212" y="80"/>
                  </a:lnTo>
                  <a:lnTo>
                    <a:pt x="209" y="91"/>
                  </a:lnTo>
                  <a:lnTo>
                    <a:pt x="203" y="102"/>
                  </a:lnTo>
                  <a:lnTo>
                    <a:pt x="198" y="113"/>
                  </a:lnTo>
                  <a:lnTo>
                    <a:pt x="192" y="122"/>
                  </a:lnTo>
                  <a:lnTo>
                    <a:pt x="186" y="130"/>
                  </a:lnTo>
                  <a:lnTo>
                    <a:pt x="178" y="138"/>
                  </a:lnTo>
                  <a:lnTo>
                    <a:pt x="170" y="145"/>
                  </a:lnTo>
                  <a:lnTo>
                    <a:pt x="162" y="151"/>
                  </a:lnTo>
                  <a:lnTo>
                    <a:pt x="153" y="157"/>
                  </a:lnTo>
                  <a:lnTo>
                    <a:pt x="144" y="160"/>
                  </a:lnTo>
                  <a:lnTo>
                    <a:pt x="134" y="163"/>
                  </a:lnTo>
                  <a:lnTo>
                    <a:pt x="124" y="165"/>
                  </a:lnTo>
                  <a:lnTo>
                    <a:pt x="113" y="165"/>
                  </a:lnTo>
                  <a:lnTo>
                    <a:pt x="103" y="165"/>
                  </a:lnTo>
                  <a:lnTo>
                    <a:pt x="92" y="163"/>
                  </a:lnTo>
                  <a:lnTo>
                    <a:pt x="81" y="160"/>
                  </a:lnTo>
                  <a:lnTo>
                    <a:pt x="72" y="156"/>
                  </a:lnTo>
                  <a:lnTo>
                    <a:pt x="63" y="151"/>
                  </a:lnTo>
                  <a:lnTo>
                    <a:pt x="54" y="145"/>
                  </a:lnTo>
                  <a:lnTo>
                    <a:pt x="46" y="138"/>
                  </a:lnTo>
                  <a:lnTo>
                    <a:pt x="39" y="129"/>
                  </a:lnTo>
                  <a:lnTo>
                    <a:pt x="32" y="121"/>
                  </a:lnTo>
                  <a:lnTo>
                    <a:pt x="26" y="111"/>
                  </a:lnTo>
                  <a:lnTo>
                    <a:pt x="21" y="101"/>
                  </a:lnTo>
                  <a:lnTo>
                    <a:pt x="17" y="90"/>
                  </a:lnTo>
                  <a:lnTo>
                    <a:pt x="13" y="79"/>
                  </a:lnTo>
                  <a:lnTo>
                    <a:pt x="11" y="67"/>
                  </a:lnTo>
                  <a:lnTo>
                    <a:pt x="9" y="55"/>
                  </a:lnTo>
                  <a:lnTo>
                    <a:pt x="9" y="42"/>
                  </a:lnTo>
                  <a:lnTo>
                    <a:pt x="9" y="36"/>
                  </a:lnTo>
                  <a:lnTo>
                    <a:pt x="9" y="31"/>
                  </a:lnTo>
                  <a:lnTo>
                    <a:pt x="10" y="25"/>
                  </a:lnTo>
                  <a:lnTo>
                    <a:pt x="10" y="20"/>
                  </a:lnTo>
                  <a:lnTo>
                    <a:pt x="11" y="15"/>
                  </a:lnTo>
                  <a:lnTo>
                    <a:pt x="12" y="9"/>
                  </a:lnTo>
                  <a:lnTo>
                    <a:pt x="13" y="5"/>
                  </a:lnTo>
                  <a:lnTo>
                    <a:pt x="15" y="0"/>
                  </a:lnTo>
                  <a:lnTo>
                    <a:pt x="13" y="2"/>
                  </a:lnTo>
                  <a:lnTo>
                    <a:pt x="11" y="5"/>
                  </a:lnTo>
                  <a:lnTo>
                    <a:pt x="9" y="7"/>
                  </a:lnTo>
                  <a:lnTo>
                    <a:pt x="8" y="8"/>
                  </a:lnTo>
                  <a:lnTo>
                    <a:pt x="6" y="11"/>
                  </a:lnTo>
                  <a:lnTo>
                    <a:pt x="5" y="13"/>
                  </a:lnTo>
                  <a:lnTo>
                    <a:pt x="3" y="15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F5C6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49" name="Freeform 24"/>
            <p:cNvSpPr>
              <a:spLocks/>
            </p:cNvSpPr>
            <p:nvPr/>
          </p:nvSpPr>
          <p:spPr bwMode="auto">
            <a:xfrm>
              <a:off x="1140" y="2651"/>
              <a:ext cx="43" cy="30"/>
            </a:xfrm>
            <a:custGeom>
              <a:avLst/>
              <a:gdLst>
                <a:gd name="T0" fmla="*/ 3 w 217"/>
                <a:gd name="T1" fmla="*/ 22 h 180"/>
                <a:gd name="T2" fmla="*/ 2 w 217"/>
                <a:gd name="T3" fmla="*/ 30 h 180"/>
                <a:gd name="T4" fmla="*/ 1 w 217"/>
                <a:gd name="T5" fmla="*/ 38 h 180"/>
                <a:gd name="T6" fmla="*/ 0 w 217"/>
                <a:gd name="T7" fmla="*/ 46 h 180"/>
                <a:gd name="T8" fmla="*/ 1 w 217"/>
                <a:gd name="T9" fmla="*/ 64 h 180"/>
                <a:gd name="T10" fmla="*/ 5 w 217"/>
                <a:gd name="T11" fmla="*/ 89 h 180"/>
                <a:gd name="T12" fmla="*/ 13 w 217"/>
                <a:gd name="T13" fmla="*/ 112 h 180"/>
                <a:gd name="T14" fmla="*/ 25 w 217"/>
                <a:gd name="T15" fmla="*/ 133 h 180"/>
                <a:gd name="T16" fmla="*/ 39 w 217"/>
                <a:gd name="T17" fmla="*/ 150 h 180"/>
                <a:gd name="T18" fmla="*/ 57 w 217"/>
                <a:gd name="T19" fmla="*/ 165 h 180"/>
                <a:gd name="T20" fmla="*/ 76 w 217"/>
                <a:gd name="T21" fmla="*/ 174 h 180"/>
                <a:gd name="T22" fmla="*/ 98 w 217"/>
                <a:gd name="T23" fmla="*/ 179 h 180"/>
                <a:gd name="T24" fmla="*/ 119 w 217"/>
                <a:gd name="T25" fmla="*/ 179 h 180"/>
                <a:gd name="T26" fmla="*/ 139 w 217"/>
                <a:gd name="T27" fmla="*/ 175 h 180"/>
                <a:gd name="T28" fmla="*/ 158 w 217"/>
                <a:gd name="T29" fmla="*/ 167 h 180"/>
                <a:gd name="T30" fmla="*/ 174 w 217"/>
                <a:gd name="T31" fmla="*/ 154 h 180"/>
                <a:gd name="T32" fmla="*/ 188 w 217"/>
                <a:gd name="T33" fmla="*/ 138 h 180"/>
                <a:gd name="T34" fmla="*/ 200 w 217"/>
                <a:gd name="T35" fmla="*/ 120 h 180"/>
                <a:gd name="T36" fmla="*/ 210 w 217"/>
                <a:gd name="T37" fmla="*/ 99 h 180"/>
                <a:gd name="T38" fmla="*/ 216 w 217"/>
                <a:gd name="T39" fmla="*/ 76 h 180"/>
                <a:gd name="T40" fmla="*/ 217 w 217"/>
                <a:gd name="T41" fmla="*/ 62 h 180"/>
                <a:gd name="T42" fmla="*/ 215 w 217"/>
                <a:gd name="T43" fmla="*/ 56 h 180"/>
                <a:gd name="T44" fmla="*/ 212 w 217"/>
                <a:gd name="T45" fmla="*/ 50 h 180"/>
                <a:gd name="T46" fmla="*/ 210 w 217"/>
                <a:gd name="T47" fmla="*/ 45 h 180"/>
                <a:gd name="T48" fmla="*/ 209 w 217"/>
                <a:gd name="T49" fmla="*/ 44 h 180"/>
                <a:gd name="T50" fmla="*/ 209 w 217"/>
                <a:gd name="T51" fmla="*/ 45 h 180"/>
                <a:gd name="T52" fmla="*/ 209 w 217"/>
                <a:gd name="T53" fmla="*/ 47 h 180"/>
                <a:gd name="T54" fmla="*/ 209 w 217"/>
                <a:gd name="T55" fmla="*/ 50 h 180"/>
                <a:gd name="T56" fmla="*/ 209 w 217"/>
                <a:gd name="T57" fmla="*/ 63 h 180"/>
                <a:gd name="T58" fmla="*/ 205 w 217"/>
                <a:gd name="T59" fmla="*/ 86 h 180"/>
                <a:gd name="T60" fmla="*/ 196 w 217"/>
                <a:gd name="T61" fmla="*/ 107 h 180"/>
                <a:gd name="T62" fmla="*/ 185 w 217"/>
                <a:gd name="T63" fmla="*/ 126 h 180"/>
                <a:gd name="T64" fmla="*/ 172 w 217"/>
                <a:gd name="T65" fmla="*/ 142 h 180"/>
                <a:gd name="T66" fmla="*/ 156 w 217"/>
                <a:gd name="T67" fmla="*/ 155 h 180"/>
                <a:gd name="T68" fmla="*/ 139 w 217"/>
                <a:gd name="T69" fmla="*/ 165 h 180"/>
                <a:gd name="T70" fmla="*/ 119 w 217"/>
                <a:gd name="T71" fmla="*/ 168 h 180"/>
                <a:gd name="T72" fmla="*/ 99 w 217"/>
                <a:gd name="T73" fmla="*/ 168 h 180"/>
                <a:gd name="T74" fmla="*/ 79 w 217"/>
                <a:gd name="T75" fmla="*/ 165 h 180"/>
                <a:gd name="T76" fmla="*/ 61 w 217"/>
                <a:gd name="T77" fmla="*/ 155 h 180"/>
                <a:gd name="T78" fmla="*/ 45 w 217"/>
                <a:gd name="T79" fmla="*/ 142 h 180"/>
                <a:gd name="T80" fmla="*/ 32 w 217"/>
                <a:gd name="T81" fmla="*/ 126 h 180"/>
                <a:gd name="T82" fmla="*/ 21 w 217"/>
                <a:gd name="T83" fmla="*/ 107 h 180"/>
                <a:gd name="T84" fmla="*/ 14 w 217"/>
                <a:gd name="T85" fmla="*/ 86 h 180"/>
                <a:gd name="T86" fmla="*/ 10 w 217"/>
                <a:gd name="T87" fmla="*/ 63 h 180"/>
                <a:gd name="T88" fmla="*/ 9 w 217"/>
                <a:gd name="T89" fmla="*/ 44 h 180"/>
                <a:gd name="T90" fmla="*/ 11 w 217"/>
                <a:gd name="T91" fmla="*/ 32 h 180"/>
                <a:gd name="T92" fmla="*/ 13 w 217"/>
                <a:gd name="T93" fmla="*/ 18 h 180"/>
                <a:gd name="T94" fmla="*/ 16 w 217"/>
                <a:gd name="T95" fmla="*/ 6 h 180"/>
                <a:gd name="T96" fmla="*/ 16 w 217"/>
                <a:gd name="T97" fmla="*/ 3 h 180"/>
                <a:gd name="T98" fmla="*/ 13 w 217"/>
                <a:gd name="T99" fmla="*/ 6 h 180"/>
                <a:gd name="T100" fmla="*/ 9 w 217"/>
                <a:gd name="T101" fmla="*/ 11 h 180"/>
                <a:gd name="T102" fmla="*/ 5 w 217"/>
                <a:gd name="T103" fmla="*/ 16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7" h="180">
                  <a:moveTo>
                    <a:pt x="4" y="18"/>
                  </a:moveTo>
                  <a:lnTo>
                    <a:pt x="3" y="22"/>
                  </a:lnTo>
                  <a:lnTo>
                    <a:pt x="2" y="26"/>
                  </a:lnTo>
                  <a:lnTo>
                    <a:pt x="2" y="30"/>
                  </a:lnTo>
                  <a:lnTo>
                    <a:pt x="1" y="34"/>
                  </a:lnTo>
                  <a:lnTo>
                    <a:pt x="1" y="38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0" y="51"/>
                  </a:lnTo>
                  <a:lnTo>
                    <a:pt x="1" y="64"/>
                  </a:lnTo>
                  <a:lnTo>
                    <a:pt x="2" y="77"/>
                  </a:lnTo>
                  <a:lnTo>
                    <a:pt x="5" y="89"/>
                  </a:lnTo>
                  <a:lnTo>
                    <a:pt x="9" y="101"/>
                  </a:lnTo>
                  <a:lnTo>
                    <a:pt x="13" y="112"/>
                  </a:lnTo>
                  <a:lnTo>
                    <a:pt x="19" y="123"/>
                  </a:lnTo>
                  <a:lnTo>
                    <a:pt x="25" y="133"/>
                  </a:lnTo>
                  <a:lnTo>
                    <a:pt x="32" y="142"/>
                  </a:lnTo>
                  <a:lnTo>
                    <a:pt x="39" y="150"/>
                  </a:lnTo>
                  <a:lnTo>
                    <a:pt x="48" y="159"/>
                  </a:lnTo>
                  <a:lnTo>
                    <a:pt x="57" y="165"/>
                  </a:lnTo>
                  <a:lnTo>
                    <a:pt x="66" y="171"/>
                  </a:lnTo>
                  <a:lnTo>
                    <a:pt x="76" y="174"/>
                  </a:lnTo>
                  <a:lnTo>
                    <a:pt x="87" y="178"/>
                  </a:lnTo>
                  <a:lnTo>
                    <a:pt x="98" y="179"/>
                  </a:lnTo>
                  <a:lnTo>
                    <a:pt x="109" y="180"/>
                  </a:lnTo>
                  <a:lnTo>
                    <a:pt x="119" y="179"/>
                  </a:lnTo>
                  <a:lnTo>
                    <a:pt x="130" y="178"/>
                  </a:lnTo>
                  <a:lnTo>
                    <a:pt x="139" y="175"/>
                  </a:lnTo>
                  <a:lnTo>
                    <a:pt x="149" y="172"/>
                  </a:lnTo>
                  <a:lnTo>
                    <a:pt x="158" y="167"/>
                  </a:lnTo>
                  <a:lnTo>
                    <a:pt x="166" y="161"/>
                  </a:lnTo>
                  <a:lnTo>
                    <a:pt x="174" y="154"/>
                  </a:lnTo>
                  <a:lnTo>
                    <a:pt x="182" y="147"/>
                  </a:lnTo>
                  <a:lnTo>
                    <a:pt x="188" y="138"/>
                  </a:lnTo>
                  <a:lnTo>
                    <a:pt x="195" y="130"/>
                  </a:lnTo>
                  <a:lnTo>
                    <a:pt x="200" y="120"/>
                  </a:lnTo>
                  <a:lnTo>
                    <a:pt x="206" y="110"/>
                  </a:lnTo>
                  <a:lnTo>
                    <a:pt x="210" y="99"/>
                  </a:lnTo>
                  <a:lnTo>
                    <a:pt x="214" y="88"/>
                  </a:lnTo>
                  <a:lnTo>
                    <a:pt x="216" y="76"/>
                  </a:lnTo>
                  <a:lnTo>
                    <a:pt x="217" y="64"/>
                  </a:lnTo>
                  <a:lnTo>
                    <a:pt x="217" y="62"/>
                  </a:lnTo>
                  <a:lnTo>
                    <a:pt x="216" y="58"/>
                  </a:lnTo>
                  <a:lnTo>
                    <a:pt x="215" y="56"/>
                  </a:lnTo>
                  <a:lnTo>
                    <a:pt x="214" y="53"/>
                  </a:lnTo>
                  <a:lnTo>
                    <a:pt x="212" y="50"/>
                  </a:lnTo>
                  <a:lnTo>
                    <a:pt x="211" y="47"/>
                  </a:lnTo>
                  <a:lnTo>
                    <a:pt x="210" y="45"/>
                  </a:lnTo>
                  <a:lnTo>
                    <a:pt x="209" y="42"/>
                  </a:lnTo>
                  <a:lnTo>
                    <a:pt x="209" y="44"/>
                  </a:lnTo>
                  <a:lnTo>
                    <a:pt x="209" y="44"/>
                  </a:lnTo>
                  <a:lnTo>
                    <a:pt x="209" y="45"/>
                  </a:lnTo>
                  <a:lnTo>
                    <a:pt x="209" y="46"/>
                  </a:lnTo>
                  <a:lnTo>
                    <a:pt x="209" y="47"/>
                  </a:lnTo>
                  <a:lnTo>
                    <a:pt x="209" y="48"/>
                  </a:lnTo>
                  <a:lnTo>
                    <a:pt x="209" y="50"/>
                  </a:lnTo>
                  <a:lnTo>
                    <a:pt x="209" y="51"/>
                  </a:lnTo>
                  <a:lnTo>
                    <a:pt x="209" y="63"/>
                  </a:lnTo>
                  <a:lnTo>
                    <a:pt x="207" y="75"/>
                  </a:lnTo>
                  <a:lnTo>
                    <a:pt x="205" y="86"/>
                  </a:lnTo>
                  <a:lnTo>
                    <a:pt x="200" y="98"/>
                  </a:lnTo>
                  <a:lnTo>
                    <a:pt x="196" y="107"/>
                  </a:lnTo>
                  <a:lnTo>
                    <a:pt x="191" y="117"/>
                  </a:lnTo>
                  <a:lnTo>
                    <a:pt x="185" y="126"/>
                  </a:lnTo>
                  <a:lnTo>
                    <a:pt x="179" y="135"/>
                  </a:lnTo>
                  <a:lnTo>
                    <a:pt x="172" y="142"/>
                  </a:lnTo>
                  <a:lnTo>
                    <a:pt x="164" y="149"/>
                  </a:lnTo>
                  <a:lnTo>
                    <a:pt x="156" y="155"/>
                  </a:lnTo>
                  <a:lnTo>
                    <a:pt x="148" y="160"/>
                  </a:lnTo>
                  <a:lnTo>
                    <a:pt x="139" y="165"/>
                  </a:lnTo>
                  <a:lnTo>
                    <a:pt x="129" y="167"/>
                  </a:lnTo>
                  <a:lnTo>
                    <a:pt x="119" y="168"/>
                  </a:lnTo>
                  <a:lnTo>
                    <a:pt x="109" y="169"/>
                  </a:lnTo>
                  <a:lnTo>
                    <a:pt x="99" y="168"/>
                  </a:lnTo>
                  <a:lnTo>
                    <a:pt x="89" y="167"/>
                  </a:lnTo>
                  <a:lnTo>
                    <a:pt x="79" y="165"/>
                  </a:lnTo>
                  <a:lnTo>
                    <a:pt x="70" y="160"/>
                  </a:lnTo>
                  <a:lnTo>
                    <a:pt x="61" y="155"/>
                  </a:lnTo>
                  <a:lnTo>
                    <a:pt x="53" y="149"/>
                  </a:lnTo>
                  <a:lnTo>
                    <a:pt x="45" y="142"/>
                  </a:lnTo>
                  <a:lnTo>
                    <a:pt x="38" y="135"/>
                  </a:lnTo>
                  <a:lnTo>
                    <a:pt x="32" y="126"/>
                  </a:lnTo>
                  <a:lnTo>
                    <a:pt x="26" y="117"/>
                  </a:lnTo>
                  <a:lnTo>
                    <a:pt x="21" y="107"/>
                  </a:lnTo>
                  <a:lnTo>
                    <a:pt x="17" y="98"/>
                  </a:lnTo>
                  <a:lnTo>
                    <a:pt x="14" y="86"/>
                  </a:lnTo>
                  <a:lnTo>
                    <a:pt x="11" y="75"/>
                  </a:lnTo>
                  <a:lnTo>
                    <a:pt x="10" y="63"/>
                  </a:lnTo>
                  <a:lnTo>
                    <a:pt x="9" y="51"/>
                  </a:lnTo>
                  <a:lnTo>
                    <a:pt x="9" y="44"/>
                  </a:lnTo>
                  <a:lnTo>
                    <a:pt x="10" y="38"/>
                  </a:lnTo>
                  <a:lnTo>
                    <a:pt x="11" y="32"/>
                  </a:lnTo>
                  <a:lnTo>
                    <a:pt x="12" y="24"/>
                  </a:lnTo>
                  <a:lnTo>
                    <a:pt x="13" y="18"/>
                  </a:lnTo>
                  <a:lnTo>
                    <a:pt x="14" y="12"/>
                  </a:lnTo>
                  <a:lnTo>
                    <a:pt x="16" y="6"/>
                  </a:lnTo>
                  <a:lnTo>
                    <a:pt x="18" y="0"/>
                  </a:lnTo>
                  <a:lnTo>
                    <a:pt x="16" y="3"/>
                  </a:lnTo>
                  <a:lnTo>
                    <a:pt x="15" y="5"/>
                  </a:lnTo>
                  <a:lnTo>
                    <a:pt x="13" y="6"/>
                  </a:lnTo>
                  <a:lnTo>
                    <a:pt x="11" y="9"/>
                  </a:lnTo>
                  <a:lnTo>
                    <a:pt x="9" y="11"/>
                  </a:lnTo>
                  <a:lnTo>
                    <a:pt x="7" y="14"/>
                  </a:lnTo>
                  <a:lnTo>
                    <a:pt x="5" y="16"/>
                  </a:lnTo>
                  <a:lnTo>
                    <a:pt x="4" y="18"/>
                  </a:lnTo>
                  <a:close/>
                </a:path>
              </a:pathLst>
            </a:custGeom>
            <a:solidFill>
              <a:srgbClr val="F6C9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50" name="Freeform 25"/>
            <p:cNvSpPr>
              <a:spLocks/>
            </p:cNvSpPr>
            <p:nvPr/>
          </p:nvSpPr>
          <p:spPr bwMode="auto">
            <a:xfrm>
              <a:off x="1141" y="2650"/>
              <a:ext cx="42" cy="30"/>
            </a:xfrm>
            <a:custGeom>
              <a:avLst/>
              <a:gdLst>
                <a:gd name="T0" fmla="*/ 4 w 209"/>
                <a:gd name="T1" fmla="*/ 21 h 181"/>
                <a:gd name="T2" fmla="*/ 2 w 209"/>
                <a:gd name="T3" fmla="*/ 31 h 181"/>
                <a:gd name="T4" fmla="*/ 1 w 209"/>
                <a:gd name="T5" fmla="*/ 41 h 181"/>
                <a:gd name="T6" fmla="*/ 0 w 209"/>
                <a:gd name="T7" fmla="*/ 52 h 181"/>
                <a:gd name="T8" fmla="*/ 0 w 209"/>
                <a:gd name="T9" fmla="*/ 71 h 181"/>
                <a:gd name="T10" fmla="*/ 4 w 209"/>
                <a:gd name="T11" fmla="*/ 95 h 181"/>
                <a:gd name="T12" fmla="*/ 12 w 209"/>
                <a:gd name="T13" fmla="*/ 117 h 181"/>
                <a:gd name="T14" fmla="*/ 23 w 209"/>
                <a:gd name="T15" fmla="*/ 137 h 181"/>
                <a:gd name="T16" fmla="*/ 37 w 209"/>
                <a:gd name="T17" fmla="*/ 154 h 181"/>
                <a:gd name="T18" fmla="*/ 54 w 209"/>
                <a:gd name="T19" fmla="*/ 167 h 181"/>
                <a:gd name="T20" fmla="*/ 72 w 209"/>
                <a:gd name="T21" fmla="*/ 176 h 181"/>
                <a:gd name="T22" fmla="*/ 94 w 209"/>
                <a:gd name="T23" fmla="*/ 181 h 181"/>
                <a:gd name="T24" fmla="*/ 115 w 209"/>
                <a:gd name="T25" fmla="*/ 181 h 181"/>
                <a:gd name="T26" fmla="*/ 135 w 209"/>
                <a:gd name="T27" fmla="*/ 176 h 181"/>
                <a:gd name="T28" fmla="*/ 153 w 209"/>
                <a:gd name="T29" fmla="*/ 167 h 181"/>
                <a:gd name="T30" fmla="*/ 169 w 209"/>
                <a:gd name="T31" fmla="*/ 154 h 181"/>
                <a:gd name="T32" fmla="*/ 183 w 209"/>
                <a:gd name="T33" fmla="*/ 138 h 181"/>
                <a:gd name="T34" fmla="*/ 194 w 209"/>
                <a:gd name="T35" fmla="*/ 118 h 181"/>
                <a:gd name="T36" fmla="*/ 203 w 209"/>
                <a:gd name="T37" fmla="*/ 96 h 181"/>
                <a:gd name="T38" fmla="*/ 208 w 209"/>
                <a:gd name="T39" fmla="*/ 72 h 181"/>
                <a:gd name="T40" fmla="*/ 207 w 209"/>
                <a:gd name="T41" fmla="*/ 57 h 181"/>
                <a:gd name="T42" fmla="*/ 205 w 209"/>
                <a:gd name="T43" fmla="*/ 52 h 181"/>
                <a:gd name="T44" fmla="*/ 202 w 209"/>
                <a:gd name="T45" fmla="*/ 46 h 181"/>
                <a:gd name="T46" fmla="*/ 200 w 209"/>
                <a:gd name="T47" fmla="*/ 41 h 181"/>
                <a:gd name="T48" fmla="*/ 197 w 209"/>
                <a:gd name="T49" fmla="*/ 41 h 181"/>
                <a:gd name="T50" fmla="*/ 198 w 209"/>
                <a:gd name="T51" fmla="*/ 46 h 181"/>
                <a:gd name="T52" fmla="*/ 198 w 209"/>
                <a:gd name="T53" fmla="*/ 51 h 181"/>
                <a:gd name="T54" fmla="*/ 200 w 209"/>
                <a:gd name="T55" fmla="*/ 55 h 181"/>
                <a:gd name="T56" fmla="*/ 198 w 209"/>
                <a:gd name="T57" fmla="*/ 70 h 181"/>
                <a:gd name="T58" fmla="*/ 194 w 209"/>
                <a:gd name="T59" fmla="*/ 91 h 181"/>
                <a:gd name="T60" fmla="*/ 187 w 209"/>
                <a:gd name="T61" fmla="*/ 112 h 181"/>
                <a:gd name="T62" fmla="*/ 177 w 209"/>
                <a:gd name="T63" fmla="*/ 130 h 181"/>
                <a:gd name="T64" fmla="*/ 164 w 209"/>
                <a:gd name="T65" fmla="*/ 145 h 181"/>
                <a:gd name="T66" fmla="*/ 149 w 209"/>
                <a:gd name="T67" fmla="*/ 157 h 181"/>
                <a:gd name="T68" fmla="*/ 132 w 209"/>
                <a:gd name="T69" fmla="*/ 166 h 181"/>
                <a:gd name="T70" fmla="*/ 114 w 209"/>
                <a:gd name="T71" fmla="*/ 170 h 181"/>
                <a:gd name="T72" fmla="*/ 94 w 209"/>
                <a:gd name="T73" fmla="*/ 170 h 181"/>
                <a:gd name="T74" fmla="*/ 76 w 209"/>
                <a:gd name="T75" fmla="*/ 166 h 181"/>
                <a:gd name="T76" fmla="*/ 58 w 209"/>
                <a:gd name="T77" fmla="*/ 157 h 181"/>
                <a:gd name="T78" fmla="*/ 43 w 209"/>
                <a:gd name="T79" fmla="*/ 145 h 181"/>
                <a:gd name="T80" fmla="*/ 30 w 209"/>
                <a:gd name="T81" fmla="*/ 130 h 181"/>
                <a:gd name="T82" fmla="*/ 20 w 209"/>
                <a:gd name="T83" fmla="*/ 112 h 181"/>
                <a:gd name="T84" fmla="*/ 13 w 209"/>
                <a:gd name="T85" fmla="*/ 91 h 181"/>
                <a:gd name="T86" fmla="*/ 9 w 209"/>
                <a:gd name="T87" fmla="*/ 70 h 181"/>
                <a:gd name="T88" fmla="*/ 9 w 209"/>
                <a:gd name="T89" fmla="*/ 49 h 181"/>
                <a:gd name="T90" fmla="*/ 11 w 209"/>
                <a:gd name="T91" fmla="*/ 35 h 181"/>
                <a:gd name="T92" fmla="*/ 14 w 209"/>
                <a:gd name="T93" fmla="*/ 21 h 181"/>
                <a:gd name="T94" fmla="*/ 19 w 209"/>
                <a:gd name="T95" fmla="*/ 6 h 181"/>
                <a:gd name="T96" fmla="*/ 20 w 209"/>
                <a:gd name="T97" fmla="*/ 1 h 181"/>
                <a:gd name="T98" fmla="*/ 16 w 209"/>
                <a:gd name="T99" fmla="*/ 6 h 181"/>
                <a:gd name="T100" fmla="*/ 12 w 209"/>
                <a:gd name="T101" fmla="*/ 10 h 181"/>
                <a:gd name="T102" fmla="*/ 8 w 209"/>
                <a:gd name="T103" fmla="*/ 1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9" h="181">
                  <a:moveTo>
                    <a:pt x="6" y="16"/>
                  </a:moveTo>
                  <a:lnTo>
                    <a:pt x="4" y="21"/>
                  </a:lnTo>
                  <a:lnTo>
                    <a:pt x="3" y="25"/>
                  </a:lnTo>
                  <a:lnTo>
                    <a:pt x="2" y="31"/>
                  </a:lnTo>
                  <a:lnTo>
                    <a:pt x="1" y="36"/>
                  </a:lnTo>
                  <a:lnTo>
                    <a:pt x="1" y="41"/>
                  </a:lnTo>
                  <a:lnTo>
                    <a:pt x="0" y="47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0" y="71"/>
                  </a:lnTo>
                  <a:lnTo>
                    <a:pt x="2" y="83"/>
                  </a:lnTo>
                  <a:lnTo>
                    <a:pt x="4" y="95"/>
                  </a:lnTo>
                  <a:lnTo>
                    <a:pt x="8" y="106"/>
                  </a:lnTo>
                  <a:lnTo>
                    <a:pt x="12" y="117"/>
                  </a:lnTo>
                  <a:lnTo>
                    <a:pt x="17" y="127"/>
                  </a:lnTo>
                  <a:lnTo>
                    <a:pt x="23" y="137"/>
                  </a:lnTo>
                  <a:lnTo>
                    <a:pt x="30" y="145"/>
                  </a:lnTo>
                  <a:lnTo>
                    <a:pt x="37" y="154"/>
                  </a:lnTo>
                  <a:lnTo>
                    <a:pt x="45" y="161"/>
                  </a:lnTo>
                  <a:lnTo>
                    <a:pt x="54" y="167"/>
                  </a:lnTo>
                  <a:lnTo>
                    <a:pt x="63" y="172"/>
                  </a:lnTo>
                  <a:lnTo>
                    <a:pt x="72" y="176"/>
                  </a:lnTo>
                  <a:lnTo>
                    <a:pt x="83" y="179"/>
                  </a:lnTo>
                  <a:lnTo>
                    <a:pt x="94" y="181"/>
                  </a:lnTo>
                  <a:lnTo>
                    <a:pt x="104" y="181"/>
                  </a:lnTo>
                  <a:lnTo>
                    <a:pt x="115" y="181"/>
                  </a:lnTo>
                  <a:lnTo>
                    <a:pt x="125" y="179"/>
                  </a:lnTo>
                  <a:lnTo>
                    <a:pt x="135" y="176"/>
                  </a:lnTo>
                  <a:lnTo>
                    <a:pt x="144" y="173"/>
                  </a:lnTo>
                  <a:lnTo>
                    <a:pt x="153" y="167"/>
                  </a:lnTo>
                  <a:lnTo>
                    <a:pt x="161" y="161"/>
                  </a:lnTo>
                  <a:lnTo>
                    <a:pt x="169" y="154"/>
                  </a:lnTo>
                  <a:lnTo>
                    <a:pt x="177" y="146"/>
                  </a:lnTo>
                  <a:lnTo>
                    <a:pt x="183" y="138"/>
                  </a:lnTo>
                  <a:lnTo>
                    <a:pt x="189" y="129"/>
                  </a:lnTo>
                  <a:lnTo>
                    <a:pt x="194" y="118"/>
                  </a:lnTo>
                  <a:lnTo>
                    <a:pt x="200" y="107"/>
                  </a:lnTo>
                  <a:lnTo>
                    <a:pt x="203" y="96"/>
                  </a:lnTo>
                  <a:lnTo>
                    <a:pt x="206" y="84"/>
                  </a:lnTo>
                  <a:lnTo>
                    <a:pt x="208" y="72"/>
                  </a:lnTo>
                  <a:lnTo>
                    <a:pt x="209" y="60"/>
                  </a:lnTo>
                  <a:lnTo>
                    <a:pt x="207" y="57"/>
                  </a:lnTo>
                  <a:lnTo>
                    <a:pt x="206" y="54"/>
                  </a:lnTo>
                  <a:lnTo>
                    <a:pt x="205" y="52"/>
                  </a:lnTo>
                  <a:lnTo>
                    <a:pt x="204" y="49"/>
                  </a:lnTo>
                  <a:lnTo>
                    <a:pt x="202" y="46"/>
                  </a:lnTo>
                  <a:lnTo>
                    <a:pt x="201" y="43"/>
                  </a:lnTo>
                  <a:lnTo>
                    <a:pt x="200" y="41"/>
                  </a:lnTo>
                  <a:lnTo>
                    <a:pt x="197" y="39"/>
                  </a:lnTo>
                  <a:lnTo>
                    <a:pt x="197" y="41"/>
                  </a:lnTo>
                  <a:lnTo>
                    <a:pt x="198" y="43"/>
                  </a:lnTo>
                  <a:lnTo>
                    <a:pt x="198" y="46"/>
                  </a:lnTo>
                  <a:lnTo>
                    <a:pt x="198" y="48"/>
                  </a:lnTo>
                  <a:lnTo>
                    <a:pt x="198" y="51"/>
                  </a:lnTo>
                  <a:lnTo>
                    <a:pt x="198" y="53"/>
                  </a:lnTo>
                  <a:lnTo>
                    <a:pt x="200" y="55"/>
                  </a:lnTo>
                  <a:lnTo>
                    <a:pt x="200" y="58"/>
                  </a:lnTo>
                  <a:lnTo>
                    <a:pt x="198" y="70"/>
                  </a:lnTo>
                  <a:lnTo>
                    <a:pt x="197" y="81"/>
                  </a:lnTo>
                  <a:lnTo>
                    <a:pt x="194" y="91"/>
                  </a:lnTo>
                  <a:lnTo>
                    <a:pt x="191" y="102"/>
                  </a:lnTo>
                  <a:lnTo>
                    <a:pt x="187" y="112"/>
                  </a:lnTo>
                  <a:lnTo>
                    <a:pt x="182" y="121"/>
                  </a:lnTo>
                  <a:lnTo>
                    <a:pt x="177" y="130"/>
                  </a:lnTo>
                  <a:lnTo>
                    <a:pt x="171" y="138"/>
                  </a:lnTo>
                  <a:lnTo>
                    <a:pt x="164" y="145"/>
                  </a:lnTo>
                  <a:lnTo>
                    <a:pt x="157" y="151"/>
                  </a:lnTo>
                  <a:lnTo>
                    <a:pt x="149" y="157"/>
                  </a:lnTo>
                  <a:lnTo>
                    <a:pt x="141" y="162"/>
                  </a:lnTo>
                  <a:lnTo>
                    <a:pt x="132" y="166"/>
                  </a:lnTo>
                  <a:lnTo>
                    <a:pt x="123" y="169"/>
                  </a:lnTo>
                  <a:lnTo>
                    <a:pt x="114" y="170"/>
                  </a:lnTo>
                  <a:lnTo>
                    <a:pt x="104" y="170"/>
                  </a:lnTo>
                  <a:lnTo>
                    <a:pt x="94" y="170"/>
                  </a:lnTo>
                  <a:lnTo>
                    <a:pt x="85" y="169"/>
                  </a:lnTo>
                  <a:lnTo>
                    <a:pt x="76" y="166"/>
                  </a:lnTo>
                  <a:lnTo>
                    <a:pt x="66" y="162"/>
                  </a:lnTo>
                  <a:lnTo>
                    <a:pt x="58" y="157"/>
                  </a:lnTo>
                  <a:lnTo>
                    <a:pt x="50" y="151"/>
                  </a:lnTo>
                  <a:lnTo>
                    <a:pt x="43" y="145"/>
                  </a:lnTo>
                  <a:lnTo>
                    <a:pt x="36" y="138"/>
                  </a:lnTo>
                  <a:lnTo>
                    <a:pt x="30" y="130"/>
                  </a:lnTo>
                  <a:lnTo>
                    <a:pt x="25" y="121"/>
                  </a:lnTo>
                  <a:lnTo>
                    <a:pt x="20" y="112"/>
                  </a:lnTo>
                  <a:lnTo>
                    <a:pt x="16" y="102"/>
                  </a:lnTo>
                  <a:lnTo>
                    <a:pt x="13" y="91"/>
                  </a:lnTo>
                  <a:lnTo>
                    <a:pt x="11" y="81"/>
                  </a:lnTo>
                  <a:lnTo>
                    <a:pt x="9" y="70"/>
                  </a:lnTo>
                  <a:lnTo>
                    <a:pt x="9" y="58"/>
                  </a:lnTo>
                  <a:lnTo>
                    <a:pt x="9" y="49"/>
                  </a:lnTo>
                  <a:lnTo>
                    <a:pt x="10" y="42"/>
                  </a:lnTo>
                  <a:lnTo>
                    <a:pt x="11" y="35"/>
                  </a:lnTo>
                  <a:lnTo>
                    <a:pt x="12" y="28"/>
                  </a:lnTo>
                  <a:lnTo>
                    <a:pt x="14" y="21"/>
                  </a:lnTo>
                  <a:lnTo>
                    <a:pt x="16" y="13"/>
                  </a:lnTo>
                  <a:lnTo>
                    <a:pt x="19" y="6"/>
                  </a:lnTo>
                  <a:lnTo>
                    <a:pt x="22" y="0"/>
                  </a:lnTo>
                  <a:lnTo>
                    <a:pt x="20" y="1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4" y="7"/>
                  </a:lnTo>
                  <a:lnTo>
                    <a:pt x="12" y="10"/>
                  </a:lnTo>
                  <a:lnTo>
                    <a:pt x="10" y="12"/>
                  </a:lnTo>
                  <a:lnTo>
                    <a:pt x="8" y="13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51" name="Freeform 26"/>
            <p:cNvSpPr>
              <a:spLocks/>
            </p:cNvSpPr>
            <p:nvPr/>
          </p:nvSpPr>
          <p:spPr bwMode="auto">
            <a:xfrm>
              <a:off x="1142" y="2649"/>
              <a:ext cx="40" cy="30"/>
            </a:xfrm>
            <a:custGeom>
              <a:avLst/>
              <a:gdLst>
                <a:gd name="T0" fmla="*/ 200 w 200"/>
                <a:gd name="T1" fmla="*/ 64 h 183"/>
                <a:gd name="T2" fmla="*/ 200 w 200"/>
                <a:gd name="T3" fmla="*/ 61 h 183"/>
                <a:gd name="T4" fmla="*/ 200 w 200"/>
                <a:gd name="T5" fmla="*/ 59 h 183"/>
                <a:gd name="T6" fmla="*/ 200 w 200"/>
                <a:gd name="T7" fmla="*/ 58 h 183"/>
                <a:gd name="T8" fmla="*/ 198 w 200"/>
                <a:gd name="T9" fmla="*/ 53 h 183"/>
                <a:gd name="T10" fmla="*/ 196 w 200"/>
                <a:gd name="T11" fmla="*/ 48 h 183"/>
                <a:gd name="T12" fmla="*/ 192 w 200"/>
                <a:gd name="T13" fmla="*/ 42 h 183"/>
                <a:gd name="T14" fmla="*/ 188 w 200"/>
                <a:gd name="T15" fmla="*/ 37 h 183"/>
                <a:gd name="T16" fmla="*/ 187 w 200"/>
                <a:gd name="T17" fmla="*/ 38 h 183"/>
                <a:gd name="T18" fmla="*/ 189 w 200"/>
                <a:gd name="T19" fmla="*/ 46 h 183"/>
                <a:gd name="T20" fmla="*/ 190 w 200"/>
                <a:gd name="T21" fmla="*/ 53 h 183"/>
                <a:gd name="T22" fmla="*/ 190 w 200"/>
                <a:gd name="T23" fmla="*/ 61 h 183"/>
                <a:gd name="T24" fmla="*/ 190 w 200"/>
                <a:gd name="T25" fmla="*/ 76 h 183"/>
                <a:gd name="T26" fmla="*/ 186 w 200"/>
                <a:gd name="T27" fmla="*/ 97 h 183"/>
                <a:gd name="T28" fmla="*/ 179 w 200"/>
                <a:gd name="T29" fmla="*/ 116 h 183"/>
                <a:gd name="T30" fmla="*/ 169 w 200"/>
                <a:gd name="T31" fmla="*/ 133 h 183"/>
                <a:gd name="T32" fmla="*/ 157 w 200"/>
                <a:gd name="T33" fmla="*/ 147 h 183"/>
                <a:gd name="T34" fmla="*/ 143 w 200"/>
                <a:gd name="T35" fmla="*/ 159 h 183"/>
                <a:gd name="T36" fmla="*/ 127 w 200"/>
                <a:gd name="T37" fmla="*/ 168 h 183"/>
                <a:gd name="T38" fmla="*/ 109 w 200"/>
                <a:gd name="T39" fmla="*/ 173 h 183"/>
                <a:gd name="T40" fmla="*/ 91 w 200"/>
                <a:gd name="T41" fmla="*/ 173 h 183"/>
                <a:gd name="T42" fmla="*/ 73 w 200"/>
                <a:gd name="T43" fmla="*/ 168 h 183"/>
                <a:gd name="T44" fmla="*/ 56 w 200"/>
                <a:gd name="T45" fmla="*/ 159 h 183"/>
                <a:gd name="T46" fmla="*/ 42 w 200"/>
                <a:gd name="T47" fmla="*/ 147 h 183"/>
                <a:gd name="T48" fmla="*/ 30 w 200"/>
                <a:gd name="T49" fmla="*/ 133 h 183"/>
                <a:gd name="T50" fmla="*/ 20 w 200"/>
                <a:gd name="T51" fmla="*/ 116 h 183"/>
                <a:gd name="T52" fmla="*/ 13 w 200"/>
                <a:gd name="T53" fmla="*/ 97 h 183"/>
                <a:gd name="T54" fmla="*/ 10 w 200"/>
                <a:gd name="T55" fmla="*/ 76 h 183"/>
                <a:gd name="T56" fmla="*/ 9 w 200"/>
                <a:gd name="T57" fmla="*/ 55 h 183"/>
                <a:gd name="T58" fmla="*/ 12 w 200"/>
                <a:gd name="T59" fmla="*/ 38 h 183"/>
                <a:gd name="T60" fmla="*/ 16 w 200"/>
                <a:gd name="T61" fmla="*/ 22 h 183"/>
                <a:gd name="T62" fmla="*/ 23 w 200"/>
                <a:gd name="T63" fmla="*/ 7 h 183"/>
                <a:gd name="T64" fmla="*/ 25 w 200"/>
                <a:gd name="T65" fmla="*/ 1 h 183"/>
                <a:gd name="T66" fmla="*/ 20 w 200"/>
                <a:gd name="T67" fmla="*/ 5 h 183"/>
                <a:gd name="T68" fmla="*/ 16 w 200"/>
                <a:gd name="T69" fmla="*/ 8 h 183"/>
                <a:gd name="T70" fmla="*/ 11 w 200"/>
                <a:gd name="T71" fmla="*/ 13 h 183"/>
                <a:gd name="T72" fmla="*/ 7 w 200"/>
                <a:gd name="T73" fmla="*/ 20 h 183"/>
                <a:gd name="T74" fmla="*/ 4 w 200"/>
                <a:gd name="T75" fmla="*/ 32 h 183"/>
                <a:gd name="T76" fmla="*/ 2 w 200"/>
                <a:gd name="T77" fmla="*/ 46 h 183"/>
                <a:gd name="T78" fmla="*/ 0 w 200"/>
                <a:gd name="T79" fmla="*/ 58 h 183"/>
                <a:gd name="T80" fmla="*/ 1 w 200"/>
                <a:gd name="T81" fmla="*/ 77 h 183"/>
                <a:gd name="T82" fmla="*/ 5 w 200"/>
                <a:gd name="T83" fmla="*/ 100 h 183"/>
                <a:gd name="T84" fmla="*/ 12 w 200"/>
                <a:gd name="T85" fmla="*/ 121 h 183"/>
                <a:gd name="T86" fmla="*/ 23 w 200"/>
                <a:gd name="T87" fmla="*/ 140 h 183"/>
                <a:gd name="T88" fmla="*/ 36 w 200"/>
                <a:gd name="T89" fmla="*/ 156 h 183"/>
                <a:gd name="T90" fmla="*/ 52 w 200"/>
                <a:gd name="T91" fmla="*/ 169 h 183"/>
                <a:gd name="T92" fmla="*/ 70 w 200"/>
                <a:gd name="T93" fmla="*/ 179 h 183"/>
                <a:gd name="T94" fmla="*/ 90 w 200"/>
                <a:gd name="T95" fmla="*/ 182 h 183"/>
                <a:gd name="T96" fmla="*/ 110 w 200"/>
                <a:gd name="T97" fmla="*/ 182 h 183"/>
                <a:gd name="T98" fmla="*/ 130 w 200"/>
                <a:gd name="T99" fmla="*/ 179 h 183"/>
                <a:gd name="T100" fmla="*/ 147 w 200"/>
                <a:gd name="T101" fmla="*/ 169 h 183"/>
                <a:gd name="T102" fmla="*/ 163 w 200"/>
                <a:gd name="T103" fmla="*/ 156 h 183"/>
                <a:gd name="T104" fmla="*/ 176 w 200"/>
                <a:gd name="T105" fmla="*/ 140 h 183"/>
                <a:gd name="T106" fmla="*/ 187 w 200"/>
                <a:gd name="T107" fmla="*/ 121 h 183"/>
                <a:gd name="T108" fmla="*/ 196 w 200"/>
                <a:gd name="T109" fmla="*/ 100 h 183"/>
                <a:gd name="T110" fmla="*/ 200 w 200"/>
                <a:gd name="T111" fmla="*/ 77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00" h="183">
                  <a:moveTo>
                    <a:pt x="200" y="65"/>
                  </a:moveTo>
                  <a:lnTo>
                    <a:pt x="200" y="64"/>
                  </a:lnTo>
                  <a:lnTo>
                    <a:pt x="200" y="62"/>
                  </a:lnTo>
                  <a:lnTo>
                    <a:pt x="200" y="61"/>
                  </a:lnTo>
                  <a:lnTo>
                    <a:pt x="200" y="60"/>
                  </a:lnTo>
                  <a:lnTo>
                    <a:pt x="200" y="59"/>
                  </a:lnTo>
                  <a:lnTo>
                    <a:pt x="200" y="58"/>
                  </a:lnTo>
                  <a:lnTo>
                    <a:pt x="200" y="58"/>
                  </a:lnTo>
                  <a:lnTo>
                    <a:pt x="200" y="56"/>
                  </a:lnTo>
                  <a:lnTo>
                    <a:pt x="198" y="53"/>
                  </a:lnTo>
                  <a:lnTo>
                    <a:pt x="197" y="50"/>
                  </a:lnTo>
                  <a:lnTo>
                    <a:pt x="196" y="48"/>
                  </a:lnTo>
                  <a:lnTo>
                    <a:pt x="193" y="46"/>
                  </a:lnTo>
                  <a:lnTo>
                    <a:pt x="192" y="42"/>
                  </a:lnTo>
                  <a:lnTo>
                    <a:pt x="190" y="40"/>
                  </a:lnTo>
                  <a:lnTo>
                    <a:pt x="188" y="37"/>
                  </a:lnTo>
                  <a:lnTo>
                    <a:pt x="187" y="35"/>
                  </a:lnTo>
                  <a:lnTo>
                    <a:pt x="187" y="38"/>
                  </a:lnTo>
                  <a:lnTo>
                    <a:pt x="188" y="42"/>
                  </a:lnTo>
                  <a:lnTo>
                    <a:pt x="189" y="46"/>
                  </a:lnTo>
                  <a:lnTo>
                    <a:pt x="189" y="49"/>
                  </a:lnTo>
                  <a:lnTo>
                    <a:pt x="190" y="53"/>
                  </a:lnTo>
                  <a:lnTo>
                    <a:pt x="190" y="58"/>
                  </a:lnTo>
                  <a:lnTo>
                    <a:pt x="190" y="61"/>
                  </a:lnTo>
                  <a:lnTo>
                    <a:pt x="190" y="65"/>
                  </a:lnTo>
                  <a:lnTo>
                    <a:pt x="190" y="76"/>
                  </a:lnTo>
                  <a:lnTo>
                    <a:pt x="188" y="86"/>
                  </a:lnTo>
                  <a:lnTo>
                    <a:pt x="186" y="97"/>
                  </a:lnTo>
                  <a:lnTo>
                    <a:pt x="183" y="107"/>
                  </a:lnTo>
                  <a:lnTo>
                    <a:pt x="179" y="116"/>
                  </a:lnTo>
                  <a:lnTo>
                    <a:pt x="175" y="125"/>
                  </a:lnTo>
                  <a:lnTo>
                    <a:pt x="169" y="133"/>
                  </a:lnTo>
                  <a:lnTo>
                    <a:pt x="164" y="142"/>
                  </a:lnTo>
                  <a:lnTo>
                    <a:pt x="157" y="147"/>
                  </a:lnTo>
                  <a:lnTo>
                    <a:pt x="150" y="155"/>
                  </a:lnTo>
                  <a:lnTo>
                    <a:pt x="143" y="159"/>
                  </a:lnTo>
                  <a:lnTo>
                    <a:pt x="135" y="164"/>
                  </a:lnTo>
                  <a:lnTo>
                    <a:pt x="127" y="168"/>
                  </a:lnTo>
                  <a:lnTo>
                    <a:pt x="118" y="170"/>
                  </a:lnTo>
                  <a:lnTo>
                    <a:pt x="109" y="173"/>
                  </a:lnTo>
                  <a:lnTo>
                    <a:pt x="100" y="173"/>
                  </a:lnTo>
                  <a:lnTo>
                    <a:pt x="91" y="173"/>
                  </a:lnTo>
                  <a:lnTo>
                    <a:pt x="82" y="170"/>
                  </a:lnTo>
                  <a:lnTo>
                    <a:pt x="73" y="168"/>
                  </a:lnTo>
                  <a:lnTo>
                    <a:pt x="64" y="164"/>
                  </a:lnTo>
                  <a:lnTo>
                    <a:pt x="56" y="159"/>
                  </a:lnTo>
                  <a:lnTo>
                    <a:pt x="49" y="155"/>
                  </a:lnTo>
                  <a:lnTo>
                    <a:pt x="42" y="147"/>
                  </a:lnTo>
                  <a:lnTo>
                    <a:pt x="36" y="142"/>
                  </a:lnTo>
                  <a:lnTo>
                    <a:pt x="30" y="133"/>
                  </a:lnTo>
                  <a:lnTo>
                    <a:pt x="25" y="125"/>
                  </a:lnTo>
                  <a:lnTo>
                    <a:pt x="20" y="116"/>
                  </a:lnTo>
                  <a:lnTo>
                    <a:pt x="16" y="107"/>
                  </a:lnTo>
                  <a:lnTo>
                    <a:pt x="13" y="97"/>
                  </a:lnTo>
                  <a:lnTo>
                    <a:pt x="11" y="86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9" y="55"/>
                  </a:lnTo>
                  <a:lnTo>
                    <a:pt x="10" y="47"/>
                  </a:lnTo>
                  <a:lnTo>
                    <a:pt x="12" y="38"/>
                  </a:lnTo>
                  <a:lnTo>
                    <a:pt x="14" y="30"/>
                  </a:lnTo>
                  <a:lnTo>
                    <a:pt x="16" y="22"/>
                  </a:lnTo>
                  <a:lnTo>
                    <a:pt x="20" y="14"/>
                  </a:lnTo>
                  <a:lnTo>
                    <a:pt x="23" y="7"/>
                  </a:lnTo>
                  <a:lnTo>
                    <a:pt x="27" y="0"/>
                  </a:lnTo>
                  <a:lnTo>
                    <a:pt x="25" y="1"/>
                  </a:lnTo>
                  <a:lnTo>
                    <a:pt x="22" y="4"/>
                  </a:lnTo>
                  <a:lnTo>
                    <a:pt x="20" y="5"/>
                  </a:lnTo>
                  <a:lnTo>
                    <a:pt x="18" y="7"/>
                  </a:lnTo>
                  <a:lnTo>
                    <a:pt x="16" y="8"/>
                  </a:lnTo>
                  <a:lnTo>
                    <a:pt x="14" y="11"/>
                  </a:lnTo>
                  <a:lnTo>
                    <a:pt x="11" y="13"/>
                  </a:lnTo>
                  <a:lnTo>
                    <a:pt x="9" y="14"/>
                  </a:lnTo>
                  <a:lnTo>
                    <a:pt x="7" y="20"/>
                  </a:lnTo>
                  <a:lnTo>
                    <a:pt x="5" y="26"/>
                  </a:lnTo>
                  <a:lnTo>
                    <a:pt x="4" y="32"/>
                  </a:lnTo>
                  <a:lnTo>
                    <a:pt x="3" y="38"/>
                  </a:lnTo>
                  <a:lnTo>
                    <a:pt x="2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1" y="77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8" y="112"/>
                  </a:lnTo>
                  <a:lnTo>
                    <a:pt x="12" y="121"/>
                  </a:lnTo>
                  <a:lnTo>
                    <a:pt x="17" y="131"/>
                  </a:lnTo>
                  <a:lnTo>
                    <a:pt x="23" y="140"/>
                  </a:lnTo>
                  <a:lnTo>
                    <a:pt x="29" y="149"/>
                  </a:lnTo>
                  <a:lnTo>
                    <a:pt x="36" y="156"/>
                  </a:lnTo>
                  <a:lnTo>
                    <a:pt x="44" y="163"/>
                  </a:lnTo>
                  <a:lnTo>
                    <a:pt x="52" y="169"/>
                  </a:lnTo>
                  <a:lnTo>
                    <a:pt x="61" y="174"/>
                  </a:lnTo>
                  <a:lnTo>
                    <a:pt x="70" y="179"/>
                  </a:lnTo>
                  <a:lnTo>
                    <a:pt x="80" y="181"/>
                  </a:lnTo>
                  <a:lnTo>
                    <a:pt x="90" y="182"/>
                  </a:lnTo>
                  <a:lnTo>
                    <a:pt x="100" y="183"/>
                  </a:lnTo>
                  <a:lnTo>
                    <a:pt x="110" y="182"/>
                  </a:lnTo>
                  <a:lnTo>
                    <a:pt x="120" y="181"/>
                  </a:lnTo>
                  <a:lnTo>
                    <a:pt x="130" y="179"/>
                  </a:lnTo>
                  <a:lnTo>
                    <a:pt x="139" y="174"/>
                  </a:lnTo>
                  <a:lnTo>
                    <a:pt x="147" y="169"/>
                  </a:lnTo>
                  <a:lnTo>
                    <a:pt x="155" y="163"/>
                  </a:lnTo>
                  <a:lnTo>
                    <a:pt x="163" y="156"/>
                  </a:lnTo>
                  <a:lnTo>
                    <a:pt x="170" y="149"/>
                  </a:lnTo>
                  <a:lnTo>
                    <a:pt x="176" y="140"/>
                  </a:lnTo>
                  <a:lnTo>
                    <a:pt x="182" y="131"/>
                  </a:lnTo>
                  <a:lnTo>
                    <a:pt x="187" y="121"/>
                  </a:lnTo>
                  <a:lnTo>
                    <a:pt x="191" y="112"/>
                  </a:lnTo>
                  <a:lnTo>
                    <a:pt x="196" y="100"/>
                  </a:lnTo>
                  <a:lnTo>
                    <a:pt x="198" y="89"/>
                  </a:lnTo>
                  <a:lnTo>
                    <a:pt x="200" y="77"/>
                  </a:lnTo>
                  <a:lnTo>
                    <a:pt x="200" y="65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52" name="Freeform 27"/>
            <p:cNvSpPr>
              <a:spLocks/>
            </p:cNvSpPr>
            <p:nvPr/>
          </p:nvSpPr>
          <p:spPr bwMode="auto">
            <a:xfrm>
              <a:off x="1143" y="2648"/>
              <a:ext cx="38" cy="30"/>
            </a:xfrm>
            <a:custGeom>
              <a:avLst/>
              <a:gdLst>
                <a:gd name="T0" fmla="*/ 191 w 191"/>
                <a:gd name="T1" fmla="*/ 68 h 183"/>
                <a:gd name="T2" fmla="*/ 189 w 191"/>
                <a:gd name="T3" fmla="*/ 64 h 183"/>
                <a:gd name="T4" fmla="*/ 189 w 191"/>
                <a:gd name="T5" fmla="*/ 59 h 183"/>
                <a:gd name="T6" fmla="*/ 188 w 191"/>
                <a:gd name="T7" fmla="*/ 54 h 183"/>
                <a:gd name="T8" fmla="*/ 187 w 191"/>
                <a:gd name="T9" fmla="*/ 48 h 183"/>
                <a:gd name="T10" fmla="*/ 183 w 191"/>
                <a:gd name="T11" fmla="*/ 43 h 183"/>
                <a:gd name="T12" fmla="*/ 179 w 191"/>
                <a:gd name="T13" fmla="*/ 38 h 183"/>
                <a:gd name="T14" fmla="*/ 176 w 191"/>
                <a:gd name="T15" fmla="*/ 32 h 183"/>
                <a:gd name="T16" fmla="*/ 175 w 191"/>
                <a:gd name="T17" fmla="*/ 35 h 183"/>
                <a:gd name="T18" fmla="*/ 178 w 191"/>
                <a:gd name="T19" fmla="*/ 44 h 183"/>
                <a:gd name="T20" fmla="*/ 180 w 191"/>
                <a:gd name="T21" fmla="*/ 55 h 183"/>
                <a:gd name="T22" fmla="*/ 180 w 191"/>
                <a:gd name="T23" fmla="*/ 66 h 183"/>
                <a:gd name="T24" fmla="*/ 180 w 191"/>
                <a:gd name="T25" fmla="*/ 82 h 183"/>
                <a:gd name="T26" fmla="*/ 177 w 191"/>
                <a:gd name="T27" fmla="*/ 101 h 183"/>
                <a:gd name="T28" fmla="*/ 170 w 191"/>
                <a:gd name="T29" fmla="*/ 120 h 183"/>
                <a:gd name="T30" fmla="*/ 161 w 191"/>
                <a:gd name="T31" fmla="*/ 136 h 183"/>
                <a:gd name="T32" fmla="*/ 149 w 191"/>
                <a:gd name="T33" fmla="*/ 150 h 183"/>
                <a:gd name="T34" fmla="*/ 136 w 191"/>
                <a:gd name="T35" fmla="*/ 161 h 183"/>
                <a:gd name="T36" fmla="*/ 121 w 191"/>
                <a:gd name="T37" fmla="*/ 169 h 183"/>
                <a:gd name="T38" fmla="*/ 104 w 191"/>
                <a:gd name="T39" fmla="*/ 173 h 183"/>
                <a:gd name="T40" fmla="*/ 86 w 191"/>
                <a:gd name="T41" fmla="*/ 173 h 183"/>
                <a:gd name="T42" fmla="*/ 70 w 191"/>
                <a:gd name="T43" fmla="*/ 169 h 183"/>
                <a:gd name="T44" fmla="*/ 53 w 191"/>
                <a:gd name="T45" fmla="*/ 161 h 183"/>
                <a:gd name="T46" fmla="*/ 40 w 191"/>
                <a:gd name="T47" fmla="*/ 150 h 183"/>
                <a:gd name="T48" fmla="*/ 28 w 191"/>
                <a:gd name="T49" fmla="*/ 136 h 183"/>
                <a:gd name="T50" fmla="*/ 19 w 191"/>
                <a:gd name="T51" fmla="*/ 120 h 183"/>
                <a:gd name="T52" fmla="*/ 12 w 191"/>
                <a:gd name="T53" fmla="*/ 101 h 183"/>
                <a:gd name="T54" fmla="*/ 9 w 191"/>
                <a:gd name="T55" fmla="*/ 82 h 183"/>
                <a:gd name="T56" fmla="*/ 9 w 191"/>
                <a:gd name="T57" fmla="*/ 60 h 183"/>
                <a:gd name="T58" fmla="*/ 12 w 191"/>
                <a:gd name="T59" fmla="*/ 41 h 183"/>
                <a:gd name="T60" fmla="*/ 18 w 191"/>
                <a:gd name="T61" fmla="*/ 23 h 183"/>
                <a:gd name="T62" fmla="*/ 27 w 191"/>
                <a:gd name="T63" fmla="*/ 7 h 183"/>
                <a:gd name="T64" fmla="*/ 30 w 191"/>
                <a:gd name="T65" fmla="*/ 1 h 183"/>
                <a:gd name="T66" fmla="*/ 25 w 191"/>
                <a:gd name="T67" fmla="*/ 5 h 183"/>
                <a:gd name="T68" fmla="*/ 20 w 191"/>
                <a:gd name="T69" fmla="*/ 7 h 183"/>
                <a:gd name="T70" fmla="*/ 15 w 191"/>
                <a:gd name="T71" fmla="*/ 11 h 183"/>
                <a:gd name="T72" fmla="*/ 10 w 191"/>
                <a:gd name="T73" fmla="*/ 19 h 183"/>
                <a:gd name="T74" fmla="*/ 5 w 191"/>
                <a:gd name="T75" fmla="*/ 34 h 183"/>
                <a:gd name="T76" fmla="*/ 2 w 191"/>
                <a:gd name="T77" fmla="*/ 48 h 183"/>
                <a:gd name="T78" fmla="*/ 0 w 191"/>
                <a:gd name="T79" fmla="*/ 62 h 183"/>
                <a:gd name="T80" fmla="*/ 0 w 191"/>
                <a:gd name="T81" fmla="*/ 83 h 183"/>
                <a:gd name="T82" fmla="*/ 4 w 191"/>
                <a:gd name="T83" fmla="*/ 104 h 183"/>
                <a:gd name="T84" fmla="*/ 11 w 191"/>
                <a:gd name="T85" fmla="*/ 125 h 183"/>
                <a:gd name="T86" fmla="*/ 21 w 191"/>
                <a:gd name="T87" fmla="*/ 143 h 183"/>
                <a:gd name="T88" fmla="*/ 34 w 191"/>
                <a:gd name="T89" fmla="*/ 158 h 183"/>
                <a:gd name="T90" fmla="*/ 49 w 191"/>
                <a:gd name="T91" fmla="*/ 170 h 183"/>
                <a:gd name="T92" fmla="*/ 67 w 191"/>
                <a:gd name="T93" fmla="*/ 179 h 183"/>
                <a:gd name="T94" fmla="*/ 85 w 191"/>
                <a:gd name="T95" fmla="*/ 183 h 183"/>
                <a:gd name="T96" fmla="*/ 105 w 191"/>
                <a:gd name="T97" fmla="*/ 183 h 183"/>
                <a:gd name="T98" fmla="*/ 123 w 191"/>
                <a:gd name="T99" fmla="*/ 179 h 183"/>
                <a:gd name="T100" fmla="*/ 140 w 191"/>
                <a:gd name="T101" fmla="*/ 170 h 183"/>
                <a:gd name="T102" fmla="*/ 155 w 191"/>
                <a:gd name="T103" fmla="*/ 158 h 183"/>
                <a:gd name="T104" fmla="*/ 168 w 191"/>
                <a:gd name="T105" fmla="*/ 143 h 183"/>
                <a:gd name="T106" fmla="*/ 178 w 191"/>
                <a:gd name="T107" fmla="*/ 125 h 183"/>
                <a:gd name="T108" fmla="*/ 185 w 191"/>
                <a:gd name="T109" fmla="*/ 104 h 183"/>
                <a:gd name="T110" fmla="*/ 189 w 191"/>
                <a:gd name="T111" fmla="*/ 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91" h="183">
                  <a:moveTo>
                    <a:pt x="191" y="71"/>
                  </a:moveTo>
                  <a:lnTo>
                    <a:pt x="191" y="68"/>
                  </a:lnTo>
                  <a:lnTo>
                    <a:pt x="189" y="66"/>
                  </a:lnTo>
                  <a:lnTo>
                    <a:pt x="189" y="64"/>
                  </a:lnTo>
                  <a:lnTo>
                    <a:pt x="189" y="61"/>
                  </a:lnTo>
                  <a:lnTo>
                    <a:pt x="189" y="59"/>
                  </a:lnTo>
                  <a:lnTo>
                    <a:pt x="189" y="56"/>
                  </a:lnTo>
                  <a:lnTo>
                    <a:pt x="188" y="54"/>
                  </a:lnTo>
                  <a:lnTo>
                    <a:pt x="188" y="52"/>
                  </a:lnTo>
                  <a:lnTo>
                    <a:pt x="187" y="48"/>
                  </a:lnTo>
                  <a:lnTo>
                    <a:pt x="185" y="46"/>
                  </a:lnTo>
                  <a:lnTo>
                    <a:pt x="183" y="43"/>
                  </a:lnTo>
                  <a:lnTo>
                    <a:pt x="181" y="41"/>
                  </a:lnTo>
                  <a:lnTo>
                    <a:pt x="179" y="38"/>
                  </a:lnTo>
                  <a:lnTo>
                    <a:pt x="178" y="35"/>
                  </a:lnTo>
                  <a:lnTo>
                    <a:pt x="176" y="32"/>
                  </a:lnTo>
                  <a:lnTo>
                    <a:pt x="174" y="30"/>
                  </a:lnTo>
                  <a:lnTo>
                    <a:pt x="175" y="35"/>
                  </a:lnTo>
                  <a:lnTo>
                    <a:pt x="177" y="40"/>
                  </a:lnTo>
                  <a:lnTo>
                    <a:pt x="178" y="44"/>
                  </a:lnTo>
                  <a:lnTo>
                    <a:pt x="179" y="49"/>
                  </a:lnTo>
                  <a:lnTo>
                    <a:pt x="180" y="55"/>
                  </a:lnTo>
                  <a:lnTo>
                    <a:pt x="180" y="60"/>
                  </a:lnTo>
                  <a:lnTo>
                    <a:pt x="180" y="66"/>
                  </a:lnTo>
                  <a:lnTo>
                    <a:pt x="181" y="71"/>
                  </a:lnTo>
                  <a:lnTo>
                    <a:pt x="180" y="82"/>
                  </a:lnTo>
                  <a:lnTo>
                    <a:pt x="179" y="91"/>
                  </a:lnTo>
                  <a:lnTo>
                    <a:pt x="177" y="101"/>
                  </a:lnTo>
                  <a:lnTo>
                    <a:pt x="174" y="110"/>
                  </a:lnTo>
                  <a:lnTo>
                    <a:pt x="170" y="120"/>
                  </a:lnTo>
                  <a:lnTo>
                    <a:pt x="166" y="128"/>
                  </a:lnTo>
                  <a:lnTo>
                    <a:pt x="161" y="136"/>
                  </a:lnTo>
                  <a:lnTo>
                    <a:pt x="156" y="143"/>
                  </a:lnTo>
                  <a:lnTo>
                    <a:pt x="149" y="150"/>
                  </a:lnTo>
                  <a:lnTo>
                    <a:pt x="143" y="156"/>
                  </a:lnTo>
                  <a:lnTo>
                    <a:pt x="136" y="161"/>
                  </a:lnTo>
                  <a:lnTo>
                    <a:pt x="128" y="165"/>
                  </a:lnTo>
                  <a:lnTo>
                    <a:pt x="121" y="169"/>
                  </a:lnTo>
                  <a:lnTo>
                    <a:pt x="112" y="171"/>
                  </a:lnTo>
                  <a:lnTo>
                    <a:pt x="104" y="173"/>
                  </a:lnTo>
                  <a:lnTo>
                    <a:pt x="95" y="173"/>
                  </a:lnTo>
                  <a:lnTo>
                    <a:pt x="86" y="173"/>
                  </a:lnTo>
                  <a:lnTo>
                    <a:pt x="78" y="171"/>
                  </a:lnTo>
                  <a:lnTo>
                    <a:pt x="70" y="169"/>
                  </a:lnTo>
                  <a:lnTo>
                    <a:pt x="61" y="165"/>
                  </a:lnTo>
                  <a:lnTo>
                    <a:pt x="53" y="161"/>
                  </a:lnTo>
                  <a:lnTo>
                    <a:pt x="46" y="156"/>
                  </a:lnTo>
                  <a:lnTo>
                    <a:pt x="40" y="150"/>
                  </a:lnTo>
                  <a:lnTo>
                    <a:pt x="34" y="143"/>
                  </a:lnTo>
                  <a:lnTo>
                    <a:pt x="28" y="136"/>
                  </a:lnTo>
                  <a:lnTo>
                    <a:pt x="23" y="128"/>
                  </a:lnTo>
                  <a:lnTo>
                    <a:pt x="19" y="120"/>
                  </a:lnTo>
                  <a:lnTo>
                    <a:pt x="15" y="110"/>
                  </a:lnTo>
                  <a:lnTo>
                    <a:pt x="12" y="101"/>
                  </a:lnTo>
                  <a:lnTo>
                    <a:pt x="10" y="91"/>
                  </a:lnTo>
                  <a:lnTo>
                    <a:pt x="9" y="82"/>
                  </a:lnTo>
                  <a:lnTo>
                    <a:pt x="9" y="71"/>
                  </a:lnTo>
                  <a:lnTo>
                    <a:pt x="9" y="60"/>
                  </a:lnTo>
                  <a:lnTo>
                    <a:pt x="10" y="50"/>
                  </a:lnTo>
                  <a:lnTo>
                    <a:pt x="12" y="41"/>
                  </a:lnTo>
                  <a:lnTo>
                    <a:pt x="15" y="32"/>
                  </a:lnTo>
                  <a:lnTo>
                    <a:pt x="18" y="23"/>
                  </a:lnTo>
                  <a:lnTo>
                    <a:pt x="22" y="14"/>
                  </a:lnTo>
                  <a:lnTo>
                    <a:pt x="27" y="7"/>
                  </a:lnTo>
                  <a:lnTo>
                    <a:pt x="32" y="0"/>
                  </a:lnTo>
                  <a:lnTo>
                    <a:pt x="30" y="1"/>
                  </a:lnTo>
                  <a:lnTo>
                    <a:pt x="27" y="2"/>
                  </a:lnTo>
                  <a:lnTo>
                    <a:pt x="25" y="5"/>
                  </a:lnTo>
                  <a:lnTo>
                    <a:pt x="22" y="6"/>
                  </a:lnTo>
                  <a:lnTo>
                    <a:pt x="20" y="7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7" y="26"/>
                  </a:lnTo>
                  <a:lnTo>
                    <a:pt x="5" y="34"/>
                  </a:lnTo>
                  <a:lnTo>
                    <a:pt x="3" y="41"/>
                  </a:lnTo>
                  <a:lnTo>
                    <a:pt x="2" y="48"/>
                  </a:lnTo>
                  <a:lnTo>
                    <a:pt x="1" y="55"/>
                  </a:lnTo>
                  <a:lnTo>
                    <a:pt x="0" y="62"/>
                  </a:lnTo>
                  <a:lnTo>
                    <a:pt x="0" y="71"/>
                  </a:lnTo>
                  <a:lnTo>
                    <a:pt x="0" y="83"/>
                  </a:lnTo>
                  <a:lnTo>
                    <a:pt x="2" y="94"/>
                  </a:lnTo>
                  <a:lnTo>
                    <a:pt x="4" y="104"/>
                  </a:lnTo>
                  <a:lnTo>
                    <a:pt x="7" y="115"/>
                  </a:lnTo>
                  <a:lnTo>
                    <a:pt x="11" y="125"/>
                  </a:lnTo>
                  <a:lnTo>
                    <a:pt x="16" y="134"/>
                  </a:lnTo>
                  <a:lnTo>
                    <a:pt x="21" y="143"/>
                  </a:lnTo>
                  <a:lnTo>
                    <a:pt x="27" y="151"/>
                  </a:lnTo>
                  <a:lnTo>
                    <a:pt x="34" y="158"/>
                  </a:lnTo>
                  <a:lnTo>
                    <a:pt x="41" y="164"/>
                  </a:lnTo>
                  <a:lnTo>
                    <a:pt x="49" y="170"/>
                  </a:lnTo>
                  <a:lnTo>
                    <a:pt x="57" y="175"/>
                  </a:lnTo>
                  <a:lnTo>
                    <a:pt x="67" y="179"/>
                  </a:lnTo>
                  <a:lnTo>
                    <a:pt x="76" y="182"/>
                  </a:lnTo>
                  <a:lnTo>
                    <a:pt x="85" y="183"/>
                  </a:lnTo>
                  <a:lnTo>
                    <a:pt x="95" y="183"/>
                  </a:lnTo>
                  <a:lnTo>
                    <a:pt x="105" y="183"/>
                  </a:lnTo>
                  <a:lnTo>
                    <a:pt x="114" y="182"/>
                  </a:lnTo>
                  <a:lnTo>
                    <a:pt x="123" y="179"/>
                  </a:lnTo>
                  <a:lnTo>
                    <a:pt x="132" y="175"/>
                  </a:lnTo>
                  <a:lnTo>
                    <a:pt x="140" y="170"/>
                  </a:lnTo>
                  <a:lnTo>
                    <a:pt x="148" y="164"/>
                  </a:lnTo>
                  <a:lnTo>
                    <a:pt x="155" y="158"/>
                  </a:lnTo>
                  <a:lnTo>
                    <a:pt x="162" y="151"/>
                  </a:lnTo>
                  <a:lnTo>
                    <a:pt x="168" y="143"/>
                  </a:lnTo>
                  <a:lnTo>
                    <a:pt x="173" y="134"/>
                  </a:lnTo>
                  <a:lnTo>
                    <a:pt x="178" y="125"/>
                  </a:lnTo>
                  <a:lnTo>
                    <a:pt x="182" y="115"/>
                  </a:lnTo>
                  <a:lnTo>
                    <a:pt x="185" y="104"/>
                  </a:lnTo>
                  <a:lnTo>
                    <a:pt x="188" y="94"/>
                  </a:lnTo>
                  <a:lnTo>
                    <a:pt x="189" y="83"/>
                  </a:lnTo>
                  <a:lnTo>
                    <a:pt x="191" y="71"/>
                  </a:lnTo>
                  <a:close/>
                </a:path>
              </a:pathLst>
            </a:custGeom>
            <a:solidFill>
              <a:srgbClr val="F7CD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53" name="Freeform 28"/>
            <p:cNvSpPr>
              <a:spLocks/>
            </p:cNvSpPr>
            <p:nvPr/>
          </p:nvSpPr>
          <p:spPr bwMode="auto">
            <a:xfrm>
              <a:off x="1143" y="2647"/>
              <a:ext cx="37" cy="30"/>
            </a:xfrm>
            <a:custGeom>
              <a:avLst/>
              <a:gdLst>
                <a:gd name="T0" fmla="*/ 181 w 181"/>
                <a:gd name="T1" fmla="*/ 73 h 185"/>
                <a:gd name="T2" fmla="*/ 181 w 181"/>
                <a:gd name="T3" fmla="*/ 65 h 185"/>
                <a:gd name="T4" fmla="*/ 180 w 181"/>
                <a:gd name="T5" fmla="*/ 58 h 185"/>
                <a:gd name="T6" fmla="*/ 178 w 181"/>
                <a:gd name="T7" fmla="*/ 50 h 185"/>
                <a:gd name="T8" fmla="*/ 176 w 181"/>
                <a:gd name="T9" fmla="*/ 44 h 185"/>
                <a:gd name="T10" fmla="*/ 171 w 181"/>
                <a:gd name="T11" fmla="*/ 38 h 185"/>
                <a:gd name="T12" fmla="*/ 167 w 181"/>
                <a:gd name="T13" fmla="*/ 34 h 185"/>
                <a:gd name="T14" fmla="*/ 163 w 181"/>
                <a:gd name="T15" fmla="*/ 29 h 185"/>
                <a:gd name="T16" fmla="*/ 163 w 181"/>
                <a:gd name="T17" fmla="*/ 31 h 185"/>
                <a:gd name="T18" fmla="*/ 167 w 181"/>
                <a:gd name="T19" fmla="*/ 43 h 185"/>
                <a:gd name="T20" fmla="*/ 170 w 181"/>
                <a:gd name="T21" fmla="*/ 56 h 185"/>
                <a:gd name="T22" fmla="*/ 172 w 181"/>
                <a:gd name="T23" fmla="*/ 70 h 185"/>
                <a:gd name="T24" fmla="*/ 172 w 181"/>
                <a:gd name="T25" fmla="*/ 86 h 185"/>
                <a:gd name="T26" fmla="*/ 168 w 181"/>
                <a:gd name="T27" fmla="*/ 106 h 185"/>
                <a:gd name="T28" fmla="*/ 162 w 181"/>
                <a:gd name="T29" fmla="*/ 124 h 185"/>
                <a:gd name="T30" fmla="*/ 154 w 181"/>
                <a:gd name="T31" fmla="*/ 139 h 185"/>
                <a:gd name="T32" fmla="*/ 143 w 181"/>
                <a:gd name="T33" fmla="*/ 151 h 185"/>
                <a:gd name="T34" fmla="*/ 130 w 181"/>
                <a:gd name="T35" fmla="*/ 162 h 185"/>
                <a:gd name="T36" fmla="*/ 115 w 181"/>
                <a:gd name="T37" fmla="*/ 169 h 185"/>
                <a:gd name="T38" fmla="*/ 99 w 181"/>
                <a:gd name="T39" fmla="*/ 174 h 185"/>
                <a:gd name="T40" fmla="*/ 83 w 181"/>
                <a:gd name="T41" fmla="*/ 174 h 185"/>
                <a:gd name="T42" fmla="*/ 67 w 181"/>
                <a:gd name="T43" fmla="*/ 169 h 185"/>
                <a:gd name="T44" fmla="*/ 52 w 181"/>
                <a:gd name="T45" fmla="*/ 162 h 185"/>
                <a:gd name="T46" fmla="*/ 39 w 181"/>
                <a:gd name="T47" fmla="*/ 151 h 185"/>
                <a:gd name="T48" fmla="*/ 28 w 181"/>
                <a:gd name="T49" fmla="*/ 139 h 185"/>
                <a:gd name="T50" fmla="*/ 19 w 181"/>
                <a:gd name="T51" fmla="*/ 124 h 185"/>
                <a:gd name="T52" fmla="*/ 13 w 181"/>
                <a:gd name="T53" fmla="*/ 106 h 185"/>
                <a:gd name="T54" fmla="*/ 10 w 181"/>
                <a:gd name="T55" fmla="*/ 86 h 185"/>
                <a:gd name="T56" fmla="*/ 10 w 181"/>
                <a:gd name="T57" fmla="*/ 65 h 185"/>
                <a:gd name="T58" fmla="*/ 14 w 181"/>
                <a:gd name="T59" fmla="*/ 43 h 185"/>
                <a:gd name="T60" fmla="*/ 22 w 181"/>
                <a:gd name="T61" fmla="*/ 24 h 185"/>
                <a:gd name="T62" fmla="*/ 33 w 181"/>
                <a:gd name="T63" fmla="*/ 7 h 185"/>
                <a:gd name="T64" fmla="*/ 37 w 181"/>
                <a:gd name="T65" fmla="*/ 1 h 185"/>
                <a:gd name="T66" fmla="*/ 32 w 181"/>
                <a:gd name="T67" fmla="*/ 4 h 185"/>
                <a:gd name="T68" fmla="*/ 26 w 181"/>
                <a:gd name="T69" fmla="*/ 7 h 185"/>
                <a:gd name="T70" fmla="*/ 21 w 181"/>
                <a:gd name="T71" fmla="*/ 11 h 185"/>
                <a:gd name="T72" fmla="*/ 14 w 181"/>
                <a:gd name="T73" fmla="*/ 19 h 185"/>
                <a:gd name="T74" fmla="*/ 7 w 181"/>
                <a:gd name="T75" fmla="*/ 34 h 185"/>
                <a:gd name="T76" fmla="*/ 3 w 181"/>
                <a:gd name="T77" fmla="*/ 50 h 185"/>
                <a:gd name="T78" fmla="*/ 0 w 181"/>
                <a:gd name="T79" fmla="*/ 67 h 185"/>
                <a:gd name="T80" fmla="*/ 1 w 181"/>
                <a:gd name="T81" fmla="*/ 88 h 185"/>
                <a:gd name="T82" fmla="*/ 4 w 181"/>
                <a:gd name="T83" fmla="*/ 109 h 185"/>
                <a:gd name="T84" fmla="*/ 11 w 181"/>
                <a:gd name="T85" fmla="*/ 128 h 185"/>
                <a:gd name="T86" fmla="*/ 21 w 181"/>
                <a:gd name="T87" fmla="*/ 145 h 185"/>
                <a:gd name="T88" fmla="*/ 33 w 181"/>
                <a:gd name="T89" fmla="*/ 159 h 185"/>
                <a:gd name="T90" fmla="*/ 47 w 181"/>
                <a:gd name="T91" fmla="*/ 171 h 185"/>
                <a:gd name="T92" fmla="*/ 64 w 181"/>
                <a:gd name="T93" fmla="*/ 180 h 185"/>
                <a:gd name="T94" fmla="*/ 82 w 181"/>
                <a:gd name="T95" fmla="*/ 185 h 185"/>
                <a:gd name="T96" fmla="*/ 100 w 181"/>
                <a:gd name="T97" fmla="*/ 185 h 185"/>
                <a:gd name="T98" fmla="*/ 118 w 181"/>
                <a:gd name="T99" fmla="*/ 180 h 185"/>
                <a:gd name="T100" fmla="*/ 134 w 181"/>
                <a:gd name="T101" fmla="*/ 171 h 185"/>
                <a:gd name="T102" fmla="*/ 148 w 181"/>
                <a:gd name="T103" fmla="*/ 159 h 185"/>
                <a:gd name="T104" fmla="*/ 160 w 181"/>
                <a:gd name="T105" fmla="*/ 145 h 185"/>
                <a:gd name="T106" fmla="*/ 170 w 181"/>
                <a:gd name="T107" fmla="*/ 128 h 185"/>
                <a:gd name="T108" fmla="*/ 177 w 181"/>
                <a:gd name="T109" fmla="*/ 109 h 185"/>
                <a:gd name="T110" fmla="*/ 181 w 181"/>
                <a:gd name="T111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81" h="185">
                  <a:moveTo>
                    <a:pt x="181" y="77"/>
                  </a:moveTo>
                  <a:lnTo>
                    <a:pt x="181" y="73"/>
                  </a:lnTo>
                  <a:lnTo>
                    <a:pt x="181" y="70"/>
                  </a:lnTo>
                  <a:lnTo>
                    <a:pt x="181" y="65"/>
                  </a:lnTo>
                  <a:lnTo>
                    <a:pt x="180" y="61"/>
                  </a:lnTo>
                  <a:lnTo>
                    <a:pt x="180" y="58"/>
                  </a:lnTo>
                  <a:lnTo>
                    <a:pt x="179" y="54"/>
                  </a:lnTo>
                  <a:lnTo>
                    <a:pt x="178" y="50"/>
                  </a:lnTo>
                  <a:lnTo>
                    <a:pt x="178" y="47"/>
                  </a:lnTo>
                  <a:lnTo>
                    <a:pt x="176" y="44"/>
                  </a:lnTo>
                  <a:lnTo>
                    <a:pt x="174" y="41"/>
                  </a:lnTo>
                  <a:lnTo>
                    <a:pt x="171" y="38"/>
                  </a:lnTo>
                  <a:lnTo>
                    <a:pt x="169" y="36"/>
                  </a:lnTo>
                  <a:lnTo>
                    <a:pt x="167" y="34"/>
                  </a:lnTo>
                  <a:lnTo>
                    <a:pt x="165" y="31"/>
                  </a:lnTo>
                  <a:lnTo>
                    <a:pt x="163" y="29"/>
                  </a:lnTo>
                  <a:lnTo>
                    <a:pt x="160" y="26"/>
                  </a:lnTo>
                  <a:lnTo>
                    <a:pt x="163" y="31"/>
                  </a:lnTo>
                  <a:lnTo>
                    <a:pt x="165" y="37"/>
                  </a:lnTo>
                  <a:lnTo>
                    <a:pt x="167" y="43"/>
                  </a:lnTo>
                  <a:lnTo>
                    <a:pt x="169" y="50"/>
                  </a:lnTo>
                  <a:lnTo>
                    <a:pt x="170" y="56"/>
                  </a:lnTo>
                  <a:lnTo>
                    <a:pt x="171" y="64"/>
                  </a:lnTo>
                  <a:lnTo>
                    <a:pt x="172" y="70"/>
                  </a:lnTo>
                  <a:lnTo>
                    <a:pt x="172" y="77"/>
                  </a:lnTo>
                  <a:lnTo>
                    <a:pt x="172" y="86"/>
                  </a:lnTo>
                  <a:lnTo>
                    <a:pt x="170" y="96"/>
                  </a:lnTo>
                  <a:lnTo>
                    <a:pt x="168" y="106"/>
                  </a:lnTo>
                  <a:lnTo>
                    <a:pt x="166" y="114"/>
                  </a:lnTo>
                  <a:lnTo>
                    <a:pt x="162" y="124"/>
                  </a:lnTo>
                  <a:lnTo>
                    <a:pt x="158" y="131"/>
                  </a:lnTo>
                  <a:lnTo>
                    <a:pt x="154" y="139"/>
                  </a:lnTo>
                  <a:lnTo>
                    <a:pt x="148" y="145"/>
                  </a:lnTo>
                  <a:lnTo>
                    <a:pt x="143" y="151"/>
                  </a:lnTo>
                  <a:lnTo>
                    <a:pt x="136" y="157"/>
                  </a:lnTo>
                  <a:lnTo>
                    <a:pt x="130" y="162"/>
                  </a:lnTo>
                  <a:lnTo>
                    <a:pt x="123" y="167"/>
                  </a:lnTo>
                  <a:lnTo>
                    <a:pt x="115" y="169"/>
                  </a:lnTo>
                  <a:lnTo>
                    <a:pt x="107" y="171"/>
                  </a:lnTo>
                  <a:lnTo>
                    <a:pt x="99" y="174"/>
                  </a:lnTo>
                  <a:lnTo>
                    <a:pt x="91" y="174"/>
                  </a:lnTo>
                  <a:lnTo>
                    <a:pt x="83" y="174"/>
                  </a:lnTo>
                  <a:lnTo>
                    <a:pt x="75" y="171"/>
                  </a:lnTo>
                  <a:lnTo>
                    <a:pt x="67" y="169"/>
                  </a:lnTo>
                  <a:lnTo>
                    <a:pt x="59" y="167"/>
                  </a:lnTo>
                  <a:lnTo>
                    <a:pt x="52" y="162"/>
                  </a:lnTo>
                  <a:lnTo>
                    <a:pt x="45" y="157"/>
                  </a:lnTo>
                  <a:lnTo>
                    <a:pt x="39" y="151"/>
                  </a:lnTo>
                  <a:lnTo>
                    <a:pt x="33" y="145"/>
                  </a:lnTo>
                  <a:lnTo>
                    <a:pt x="28" y="139"/>
                  </a:lnTo>
                  <a:lnTo>
                    <a:pt x="23" y="131"/>
                  </a:lnTo>
                  <a:lnTo>
                    <a:pt x="19" y="124"/>
                  </a:lnTo>
                  <a:lnTo>
                    <a:pt x="16" y="114"/>
                  </a:lnTo>
                  <a:lnTo>
                    <a:pt x="13" y="106"/>
                  </a:lnTo>
                  <a:lnTo>
                    <a:pt x="11" y="96"/>
                  </a:lnTo>
                  <a:lnTo>
                    <a:pt x="10" y="86"/>
                  </a:lnTo>
                  <a:lnTo>
                    <a:pt x="9" y="77"/>
                  </a:lnTo>
                  <a:lnTo>
                    <a:pt x="10" y="65"/>
                  </a:lnTo>
                  <a:lnTo>
                    <a:pt x="11" y="54"/>
                  </a:lnTo>
                  <a:lnTo>
                    <a:pt x="14" y="43"/>
                  </a:lnTo>
                  <a:lnTo>
                    <a:pt x="18" y="34"/>
                  </a:lnTo>
                  <a:lnTo>
                    <a:pt x="22" y="24"/>
                  </a:lnTo>
                  <a:lnTo>
                    <a:pt x="27" y="16"/>
                  </a:lnTo>
                  <a:lnTo>
                    <a:pt x="33" y="7"/>
                  </a:lnTo>
                  <a:lnTo>
                    <a:pt x="40" y="0"/>
                  </a:lnTo>
                  <a:lnTo>
                    <a:pt x="37" y="1"/>
                  </a:lnTo>
                  <a:lnTo>
                    <a:pt x="35" y="2"/>
                  </a:lnTo>
                  <a:lnTo>
                    <a:pt x="32" y="4"/>
                  </a:lnTo>
                  <a:lnTo>
                    <a:pt x="29" y="6"/>
                  </a:lnTo>
                  <a:lnTo>
                    <a:pt x="26" y="7"/>
                  </a:lnTo>
                  <a:lnTo>
                    <a:pt x="23" y="8"/>
                  </a:lnTo>
                  <a:lnTo>
                    <a:pt x="21" y="11"/>
                  </a:lnTo>
                  <a:lnTo>
                    <a:pt x="18" y="12"/>
                  </a:lnTo>
                  <a:lnTo>
                    <a:pt x="14" y="19"/>
                  </a:lnTo>
                  <a:lnTo>
                    <a:pt x="11" y="26"/>
                  </a:lnTo>
                  <a:lnTo>
                    <a:pt x="7" y="34"/>
                  </a:lnTo>
                  <a:lnTo>
                    <a:pt x="5" y="42"/>
                  </a:lnTo>
                  <a:lnTo>
                    <a:pt x="3" y="50"/>
                  </a:lnTo>
                  <a:lnTo>
                    <a:pt x="1" y="59"/>
                  </a:lnTo>
                  <a:lnTo>
                    <a:pt x="0" y="67"/>
                  </a:lnTo>
                  <a:lnTo>
                    <a:pt x="0" y="77"/>
                  </a:lnTo>
                  <a:lnTo>
                    <a:pt x="1" y="88"/>
                  </a:lnTo>
                  <a:lnTo>
                    <a:pt x="2" y="98"/>
                  </a:lnTo>
                  <a:lnTo>
                    <a:pt x="4" y="109"/>
                  </a:lnTo>
                  <a:lnTo>
                    <a:pt x="7" y="119"/>
                  </a:lnTo>
                  <a:lnTo>
                    <a:pt x="11" y="128"/>
                  </a:lnTo>
                  <a:lnTo>
                    <a:pt x="16" y="137"/>
                  </a:lnTo>
                  <a:lnTo>
                    <a:pt x="21" y="145"/>
                  </a:lnTo>
                  <a:lnTo>
                    <a:pt x="27" y="154"/>
                  </a:lnTo>
                  <a:lnTo>
                    <a:pt x="33" y="159"/>
                  </a:lnTo>
                  <a:lnTo>
                    <a:pt x="40" y="167"/>
                  </a:lnTo>
                  <a:lnTo>
                    <a:pt x="47" y="171"/>
                  </a:lnTo>
                  <a:lnTo>
                    <a:pt x="55" y="176"/>
                  </a:lnTo>
                  <a:lnTo>
                    <a:pt x="64" y="180"/>
                  </a:lnTo>
                  <a:lnTo>
                    <a:pt x="73" y="182"/>
                  </a:lnTo>
                  <a:lnTo>
                    <a:pt x="82" y="185"/>
                  </a:lnTo>
                  <a:lnTo>
                    <a:pt x="91" y="185"/>
                  </a:lnTo>
                  <a:lnTo>
                    <a:pt x="100" y="185"/>
                  </a:lnTo>
                  <a:lnTo>
                    <a:pt x="109" y="182"/>
                  </a:lnTo>
                  <a:lnTo>
                    <a:pt x="118" y="180"/>
                  </a:lnTo>
                  <a:lnTo>
                    <a:pt x="126" y="176"/>
                  </a:lnTo>
                  <a:lnTo>
                    <a:pt x="134" y="171"/>
                  </a:lnTo>
                  <a:lnTo>
                    <a:pt x="141" y="167"/>
                  </a:lnTo>
                  <a:lnTo>
                    <a:pt x="148" y="159"/>
                  </a:lnTo>
                  <a:lnTo>
                    <a:pt x="155" y="154"/>
                  </a:lnTo>
                  <a:lnTo>
                    <a:pt x="160" y="145"/>
                  </a:lnTo>
                  <a:lnTo>
                    <a:pt x="166" y="137"/>
                  </a:lnTo>
                  <a:lnTo>
                    <a:pt x="170" y="128"/>
                  </a:lnTo>
                  <a:lnTo>
                    <a:pt x="174" y="119"/>
                  </a:lnTo>
                  <a:lnTo>
                    <a:pt x="177" y="109"/>
                  </a:lnTo>
                  <a:lnTo>
                    <a:pt x="179" y="98"/>
                  </a:lnTo>
                  <a:lnTo>
                    <a:pt x="181" y="88"/>
                  </a:lnTo>
                  <a:lnTo>
                    <a:pt x="181" y="77"/>
                  </a:lnTo>
                  <a:close/>
                </a:path>
              </a:pathLst>
            </a:custGeom>
            <a:solidFill>
              <a:srgbClr val="F7CF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54" name="Freeform 29"/>
            <p:cNvSpPr>
              <a:spLocks/>
            </p:cNvSpPr>
            <p:nvPr/>
          </p:nvSpPr>
          <p:spPr bwMode="auto">
            <a:xfrm>
              <a:off x="1144" y="2646"/>
              <a:ext cx="35" cy="30"/>
            </a:xfrm>
            <a:custGeom>
              <a:avLst/>
              <a:gdLst>
                <a:gd name="T0" fmla="*/ 171 w 172"/>
                <a:gd name="T1" fmla="*/ 77 h 184"/>
                <a:gd name="T2" fmla="*/ 171 w 172"/>
                <a:gd name="T3" fmla="*/ 66 h 184"/>
                <a:gd name="T4" fmla="*/ 169 w 172"/>
                <a:gd name="T5" fmla="*/ 55 h 184"/>
                <a:gd name="T6" fmla="*/ 166 w 172"/>
                <a:gd name="T7" fmla="*/ 46 h 184"/>
                <a:gd name="T8" fmla="*/ 162 w 172"/>
                <a:gd name="T9" fmla="*/ 39 h 184"/>
                <a:gd name="T10" fmla="*/ 157 w 172"/>
                <a:gd name="T11" fmla="*/ 33 h 184"/>
                <a:gd name="T12" fmla="*/ 152 w 172"/>
                <a:gd name="T13" fmla="*/ 28 h 184"/>
                <a:gd name="T14" fmla="*/ 146 w 172"/>
                <a:gd name="T15" fmla="*/ 23 h 184"/>
                <a:gd name="T16" fmla="*/ 147 w 172"/>
                <a:gd name="T17" fmla="*/ 27 h 184"/>
                <a:gd name="T18" fmla="*/ 155 w 172"/>
                <a:gd name="T19" fmla="*/ 41 h 184"/>
                <a:gd name="T20" fmla="*/ 160 w 172"/>
                <a:gd name="T21" fmla="*/ 57 h 184"/>
                <a:gd name="T22" fmla="*/ 162 w 172"/>
                <a:gd name="T23" fmla="*/ 73 h 184"/>
                <a:gd name="T24" fmla="*/ 162 w 172"/>
                <a:gd name="T25" fmla="*/ 91 h 184"/>
                <a:gd name="T26" fmla="*/ 159 w 172"/>
                <a:gd name="T27" fmla="*/ 109 h 184"/>
                <a:gd name="T28" fmla="*/ 153 w 172"/>
                <a:gd name="T29" fmla="*/ 125 h 184"/>
                <a:gd name="T30" fmla="*/ 145 w 172"/>
                <a:gd name="T31" fmla="*/ 141 h 184"/>
                <a:gd name="T32" fmla="*/ 135 w 172"/>
                <a:gd name="T33" fmla="*/ 153 h 184"/>
                <a:gd name="T34" fmla="*/ 123 w 172"/>
                <a:gd name="T35" fmla="*/ 162 h 184"/>
                <a:gd name="T36" fmla="*/ 109 w 172"/>
                <a:gd name="T37" fmla="*/ 169 h 184"/>
                <a:gd name="T38" fmla="*/ 94 w 172"/>
                <a:gd name="T39" fmla="*/ 173 h 184"/>
                <a:gd name="T40" fmla="*/ 78 w 172"/>
                <a:gd name="T41" fmla="*/ 173 h 184"/>
                <a:gd name="T42" fmla="*/ 63 w 172"/>
                <a:gd name="T43" fmla="*/ 169 h 184"/>
                <a:gd name="T44" fmla="*/ 49 w 172"/>
                <a:gd name="T45" fmla="*/ 162 h 184"/>
                <a:gd name="T46" fmla="*/ 36 w 172"/>
                <a:gd name="T47" fmla="*/ 153 h 184"/>
                <a:gd name="T48" fmla="*/ 26 w 172"/>
                <a:gd name="T49" fmla="*/ 141 h 184"/>
                <a:gd name="T50" fmla="*/ 18 w 172"/>
                <a:gd name="T51" fmla="*/ 125 h 184"/>
                <a:gd name="T52" fmla="*/ 12 w 172"/>
                <a:gd name="T53" fmla="*/ 109 h 184"/>
                <a:gd name="T54" fmla="*/ 9 w 172"/>
                <a:gd name="T55" fmla="*/ 91 h 184"/>
                <a:gd name="T56" fmla="*/ 9 w 172"/>
                <a:gd name="T57" fmla="*/ 69 h 184"/>
                <a:gd name="T58" fmla="*/ 15 w 172"/>
                <a:gd name="T59" fmla="*/ 45 h 184"/>
                <a:gd name="T60" fmla="*/ 26 w 172"/>
                <a:gd name="T61" fmla="*/ 24 h 184"/>
                <a:gd name="T62" fmla="*/ 41 w 172"/>
                <a:gd name="T63" fmla="*/ 7 h 184"/>
                <a:gd name="T64" fmla="*/ 46 w 172"/>
                <a:gd name="T65" fmla="*/ 2 h 184"/>
                <a:gd name="T66" fmla="*/ 39 w 172"/>
                <a:gd name="T67" fmla="*/ 4 h 184"/>
                <a:gd name="T68" fmla="*/ 33 w 172"/>
                <a:gd name="T69" fmla="*/ 6 h 184"/>
                <a:gd name="T70" fmla="*/ 27 w 172"/>
                <a:gd name="T71" fmla="*/ 10 h 184"/>
                <a:gd name="T72" fmla="*/ 18 w 172"/>
                <a:gd name="T73" fmla="*/ 18 h 184"/>
                <a:gd name="T74" fmla="*/ 9 w 172"/>
                <a:gd name="T75" fmla="*/ 34 h 184"/>
                <a:gd name="T76" fmla="*/ 3 w 172"/>
                <a:gd name="T77" fmla="*/ 52 h 184"/>
                <a:gd name="T78" fmla="*/ 0 w 172"/>
                <a:gd name="T79" fmla="*/ 71 h 184"/>
                <a:gd name="T80" fmla="*/ 0 w 172"/>
                <a:gd name="T81" fmla="*/ 93 h 184"/>
                <a:gd name="T82" fmla="*/ 3 w 172"/>
                <a:gd name="T83" fmla="*/ 112 h 184"/>
                <a:gd name="T84" fmla="*/ 10 w 172"/>
                <a:gd name="T85" fmla="*/ 131 h 184"/>
                <a:gd name="T86" fmla="*/ 19 w 172"/>
                <a:gd name="T87" fmla="*/ 147 h 184"/>
                <a:gd name="T88" fmla="*/ 31 w 172"/>
                <a:gd name="T89" fmla="*/ 161 h 184"/>
                <a:gd name="T90" fmla="*/ 44 w 172"/>
                <a:gd name="T91" fmla="*/ 172 h 184"/>
                <a:gd name="T92" fmla="*/ 61 w 172"/>
                <a:gd name="T93" fmla="*/ 180 h 184"/>
                <a:gd name="T94" fmla="*/ 77 w 172"/>
                <a:gd name="T95" fmla="*/ 184 h 184"/>
                <a:gd name="T96" fmla="*/ 95 w 172"/>
                <a:gd name="T97" fmla="*/ 184 h 184"/>
                <a:gd name="T98" fmla="*/ 111 w 172"/>
                <a:gd name="T99" fmla="*/ 180 h 184"/>
                <a:gd name="T100" fmla="*/ 127 w 172"/>
                <a:gd name="T101" fmla="*/ 172 h 184"/>
                <a:gd name="T102" fmla="*/ 140 w 172"/>
                <a:gd name="T103" fmla="*/ 161 h 184"/>
                <a:gd name="T104" fmla="*/ 152 w 172"/>
                <a:gd name="T105" fmla="*/ 147 h 184"/>
                <a:gd name="T106" fmla="*/ 161 w 172"/>
                <a:gd name="T107" fmla="*/ 131 h 184"/>
                <a:gd name="T108" fmla="*/ 168 w 172"/>
                <a:gd name="T109" fmla="*/ 112 h 184"/>
                <a:gd name="T110" fmla="*/ 171 w 172"/>
                <a:gd name="T111" fmla="*/ 93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2" h="184">
                  <a:moveTo>
                    <a:pt x="172" y="82"/>
                  </a:moveTo>
                  <a:lnTo>
                    <a:pt x="171" y="77"/>
                  </a:lnTo>
                  <a:lnTo>
                    <a:pt x="171" y="71"/>
                  </a:lnTo>
                  <a:lnTo>
                    <a:pt x="171" y="66"/>
                  </a:lnTo>
                  <a:lnTo>
                    <a:pt x="170" y="60"/>
                  </a:lnTo>
                  <a:lnTo>
                    <a:pt x="169" y="55"/>
                  </a:lnTo>
                  <a:lnTo>
                    <a:pt x="168" y="51"/>
                  </a:lnTo>
                  <a:lnTo>
                    <a:pt x="166" y="46"/>
                  </a:lnTo>
                  <a:lnTo>
                    <a:pt x="165" y="41"/>
                  </a:lnTo>
                  <a:lnTo>
                    <a:pt x="162" y="39"/>
                  </a:lnTo>
                  <a:lnTo>
                    <a:pt x="160" y="36"/>
                  </a:lnTo>
                  <a:lnTo>
                    <a:pt x="157" y="33"/>
                  </a:lnTo>
                  <a:lnTo>
                    <a:pt x="154" y="30"/>
                  </a:lnTo>
                  <a:lnTo>
                    <a:pt x="152" y="28"/>
                  </a:lnTo>
                  <a:lnTo>
                    <a:pt x="149" y="25"/>
                  </a:lnTo>
                  <a:lnTo>
                    <a:pt x="146" y="23"/>
                  </a:lnTo>
                  <a:lnTo>
                    <a:pt x="143" y="21"/>
                  </a:lnTo>
                  <a:lnTo>
                    <a:pt x="147" y="27"/>
                  </a:lnTo>
                  <a:lnTo>
                    <a:pt x="151" y="34"/>
                  </a:lnTo>
                  <a:lnTo>
                    <a:pt x="155" y="41"/>
                  </a:lnTo>
                  <a:lnTo>
                    <a:pt x="157" y="48"/>
                  </a:lnTo>
                  <a:lnTo>
                    <a:pt x="160" y="57"/>
                  </a:lnTo>
                  <a:lnTo>
                    <a:pt x="161" y="65"/>
                  </a:lnTo>
                  <a:lnTo>
                    <a:pt x="162" y="73"/>
                  </a:lnTo>
                  <a:lnTo>
                    <a:pt x="163" y="82"/>
                  </a:lnTo>
                  <a:lnTo>
                    <a:pt x="162" y="91"/>
                  </a:lnTo>
                  <a:lnTo>
                    <a:pt x="161" y="100"/>
                  </a:lnTo>
                  <a:lnTo>
                    <a:pt x="159" y="109"/>
                  </a:lnTo>
                  <a:lnTo>
                    <a:pt x="157" y="118"/>
                  </a:lnTo>
                  <a:lnTo>
                    <a:pt x="153" y="125"/>
                  </a:lnTo>
                  <a:lnTo>
                    <a:pt x="149" y="133"/>
                  </a:lnTo>
                  <a:lnTo>
                    <a:pt x="145" y="141"/>
                  </a:lnTo>
                  <a:lnTo>
                    <a:pt x="140" y="147"/>
                  </a:lnTo>
                  <a:lnTo>
                    <a:pt x="135" y="153"/>
                  </a:lnTo>
                  <a:lnTo>
                    <a:pt x="129" y="157"/>
                  </a:lnTo>
                  <a:lnTo>
                    <a:pt x="123" y="162"/>
                  </a:lnTo>
                  <a:lnTo>
                    <a:pt x="116" y="166"/>
                  </a:lnTo>
                  <a:lnTo>
                    <a:pt x="109" y="169"/>
                  </a:lnTo>
                  <a:lnTo>
                    <a:pt x="102" y="172"/>
                  </a:lnTo>
                  <a:lnTo>
                    <a:pt x="94" y="173"/>
                  </a:lnTo>
                  <a:lnTo>
                    <a:pt x="86" y="173"/>
                  </a:lnTo>
                  <a:lnTo>
                    <a:pt x="78" y="173"/>
                  </a:lnTo>
                  <a:lnTo>
                    <a:pt x="71" y="172"/>
                  </a:lnTo>
                  <a:lnTo>
                    <a:pt x="63" y="169"/>
                  </a:lnTo>
                  <a:lnTo>
                    <a:pt x="55" y="166"/>
                  </a:lnTo>
                  <a:lnTo>
                    <a:pt x="49" y="162"/>
                  </a:lnTo>
                  <a:lnTo>
                    <a:pt x="42" y="157"/>
                  </a:lnTo>
                  <a:lnTo>
                    <a:pt x="36" y="153"/>
                  </a:lnTo>
                  <a:lnTo>
                    <a:pt x="31" y="147"/>
                  </a:lnTo>
                  <a:lnTo>
                    <a:pt x="26" y="141"/>
                  </a:lnTo>
                  <a:lnTo>
                    <a:pt x="22" y="133"/>
                  </a:lnTo>
                  <a:lnTo>
                    <a:pt x="18" y="125"/>
                  </a:lnTo>
                  <a:lnTo>
                    <a:pt x="15" y="118"/>
                  </a:lnTo>
                  <a:lnTo>
                    <a:pt x="12" y="109"/>
                  </a:lnTo>
                  <a:lnTo>
                    <a:pt x="10" y="100"/>
                  </a:lnTo>
                  <a:lnTo>
                    <a:pt x="9" y="91"/>
                  </a:lnTo>
                  <a:lnTo>
                    <a:pt x="9" y="82"/>
                  </a:lnTo>
                  <a:lnTo>
                    <a:pt x="9" y="69"/>
                  </a:lnTo>
                  <a:lnTo>
                    <a:pt x="12" y="57"/>
                  </a:lnTo>
                  <a:lnTo>
                    <a:pt x="15" y="45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3" y="15"/>
                  </a:lnTo>
                  <a:lnTo>
                    <a:pt x="41" y="7"/>
                  </a:lnTo>
                  <a:lnTo>
                    <a:pt x="49" y="0"/>
                  </a:lnTo>
                  <a:lnTo>
                    <a:pt x="46" y="2"/>
                  </a:lnTo>
                  <a:lnTo>
                    <a:pt x="43" y="3"/>
                  </a:lnTo>
                  <a:lnTo>
                    <a:pt x="39" y="4"/>
                  </a:lnTo>
                  <a:lnTo>
                    <a:pt x="36" y="5"/>
                  </a:lnTo>
                  <a:lnTo>
                    <a:pt x="33" y="6"/>
                  </a:lnTo>
                  <a:lnTo>
                    <a:pt x="30" y="7"/>
                  </a:lnTo>
                  <a:lnTo>
                    <a:pt x="27" y="10"/>
                  </a:lnTo>
                  <a:lnTo>
                    <a:pt x="23" y="11"/>
                  </a:lnTo>
                  <a:lnTo>
                    <a:pt x="18" y="18"/>
                  </a:lnTo>
                  <a:lnTo>
                    <a:pt x="13" y="25"/>
                  </a:lnTo>
                  <a:lnTo>
                    <a:pt x="9" y="34"/>
                  </a:lnTo>
                  <a:lnTo>
                    <a:pt x="6" y="43"/>
                  </a:lnTo>
                  <a:lnTo>
                    <a:pt x="3" y="52"/>
                  </a:lnTo>
                  <a:lnTo>
                    <a:pt x="1" y="61"/>
                  </a:lnTo>
                  <a:lnTo>
                    <a:pt x="0" y="71"/>
                  </a:lnTo>
                  <a:lnTo>
                    <a:pt x="0" y="82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10" y="131"/>
                  </a:lnTo>
                  <a:lnTo>
                    <a:pt x="14" y="139"/>
                  </a:lnTo>
                  <a:lnTo>
                    <a:pt x="19" y="147"/>
                  </a:lnTo>
                  <a:lnTo>
                    <a:pt x="25" y="154"/>
                  </a:lnTo>
                  <a:lnTo>
                    <a:pt x="31" y="161"/>
                  </a:lnTo>
                  <a:lnTo>
                    <a:pt x="37" y="167"/>
                  </a:lnTo>
                  <a:lnTo>
                    <a:pt x="44" y="172"/>
                  </a:lnTo>
                  <a:lnTo>
                    <a:pt x="52" y="176"/>
                  </a:lnTo>
                  <a:lnTo>
                    <a:pt x="61" y="180"/>
                  </a:lnTo>
                  <a:lnTo>
                    <a:pt x="69" y="182"/>
                  </a:lnTo>
                  <a:lnTo>
                    <a:pt x="77" y="184"/>
                  </a:lnTo>
                  <a:lnTo>
                    <a:pt x="86" y="184"/>
                  </a:lnTo>
                  <a:lnTo>
                    <a:pt x="95" y="184"/>
                  </a:lnTo>
                  <a:lnTo>
                    <a:pt x="103" y="182"/>
                  </a:lnTo>
                  <a:lnTo>
                    <a:pt x="111" y="180"/>
                  </a:lnTo>
                  <a:lnTo>
                    <a:pt x="119" y="176"/>
                  </a:lnTo>
                  <a:lnTo>
                    <a:pt x="127" y="172"/>
                  </a:lnTo>
                  <a:lnTo>
                    <a:pt x="134" y="167"/>
                  </a:lnTo>
                  <a:lnTo>
                    <a:pt x="140" y="161"/>
                  </a:lnTo>
                  <a:lnTo>
                    <a:pt x="147" y="154"/>
                  </a:lnTo>
                  <a:lnTo>
                    <a:pt x="152" y="147"/>
                  </a:lnTo>
                  <a:lnTo>
                    <a:pt x="157" y="139"/>
                  </a:lnTo>
                  <a:lnTo>
                    <a:pt x="161" y="131"/>
                  </a:lnTo>
                  <a:lnTo>
                    <a:pt x="165" y="121"/>
                  </a:lnTo>
                  <a:lnTo>
                    <a:pt x="168" y="112"/>
                  </a:lnTo>
                  <a:lnTo>
                    <a:pt x="170" y="102"/>
                  </a:lnTo>
                  <a:lnTo>
                    <a:pt x="171" y="93"/>
                  </a:lnTo>
                  <a:lnTo>
                    <a:pt x="172" y="82"/>
                  </a:lnTo>
                  <a:close/>
                </a:path>
              </a:pathLst>
            </a:custGeom>
            <a:solidFill>
              <a:srgbClr val="F7D2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55" name="Freeform 30"/>
            <p:cNvSpPr>
              <a:spLocks/>
            </p:cNvSpPr>
            <p:nvPr/>
          </p:nvSpPr>
          <p:spPr bwMode="auto">
            <a:xfrm>
              <a:off x="1145" y="2645"/>
              <a:ext cx="33" cy="30"/>
            </a:xfrm>
            <a:custGeom>
              <a:avLst/>
              <a:gdLst>
                <a:gd name="T0" fmla="*/ 163 w 163"/>
                <a:gd name="T1" fmla="*/ 77 h 181"/>
                <a:gd name="T2" fmla="*/ 161 w 163"/>
                <a:gd name="T3" fmla="*/ 63 h 181"/>
                <a:gd name="T4" fmla="*/ 158 w 163"/>
                <a:gd name="T5" fmla="*/ 50 h 181"/>
                <a:gd name="T6" fmla="*/ 154 w 163"/>
                <a:gd name="T7" fmla="*/ 38 h 181"/>
                <a:gd name="T8" fmla="*/ 149 w 163"/>
                <a:gd name="T9" fmla="*/ 31 h 181"/>
                <a:gd name="T10" fmla="*/ 145 w 163"/>
                <a:gd name="T11" fmla="*/ 27 h 181"/>
                <a:gd name="T12" fmla="*/ 141 w 163"/>
                <a:gd name="T13" fmla="*/ 24 h 181"/>
                <a:gd name="T14" fmla="*/ 137 w 163"/>
                <a:gd name="T15" fmla="*/ 21 h 181"/>
                <a:gd name="T16" fmla="*/ 133 w 163"/>
                <a:gd name="T17" fmla="*/ 18 h 181"/>
                <a:gd name="T18" fmla="*/ 130 w 163"/>
                <a:gd name="T19" fmla="*/ 17 h 181"/>
                <a:gd name="T20" fmla="*/ 127 w 163"/>
                <a:gd name="T21" fmla="*/ 14 h 181"/>
                <a:gd name="T22" fmla="*/ 123 w 163"/>
                <a:gd name="T23" fmla="*/ 13 h 181"/>
                <a:gd name="T24" fmla="*/ 129 w 163"/>
                <a:gd name="T25" fmla="*/ 18 h 181"/>
                <a:gd name="T26" fmla="*/ 140 w 163"/>
                <a:gd name="T27" fmla="*/ 33 h 181"/>
                <a:gd name="T28" fmla="*/ 149 w 163"/>
                <a:gd name="T29" fmla="*/ 51 h 181"/>
                <a:gd name="T30" fmla="*/ 153 w 163"/>
                <a:gd name="T31" fmla="*/ 73 h 181"/>
                <a:gd name="T32" fmla="*/ 154 w 163"/>
                <a:gd name="T33" fmla="*/ 92 h 181"/>
                <a:gd name="T34" fmla="*/ 151 w 163"/>
                <a:gd name="T35" fmla="*/ 109 h 181"/>
                <a:gd name="T36" fmla="*/ 145 w 163"/>
                <a:gd name="T37" fmla="*/ 125 h 181"/>
                <a:gd name="T38" fmla="*/ 138 w 163"/>
                <a:gd name="T39" fmla="*/ 139 h 181"/>
                <a:gd name="T40" fmla="*/ 128 w 163"/>
                <a:gd name="T41" fmla="*/ 151 h 181"/>
                <a:gd name="T42" fmla="*/ 116 w 163"/>
                <a:gd name="T43" fmla="*/ 159 h 181"/>
                <a:gd name="T44" fmla="*/ 103 w 163"/>
                <a:gd name="T45" fmla="*/ 166 h 181"/>
                <a:gd name="T46" fmla="*/ 89 w 163"/>
                <a:gd name="T47" fmla="*/ 170 h 181"/>
                <a:gd name="T48" fmla="*/ 75 w 163"/>
                <a:gd name="T49" fmla="*/ 170 h 181"/>
                <a:gd name="T50" fmla="*/ 61 w 163"/>
                <a:gd name="T51" fmla="*/ 166 h 181"/>
                <a:gd name="T52" fmla="*/ 47 w 163"/>
                <a:gd name="T53" fmla="*/ 159 h 181"/>
                <a:gd name="T54" fmla="*/ 35 w 163"/>
                <a:gd name="T55" fmla="*/ 151 h 181"/>
                <a:gd name="T56" fmla="*/ 26 w 163"/>
                <a:gd name="T57" fmla="*/ 139 h 181"/>
                <a:gd name="T58" fmla="*/ 18 w 163"/>
                <a:gd name="T59" fmla="*/ 125 h 181"/>
                <a:gd name="T60" fmla="*/ 12 w 163"/>
                <a:gd name="T61" fmla="*/ 109 h 181"/>
                <a:gd name="T62" fmla="*/ 10 w 163"/>
                <a:gd name="T63" fmla="*/ 92 h 181"/>
                <a:gd name="T64" fmla="*/ 9 w 163"/>
                <a:gd name="T65" fmla="*/ 77 h 181"/>
                <a:gd name="T66" fmla="*/ 12 w 163"/>
                <a:gd name="T67" fmla="*/ 61 h 181"/>
                <a:gd name="T68" fmla="*/ 18 w 163"/>
                <a:gd name="T69" fmla="*/ 42 h 181"/>
                <a:gd name="T70" fmla="*/ 33 w 163"/>
                <a:gd name="T71" fmla="*/ 19 h 181"/>
                <a:gd name="T72" fmla="*/ 48 w 163"/>
                <a:gd name="T73" fmla="*/ 7 h 181"/>
                <a:gd name="T74" fmla="*/ 60 w 163"/>
                <a:gd name="T75" fmla="*/ 1 h 181"/>
                <a:gd name="T76" fmla="*/ 62 w 163"/>
                <a:gd name="T77" fmla="*/ 0 h 181"/>
                <a:gd name="T78" fmla="*/ 52 w 163"/>
                <a:gd name="T79" fmla="*/ 1 h 181"/>
                <a:gd name="T80" fmla="*/ 44 w 163"/>
                <a:gd name="T81" fmla="*/ 4 h 181"/>
                <a:gd name="T82" fmla="*/ 35 w 163"/>
                <a:gd name="T83" fmla="*/ 6 h 181"/>
                <a:gd name="T84" fmla="*/ 24 w 163"/>
                <a:gd name="T85" fmla="*/ 14 h 181"/>
                <a:gd name="T86" fmla="*/ 13 w 163"/>
                <a:gd name="T87" fmla="*/ 31 h 181"/>
                <a:gd name="T88" fmla="*/ 5 w 163"/>
                <a:gd name="T89" fmla="*/ 50 h 181"/>
                <a:gd name="T90" fmla="*/ 1 w 163"/>
                <a:gd name="T91" fmla="*/ 72 h 181"/>
                <a:gd name="T92" fmla="*/ 1 w 163"/>
                <a:gd name="T93" fmla="*/ 93 h 181"/>
                <a:gd name="T94" fmla="*/ 4 w 163"/>
                <a:gd name="T95" fmla="*/ 113 h 181"/>
                <a:gd name="T96" fmla="*/ 10 w 163"/>
                <a:gd name="T97" fmla="*/ 131 h 181"/>
                <a:gd name="T98" fmla="*/ 19 w 163"/>
                <a:gd name="T99" fmla="*/ 146 h 181"/>
                <a:gd name="T100" fmla="*/ 30 w 163"/>
                <a:gd name="T101" fmla="*/ 158 h 181"/>
                <a:gd name="T102" fmla="*/ 43 w 163"/>
                <a:gd name="T103" fmla="*/ 169 h 181"/>
                <a:gd name="T104" fmla="*/ 58 w 163"/>
                <a:gd name="T105" fmla="*/ 176 h 181"/>
                <a:gd name="T106" fmla="*/ 74 w 163"/>
                <a:gd name="T107" fmla="*/ 181 h 181"/>
                <a:gd name="T108" fmla="*/ 90 w 163"/>
                <a:gd name="T109" fmla="*/ 181 h 181"/>
                <a:gd name="T110" fmla="*/ 106 w 163"/>
                <a:gd name="T111" fmla="*/ 176 h 181"/>
                <a:gd name="T112" fmla="*/ 121 w 163"/>
                <a:gd name="T113" fmla="*/ 169 h 181"/>
                <a:gd name="T114" fmla="*/ 134 w 163"/>
                <a:gd name="T115" fmla="*/ 158 h 181"/>
                <a:gd name="T116" fmla="*/ 145 w 163"/>
                <a:gd name="T117" fmla="*/ 146 h 181"/>
                <a:gd name="T118" fmla="*/ 153 w 163"/>
                <a:gd name="T119" fmla="*/ 131 h 181"/>
                <a:gd name="T120" fmla="*/ 159 w 163"/>
                <a:gd name="T121" fmla="*/ 113 h 181"/>
                <a:gd name="T122" fmla="*/ 163 w 163"/>
                <a:gd name="T123" fmla="*/ 9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3" h="181">
                  <a:moveTo>
                    <a:pt x="163" y="84"/>
                  </a:moveTo>
                  <a:lnTo>
                    <a:pt x="163" y="77"/>
                  </a:lnTo>
                  <a:lnTo>
                    <a:pt x="162" y="71"/>
                  </a:lnTo>
                  <a:lnTo>
                    <a:pt x="161" y="63"/>
                  </a:lnTo>
                  <a:lnTo>
                    <a:pt x="160" y="57"/>
                  </a:lnTo>
                  <a:lnTo>
                    <a:pt x="158" y="50"/>
                  </a:lnTo>
                  <a:lnTo>
                    <a:pt x="156" y="44"/>
                  </a:lnTo>
                  <a:lnTo>
                    <a:pt x="154" y="38"/>
                  </a:lnTo>
                  <a:lnTo>
                    <a:pt x="151" y="33"/>
                  </a:lnTo>
                  <a:lnTo>
                    <a:pt x="149" y="31"/>
                  </a:lnTo>
                  <a:lnTo>
                    <a:pt x="147" y="30"/>
                  </a:lnTo>
                  <a:lnTo>
                    <a:pt x="145" y="27"/>
                  </a:lnTo>
                  <a:lnTo>
                    <a:pt x="143" y="26"/>
                  </a:lnTo>
                  <a:lnTo>
                    <a:pt x="141" y="24"/>
                  </a:lnTo>
                  <a:lnTo>
                    <a:pt x="139" y="23"/>
                  </a:lnTo>
                  <a:lnTo>
                    <a:pt x="137" y="21"/>
                  </a:lnTo>
                  <a:lnTo>
                    <a:pt x="135" y="19"/>
                  </a:lnTo>
                  <a:lnTo>
                    <a:pt x="133" y="18"/>
                  </a:lnTo>
                  <a:lnTo>
                    <a:pt x="132" y="18"/>
                  </a:lnTo>
                  <a:lnTo>
                    <a:pt x="130" y="17"/>
                  </a:lnTo>
                  <a:lnTo>
                    <a:pt x="128" y="15"/>
                  </a:lnTo>
                  <a:lnTo>
                    <a:pt x="127" y="14"/>
                  </a:lnTo>
                  <a:lnTo>
                    <a:pt x="125" y="13"/>
                  </a:lnTo>
                  <a:lnTo>
                    <a:pt x="123" y="13"/>
                  </a:lnTo>
                  <a:lnTo>
                    <a:pt x="122" y="12"/>
                  </a:lnTo>
                  <a:lnTo>
                    <a:pt x="129" y="18"/>
                  </a:lnTo>
                  <a:lnTo>
                    <a:pt x="135" y="25"/>
                  </a:lnTo>
                  <a:lnTo>
                    <a:pt x="140" y="33"/>
                  </a:lnTo>
                  <a:lnTo>
                    <a:pt x="145" y="42"/>
                  </a:lnTo>
                  <a:lnTo>
                    <a:pt x="149" y="51"/>
                  </a:lnTo>
                  <a:lnTo>
                    <a:pt x="152" y="62"/>
                  </a:lnTo>
                  <a:lnTo>
                    <a:pt x="153" y="73"/>
                  </a:lnTo>
                  <a:lnTo>
                    <a:pt x="154" y="84"/>
                  </a:lnTo>
                  <a:lnTo>
                    <a:pt x="154" y="92"/>
                  </a:lnTo>
                  <a:lnTo>
                    <a:pt x="153" y="101"/>
                  </a:lnTo>
                  <a:lnTo>
                    <a:pt x="151" y="109"/>
                  </a:lnTo>
                  <a:lnTo>
                    <a:pt x="148" y="117"/>
                  </a:lnTo>
                  <a:lnTo>
                    <a:pt x="145" y="125"/>
                  </a:lnTo>
                  <a:lnTo>
                    <a:pt x="142" y="132"/>
                  </a:lnTo>
                  <a:lnTo>
                    <a:pt x="138" y="139"/>
                  </a:lnTo>
                  <a:lnTo>
                    <a:pt x="133" y="145"/>
                  </a:lnTo>
                  <a:lnTo>
                    <a:pt x="128" y="151"/>
                  </a:lnTo>
                  <a:lnTo>
                    <a:pt x="122" y="156"/>
                  </a:lnTo>
                  <a:lnTo>
                    <a:pt x="116" y="159"/>
                  </a:lnTo>
                  <a:lnTo>
                    <a:pt x="110" y="163"/>
                  </a:lnTo>
                  <a:lnTo>
                    <a:pt x="103" y="166"/>
                  </a:lnTo>
                  <a:lnTo>
                    <a:pt x="97" y="169"/>
                  </a:lnTo>
                  <a:lnTo>
                    <a:pt x="89" y="170"/>
                  </a:lnTo>
                  <a:lnTo>
                    <a:pt x="82" y="170"/>
                  </a:lnTo>
                  <a:lnTo>
                    <a:pt x="75" y="170"/>
                  </a:lnTo>
                  <a:lnTo>
                    <a:pt x="68" y="169"/>
                  </a:lnTo>
                  <a:lnTo>
                    <a:pt x="61" y="166"/>
                  </a:lnTo>
                  <a:lnTo>
                    <a:pt x="54" y="163"/>
                  </a:lnTo>
                  <a:lnTo>
                    <a:pt x="47" y="159"/>
                  </a:lnTo>
                  <a:lnTo>
                    <a:pt x="41" y="156"/>
                  </a:lnTo>
                  <a:lnTo>
                    <a:pt x="35" y="151"/>
                  </a:lnTo>
                  <a:lnTo>
                    <a:pt x="30" y="145"/>
                  </a:lnTo>
                  <a:lnTo>
                    <a:pt x="26" y="139"/>
                  </a:lnTo>
                  <a:lnTo>
                    <a:pt x="21" y="132"/>
                  </a:lnTo>
                  <a:lnTo>
                    <a:pt x="18" y="125"/>
                  </a:lnTo>
                  <a:lnTo>
                    <a:pt x="15" y="117"/>
                  </a:lnTo>
                  <a:lnTo>
                    <a:pt x="12" y="109"/>
                  </a:lnTo>
                  <a:lnTo>
                    <a:pt x="11" y="101"/>
                  </a:lnTo>
                  <a:lnTo>
                    <a:pt x="10" y="92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3" y="55"/>
                  </a:lnTo>
                  <a:lnTo>
                    <a:pt x="18" y="42"/>
                  </a:lnTo>
                  <a:lnTo>
                    <a:pt x="25" y="30"/>
                  </a:lnTo>
                  <a:lnTo>
                    <a:pt x="33" y="19"/>
                  </a:lnTo>
                  <a:lnTo>
                    <a:pt x="43" y="11"/>
                  </a:lnTo>
                  <a:lnTo>
                    <a:pt x="48" y="7"/>
                  </a:lnTo>
                  <a:lnTo>
                    <a:pt x="54" y="5"/>
                  </a:lnTo>
                  <a:lnTo>
                    <a:pt x="60" y="1"/>
                  </a:lnTo>
                  <a:lnTo>
                    <a:pt x="66" y="0"/>
                  </a:lnTo>
                  <a:lnTo>
                    <a:pt x="62" y="0"/>
                  </a:lnTo>
                  <a:lnTo>
                    <a:pt x="57" y="1"/>
                  </a:lnTo>
                  <a:lnTo>
                    <a:pt x="52" y="1"/>
                  </a:lnTo>
                  <a:lnTo>
                    <a:pt x="48" y="2"/>
                  </a:lnTo>
                  <a:lnTo>
                    <a:pt x="44" y="4"/>
                  </a:lnTo>
                  <a:lnTo>
                    <a:pt x="39" y="5"/>
                  </a:lnTo>
                  <a:lnTo>
                    <a:pt x="35" y="6"/>
                  </a:lnTo>
                  <a:lnTo>
                    <a:pt x="31" y="7"/>
                  </a:lnTo>
                  <a:lnTo>
                    <a:pt x="24" y="14"/>
                  </a:lnTo>
                  <a:lnTo>
                    <a:pt x="18" y="23"/>
                  </a:lnTo>
                  <a:lnTo>
                    <a:pt x="13" y="31"/>
                  </a:lnTo>
                  <a:lnTo>
                    <a:pt x="9" y="41"/>
                  </a:lnTo>
                  <a:lnTo>
                    <a:pt x="5" y="50"/>
                  </a:lnTo>
                  <a:lnTo>
                    <a:pt x="2" y="61"/>
                  </a:lnTo>
                  <a:lnTo>
                    <a:pt x="1" y="72"/>
                  </a:lnTo>
                  <a:lnTo>
                    <a:pt x="0" y="84"/>
                  </a:lnTo>
                  <a:lnTo>
                    <a:pt x="1" y="93"/>
                  </a:lnTo>
                  <a:lnTo>
                    <a:pt x="2" y="103"/>
                  </a:lnTo>
                  <a:lnTo>
                    <a:pt x="4" y="113"/>
                  </a:lnTo>
                  <a:lnTo>
                    <a:pt x="7" y="121"/>
                  </a:lnTo>
                  <a:lnTo>
                    <a:pt x="10" y="131"/>
                  </a:lnTo>
                  <a:lnTo>
                    <a:pt x="14" y="138"/>
                  </a:lnTo>
                  <a:lnTo>
                    <a:pt x="19" y="146"/>
                  </a:lnTo>
                  <a:lnTo>
                    <a:pt x="24" y="152"/>
                  </a:lnTo>
                  <a:lnTo>
                    <a:pt x="30" y="158"/>
                  </a:lnTo>
                  <a:lnTo>
                    <a:pt x="36" y="164"/>
                  </a:lnTo>
                  <a:lnTo>
                    <a:pt x="43" y="169"/>
                  </a:lnTo>
                  <a:lnTo>
                    <a:pt x="50" y="174"/>
                  </a:lnTo>
                  <a:lnTo>
                    <a:pt x="58" y="176"/>
                  </a:lnTo>
                  <a:lnTo>
                    <a:pt x="66" y="178"/>
                  </a:lnTo>
                  <a:lnTo>
                    <a:pt x="74" y="181"/>
                  </a:lnTo>
                  <a:lnTo>
                    <a:pt x="82" y="181"/>
                  </a:lnTo>
                  <a:lnTo>
                    <a:pt x="90" y="181"/>
                  </a:lnTo>
                  <a:lnTo>
                    <a:pt x="98" y="178"/>
                  </a:lnTo>
                  <a:lnTo>
                    <a:pt x="106" y="176"/>
                  </a:lnTo>
                  <a:lnTo>
                    <a:pt x="114" y="174"/>
                  </a:lnTo>
                  <a:lnTo>
                    <a:pt x="121" y="169"/>
                  </a:lnTo>
                  <a:lnTo>
                    <a:pt x="127" y="164"/>
                  </a:lnTo>
                  <a:lnTo>
                    <a:pt x="134" y="158"/>
                  </a:lnTo>
                  <a:lnTo>
                    <a:pt x="139" y="152"/>
                  </a:lnTo>
                  <a:lnTo>
                    <a:pt x="145" y="146"/>
                  </a:lnTo>
                  <a:lnTo>
                    <a:pt x="149" y="138"/>
                  </a:lnTo>
                  <a:lnTo>
                    <a:pt x="153" y="131"/>
                  </a:lnTo>
                  <a:lnTo>
                    <a:pt x="157" y="121"/>
                  </a:lnTo>
                  <a:lnTo>
                    <a:pt x="159" y="113"/>
                  </a:lnTo>
                  <a:lnTo>
                    <a:pt x="161" y="103"/>
                  </a:lnTo>
                  <a:lnTo>
                    <a:pt x="163" y="93"/>
                  </a:lnTo>
                  <a:lnTo>
                    <a:pt x="163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56" name="Freeform 31"/>
            <p:cNvSpPr>
              <a:spLocks noEditPoints="1"/>
            </p:cNvSpPr>
            <p:nvPr/>
          </p:nvSpPr>
          <p:spPr bwMode="auto">
            <a:xfrm>
              <a:off x="1146" y="2645"/>
              <a:ext cx="31" cy="29"/>
            </a:xfrm>
            <a:custGeom>
              <a:avLst/>
              <a:gdLst>
                <a:gd name="T0" fmla="*/ 152 w 154"/>
                <a:gd name="T1" fmla="*/ 67 h 175"/>
                <a:gd name="T2" fmla="*/ 146 w 154"/>
                <a:gd name="T3" fmla="*/ 43 h 175"/>
                <a:gd name="T4" fmla="*/ 134 w 154"/>
                <a:gd name="T5" fmla="*/ 23 h 175"/>
                <a:gd name="T6" fmla="*/ 133 w 154"/>
                <a:gd name="T7" fmla="*/ 21 h 175"/>
                <a:gd name="T8" fmla="*/ 131 w 154"/>
                <a:gd name="T9" fmla="*/ 20 h 175"/>
                <a:gd name="T10" fmla="*/ 119 w 154"/>
                <a:gd name="T11" fmla="*/ 13 h 175"/>
                <a:gd name="T12" fmla="*/ 86 w 154"/>
                <a:gd name="T13" fmla="*/ 1 h 175"/>
                <a:gd name="T14" fmla="*/ 52 w 154"/>
                <a:gd name="T15" fmla="*/ 1 h 175"/>
                <a:gd name="T16" fmla="*/ 24 w 154"/>
                <a:gd name="T17" fmla="*/ 17 h 175"/>
                <a:gd name="T18" fmla="*/ 6 w 154"/>
                <a:gd name="T19" fmla="*/ 47 h 175"/>
                <a:gd name="T20" fmla="*/ 0 w 154"/>
                <a:gd name="T21" fmla="*/ 84 h 175"/>
                <a:gd name="T22" fmla="*/ 3 w 154"/>
                <a:gd name="T23" fmla="*/ 111 h 175"/>
                <a:gd name="T24" fmla="*/ 13 w 154"/>
                <a:gd name="T25" fmla="*/ 135 h 175"/>
                <a:gd name="T26" fmla="*/ 27 w 154"/>
                <a:gd name="T27" fmla="*/ 155 h 175"/>
                <a:gd name="T28" fmla="*/ 46 w 154"/>
                <a:gd name="T29" fmla="*/ 168 h 175"/>
                <a:gd name="T30" fmla="*/ 69 w 154"/>
                <a:gd name="T31" fmla="*/ 175 h 175"/>
                <a:gd name="T32" fmla="*/ 93 w 154"/>
                <a:gd name="T33" fmla="*/ 174 h 175"/>
                <a:gd name="T34" fmla="*/ 114 w 154"/>
                <a:gd name="T35" fmla="*/ 164 h 175"/>
                <a:gd name="T36" fmla="*/ 131 w 154"/>
                <a:gd name="T37" fmla="*/ 149 h 175"/>
                <a:gd name="T38" fmla="*/ 144 w 154"/>
                <a:gd name="T39" fmla="*/ 127 h 175"/>
                <a:gd name="T40" fmla="*/ 152 w 154"/>
                <a:gd name="T41" fmla="*/ 102 h 175"/>
                <a:gd name="T42" fmla="*/ 145 w 154"/>
                <a:gd name="T43" fmla="*/ 84 h 175"/>
                <a:gd name="T44" fmla="*/ 142 w 154"/>
                <a:gd name="T45" fmla="*/ 108 h 175"/>
                <a:gd name="T46" fmla="*/ 133 w 154"/>
                <a:gd name="T47" fmla="*/ 129 h 175"/>
                <a:gd name="T48" fmla="*/ 120 w 154"/>
                <a:gd name="T49" fmla="*/ 146 h 175"/>
                <a:gd name="T50" fmla="*/ 103 w 154"/>
                <a:gd name="T51" fmla="*/ 158 h 175"/>
                <a:gd name="T52" fmla="*/ 84 w 154"/>
                <a:gd name="T53" fmla="*/ 164 h 175"/>
                <a:gd name="T54" fmla="*/ 64 w 154"/>
                <a:gd name="T55" fmla="*/ 163 h 175"/>
                <a:gd name="T56" fmla="*/ 44 w 154"/>
                <a:gd name="T57" fmla="*/ 155 h 175"/>
                <a:gd name="T58" fmla="*/ 28 w 154"/>
                <a:gd name="T59" fmla="*/ 141 h 175"/>
                <a:gd name="T60" fmla="*/ 17 w 154"/>
                <a:gd name="T61" fmla="*/ 122 h 175"/>
                <a:gd name="T62" fmla="*/ 10 w 154"/>
                <a:gd name="T63" fmla="*/ 101 h 175"/>
                <a:gd name="T64" fmla="*/ 9 w 154"/>
                <a:gd name="T65" fmla="*/ 75 h 175"/>
                <a:gd name="T66" fmla="*/ 14 w 154"/>
                <a:gd name="T67" fmla="*/ 53 h 175"/>
                <a:gd name="T68" fmla="*/ 24 w 154"/>
                <a:gd name="T69" fmla="*/ 32 h 175"/>
                <a:gd name="T70" fmla="*/ 38 w 154"/>
                <a:gd name="T71" fmla="*/ 17 h 175"/>
                <a:gd name="T72" fmla="*/ 57 w 154"/>
                <a:gd name="T73" fmla="*/ 7 h 175"/>
                <a:gd name="T74" fmla="*/ 77 w 154"/>
                <a:gd name="T75" fmla="*/ 2 h 175"/>
                <a:gd name="T76" fmla="*/ 97 w 154"/>
                <a:gd name="T77" fmla="*/ 7 h 175"/>
                <a:gd name="T78" fmla="*/ 115 w 154"/>
                <a:gd name="T79" fmla="*/ 17 h 175"/>
                <a:gd name="T80" fmla="*/ 129 w 154"/>
                <a:gd name="T81" fmla="*/ 32 h 175"/>
                <a:gd name="T82" fmla="*/ 139 w 154"/>
                <a:gd name="T83" fmla="*/ 53 h 175"/>
                <a:gd name="T84" fmla="*/ 144 w 154"/>
                <a:gd name="T85" fmla="*/ 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75">
                  <a:moveTo>
                    <a:pt x="154" y="84"/>
                  </a:moveTo>
                  <a:lnTo>
                    <a:pt x="153" y="75"/>
                  </a:lnTo>
                  <a:lnTo>
                    <a:pt x="152" y="67"/>
                  </a:lnTo>
                  <a:lnTo>
                    <a:pt x="151" y="59"/>
                  </a:lnTo>
                  <a:lnTo>
                    <a:pt x="148" y="50"/>
                  </a:lnTo>
                  <a:lnTo>
                    <a:pt x="146" y="43"/>
                  </a:lnTo>
                  <a:lnTo>
                    <a:pt x="142" y="36"/>
                  </a:lnTo>
                  <a:lnTo>
                    <a:pt x="138" y="29"/>
                  </a:lnTo>
                  <a:lnTo>
                    <a:pt x="134" y="23"/>
                  </a:lnTo>
                  <a:lnTo>
                    <a:pt x="134" y="23"/>
                  </a:lnTo>
                  <a:lnTo>
                    <a:pt x="133" y="21"/>
                  </a:lnTo>
                  <a:lnTo>
                    <a:pt x="133" y="21"/>
                  </a:lnTo>
                  <a:lnTo>
                    <a:pt x="132" y="21"/>
                  </a:lnTo>
                  <a:lnTo>
                    <a:pt x="131" y="20"/>
                  </a:lnTo>
                  <a:lnTo>
                    <a:pt x="131" y="20"/>
                  </a:lnTo>
                  <a:lnTo>
                    <a:pt x="130" y="20"/>
                  </a:lnTo>
                  <a:lnTo>
                    <a:pt x="130" y="19"/>
                  </a:lnTo>
                  <a:lnTo>
                    <a:pt x="119" y="13"/>
                  </a:lnTo>
                  <a:lnTo>
                    <a:pt x="108" y="8"/>
                  </a:lnTo>
                  <a:lnTo>
                    <a:pt x="97" y="4"/>
                  </a:lnTo>
                  <a:lnTo>
                    <a:pt x="86" y="1"/>
                  </a:lnTo>
                  <a:lnTo>
                    <a:pt x="75" y="0"/>
                  </a:lnTo>
                  <a:lnTo>
                    <a:pt x="64" y="0"/>
                  </a:lnTo>
                  <a:lnTo>
                    <a:pt x="52" y="1"/>
                  </a:lnTo>
                  <a:lnTo>
                    <a:pt x="40" y="2"/>
                  </a:lnTo>
                  <a:lnTo>
                    <a:pt x="32" y="9"/>
                  </a:lnTo>
                  <a:lnTo>
                    <a:pt x="24" y="17"/>
                  </a:lnTo>
                  <a:lnTo>
                    <a:pt x="17" y="26"/>
                  </a:lnTo>
                  <a:lnTo>
                    <a:pt x="11" y="36"/>
                  </a:lnTo>
                  <a:lnTo>
                    <a:pt x="6" y="47"/>
                  </a:lnTo>
                  <a:lnTo>
                    <a:pt x="3" y="59"/>
                  </a:lnTo>
                  <a:lnTo>
                    <a:pt x="0" y="71"/>
                  </a:lnTo>
                  <a:lnTo>
                    <a:pt x="0" y="84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1"/>
                  </a:lnTo>
                  <a:lnTo>
                    <a:pt x="6" y="120"/>
                  </a:lnTo>
                  <a:lnTo>
                    <a:pt x="9" y="127"/>
                  </a:lnTo>
                  <a:lnTo>
                    <a:pt x="13" y="135"/>
                  </a:lnTo>
                  <a:lnTo>
                    <a:pt x="17" y="143"/>
                  </a:lnTo>
                  <a:lnTo>
                    <a:pt x="22" y="149"/>
                  </a:lnTo>
                  <a:lnTo>
                    <a:pt x="27" y="155"/>
                  </a:lnTo>
                  <a:lnTo>
                    <a:pt x="33" y="159"/>
                  </a:lnTo>
                  <a:lnTo>
                    <a:pt x="40" y="164"/>
                  </a:lnTo>
                  <a:lnTo>
                    <a:pt x="46" y="168"/>
                  </a:lnTo>
                  <a:lnTo>
                    <a:pt x="54" y="171"/>
                  </a:lnTo>
                  <a:lnTo>
                    <a:pt x="62" y="174"/>
                  </a:lnTo>
                  <a:lnTo>
                    <a:pt x="69" y="175"/>
                  </a:lnTo>
                  <a:lnTo>
                    <a:pt x="77" y="175"/>
                  </a:lnTo>
                  <a:lnTo>
                    <a:pt x="85" y="175"/>
                  </a:lnTo>
                  <a:lnTo>
                    <a:pt x="93" y="174"/>
                  </a:lnTo>
                  <a:lnTo>
                    <a:pt x="100" y="171"/>
                  </a:lnTo>
                  <a:lnTo>
                    <a:pt x="107" y="168"/>
                  </a:lnTo>
                  <a:lnTo>
                    <a:pt x="114" y="164"/>
                  </a:lnTo>
                  <a:lnTo>
                    <a:pt x="120" y="159"/>
                  </a:lnTo>
                  <a:lnTo>
                    <a:pt x="126" y="155"/>
                  </a:lnTo>
                  <a:lnTo>
                    <a:pt x="131" y="149"/>
                  </a:lnTo>
                  <a:lnTo>
                    <a:pt x="136" y="143"/>
                  </a:lnTo>
                  <a:lnTo>
                    <a:pt x="140" y="135"/>
                  </a:lnTo>
                  <a:lnTo>
                    <a:pt x="144" y="127"/>
                  </a:lnTo>
                  <a:lnTo>
                    <a:pt x="148" y="120"/>
                  </a:lnTo>
                  <a:lnTo>
                    <a:pt x="150" y="111"/>
                  </a:lnTo>
                  <a:lnTo>
                    <a:pt x="152" y="102"/>
                  </a:lnTo>
                  <a:lnTo>
                    <a:pt x="153" y="93"/>
                  </a:lnTo>
                  <a:lnTo>
                    <a:pt x="154" y="84"/>
                  </a:lnTo>
                  <a:close/>
                  <a:moveTo>
                    <a:pt x="145" y="84"/>
                  </a:moveTo>
                  <a:lnTo>
                    <a:pt x="144" y="92"/>
                  </a:lnTo>
                  <a:lnTo>
                    <a:pt x="143" y="101"/>
                  </a:lnTo>
                  <a:lnTo>
                    <a:pt x="142" y="108"/>
                  </a:lnTo>
                  <a:lnTo>
                    <a:pt x="139" y="115"/>
                  </a:lnTo>
                  <a:lnTo>
                    <a:pt x="136" y="122"/>
                  </a:lnTo>
                  <a:lnTo>
                    <a:pt x="133" y="129"/>
                  </a:lnTo>
                  <a:lnTo>
                    <a:pt x="129" y="135"/>
                  </a:lnTo>
                  <a:lnTo>
                    <a:pt x="125" y="141"/>
                  </a:lnTo>
                  <a:lnTo>
                    <a:pt x="120" y="146"/>
                  </a:lnTo>
                  <a:lnTo>
                    <a:pt x="115" y="151"/>
                  </a:lnTo>
                  <a:lnTo>
                    <a:pt x="109" y="155"/>
                  </a:lnTo>
                  <a:lnTo>
                    <a:pt x="103" y="158"/>
                  </a:lnTo>
                  <a:lnTo>
                    <a:pt x="97" y="161"/>
                  </a:lnTo>
                  <a:lnTo>
                    <a:pt x="91" y="163"/>
                  </a:lnTo>
                  <a:lnTo>
                    <a:pt x="84" y="164"/>
                  </a:lnTo>
                  <a:lnTo>
                    <a:pt x="77" y="164"/>
                  </a:lnTo>
                  <a:lnTo>
                    <a:pt x="70" y="164"/>
                  </a:lnTo>
                  <a:lnTo>
                    <a:pt x="64" y="163"/>
                  </a:lnTo>
                  <a:lnTo>
                    <a:pt x="57" y="161"/>
                  </a:lnTo>
                  <a:lnTo>
                    <a:pt x="51" y="158"/>
                  </a:lnTo>
                  <a:lnTo>
                    <a:pt x="44" y="155"/>
                  </a:lnTo>
                  <a:lnTo>
                    <a:pt x="38" y="151"/>
                  </a:lnTo>
                  <a:lnTo>
                    <a:pt x="33" y="146"/>
                  </a:lnTo>
                  <a:lnTo>
                    <a:pt x="28" y="141"/>
                  </a:lnTo>
                  <a:lnTo>
                    <a:pt x="24" y="135"/>
                  </a:lnTo>
                  <a:lnTo>
                    <a:pt x="20" y="129"/>
                  </a:lnTo>
                  <a:lnTo>
                    <a:pt x="17" y="122"/>
                  </a:lnTo>
                  <a:lnTo>
                    <a:pt x="14" y="115"/>
                  </a:lnTo>
                  <a:lnTo>
                    <a:pt x="12" y="108"/>
                  </a:lnTo>
                  <a:lnTo>
                    <a:pt x="10" y="101"/>
                  </a:lnTo>
                  <a:lnTo>
                    <a:pt x="9" y="92"/>
                  </a:lnTo>
                  <a:lnTo>
                    <a:pt x="9" y="84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2" y="60"/>
                  </a:lnTo>
                  <a:lnTo>
                    <a:pt x="14" y="53"/>
                  </a:lnTo>
                  <a:lnTo>
                    <a:pt x="17" y="45"/>
                  </a:lnTo>
                  <a:lnTo>
                    <a:pt x="20" y="38"/>
                  </a:lnTo>
                  <a:lnTo>
                    <a:pt x="24" y="32"/>
                  </a:lnTo>
                  <a:lnTo>
                    <a:pt x="28" y="26"/>
                  </a:lnTo>
                  <a:lnTo>
                    <a:pt x="33" y="21"/>
                  </a:lnTo>
                  <a:lnTo>
                    <a:pt x="38" y="17"/>
                  </a:lnTo>
                  <a:lnTo>
                    <a:pt x="44" y="13"/>
                  </a:lnTo>
                  <a:lnTo>
                    <a:pt x="51" y="9"/>
                  </a:lnTo>
                  <a:lnTo>
                    <a:pt x="57" y="7"/>
                  </a:lnTo>
                  <a:lnTo>
                    <a:pt x="64" y="5"/>
                  </a:lnTo>
                  <a:lnTo>
                    <a:pt x="70" y="4"/>
                  </a:lnTo>
                  <a:lnTo>
                    <a:pt x="77" y="2"/>
                  </a:lnTo>
                  <a:lnTo>
                    <a:pt x="84" y="4"/>
                  </a:lnTo>
                  <a:lnTo>
                    <a:pt x="91" y="5"/>
                  </a:lnTo>
                  <a:lnTo>
                    <a:pt x="97" y="7"/>
                  </a:lnTo>
                  <a:lnTo>
                    <a:pt x="103" y="9"/>
                  </a:lnTo>
                  <a:lnTo>
                    <a:pt x="109" y="13"/>
                  </a:lnTo>
                  <a:lnTo>
                    <a:pt x="115" y="17"/>
                  </a:lnTo>
                  <a:lnTo>
                    <a:pt x="120" y="21"/>
                  </a:lnTo>
                  <a:lnTo>
                    <a:pt x="125" y="26"/>
                  </a:lnTo>
                  <a:lnTo>
                    <a:pt x="129" y="32"/>
                  </a:lnTo>
                  <a:lnTo>
                    <a:pt x="133" y="38"/>
                  </a:lnTo>
                  <a:lnTo>
                    <a:pt x="136" y="45"/>
                  </a:lnTo>
                  <a:lnTo>
                    <a:pt x="139" y="53"/>
                  </a:lnTo>
                  <a:lnTo>
                    <a:pt x="142" y="60"/>
                  </a:lnTo>
                  <a:lnTo>
                    <a:pt x="143" y="67"/>
                  </a:lnTo>
                  <a:lnTo>
                    <a:pt x="144" y="75"/>
                  </a:lnTo>
                  <a:lnTo>
                    <a:pt x="145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57" name="Freeform 32"/>
            <p:cNvSpPr>
              <a:spLocks noEditPoints="1"/>
            </p:cNvSpPr>
            <p:nvPr/>
          </p:nvSpPr>
          <p:spPr bwMode="auto">
            <a:xfrm>
              <a:off x="1147" y="2645"/>
              <a:ext cx="29" cy="29"/>
            </a:xfrm>
            <a:custGeom>
              <a:avLst/>
              <a:gdLst>
                <a:gd name="T0" fmla="*/ 143 w 145"/>
                <a:gd name="T1" fmla="*/ 62 h 170"/>
                <a:gd name="T2" fmla="*/ 131 w 145"/>
                <a:gd name="T3" fmla="*/ 33 h 170"/>
                <a:gd name="T4" fmla="*/ 113 w 145"/>
                <a:gd name="T5" fmla="*/ 12 h 170"/>
                <a:gd name="T6" fmla="*/ 92 w 145"/>
                <a:gd name="T7" fmla="*/ 4 h 170"/>
                <a:gd name="T8" fmla="*/ 71 w 145"/>
                <a:gd name="T9" fmla="*/ 0 h 170"/>
                <a:gd name="T10" fmla="*/ 51 w 145"/>
                <a:gd name="T11" fmla="*/ 1 h 170"/>
                <a:gd name="T12" fmla="*/ 34 w 145"/>
                <a:gd name="T13" fmla="*/ 11 h 170"/>
                <a:gd name="T14" fmla="*/ 12 w 145"/>
                <a:gd name="T15" fmla="*/ 36 h 170"/>
                <a:gd name="T16" fmla="*/ 4 w 145"/>
                <a:gd name="T17" fmla="*/ 55 h 170"/>
                <a:gd name="T18" fmla="*/ 0 w 145"/>
                <a:gd name="T19" fmla="*/ 77 h 170"/>
                <a:gd name="T20" fmla="*/ 2 w 145"/>
                <a:gd name="T21" fmla="*/ 101 h 170"/>
                <a:gd name="T22" fmla="*/ 9 w 145"/>
                <a:gd name="T23" fmla="*/ 125 h 170"/>
                <a:gd name="T24" fmla="*/ 21 w 145"/>
                <a:gd name="T25" fmla="*/ 145 h 170"/>
                <a:gd name="T26" fmla="*/ 38 w 145"/>
                <a:gd name="T27" fmla="*/ 159 h 170"/>
                <a:gd name="T28" fmla="*/ 59 w 145"/>
                <a:gd name="T29" fmla="*/ 169 h 170"/>
                <a:gd name="T30" fmla="*/ 80 w 145"/>
                <a:gd name="T31" fmla="*/ 170 h 170"/>
                <a:gd name="T32" fmla="*/ 101 w 145"/>
                <a:gd name="T33" fmla="*/ 163 h 170"/>
                <a:gd name="T34" fmla="*/ 119 w 145"/>
                <a:gd name="T35" fmla="*/ 151 h 170"/>
                <a:gd name="T36" fmla="*/ 133 w 145"/>
                <a:gd name="T37" fmla="*/ 132 h 170"/>
                <a:gd name="T38" fmla="*/ 142 w 145"/>
                <a:gd name="T39" fmla="*/ 109 h 170"/>
                <a:gd name="T40" fmla="*/ 145 w 145"/>
                <a:gd name="T41" fmla="*/ 84 h 170"/>
                <a:gd name="T42" fmla="*/ 135 w 145"/>
                <a:gd name="T43" fmla="*/ 99 h 170"/>
                <a:gd name="T44" fmla="*/ 128 w 145"/>
                <a:gd name="T45" fmla="*/ 120 h 170"/>
                <a:gd name="T46" fmla="*/ 118 w 145"/>
                <a:gd name="T47" fmla="*/ 138 h 170"/>
                <a:gd name="T48" fmla="*/ 103 w 145"/>
                <a:gd name="T49" fmla="*/ 150 h 170"/>
                <a:gd name="T50" fmla="*/ 86 w 145"/>
                <a:gd name="T51" fmla="*/ 158 h 170"/>
                <a:gd name="T52" fmla="*/ 67 w 145"/>
                <a:gd name="T53" fmla="*/ 159 h 170"/>
                <a:gd name="T54" fmla="*/ 49 w 145"/>
                <a:gd name="T55" fmla="*/ 153 h 170"/>
                <a:gd name="T56" fmla="*/ 32 w 145"/>
                <a:gd name="T57" fmla="*/ 143 h 170"/>
                <a:gd name="T58" fmla="*/ 20 w 145"/>
                <a:gd name="T59" fmla="*/ 126 h 170"/>
                <a:gd name="T60" fmla="*/ 12 w 145"/>
                <a:gd name="T61" fmla="*/ 107 h 170"/>
                <a:gd name="T62" fmla="*/ 9 w 145"/>
                <a:gd name="T63" fmla="*/ 84 h 170"/>
                <a:gd name="T64" fmla="*/ 12 w 145"/>
                <a:gd name="T65" fmla="*/ 61 h 170"/>
                <a:gd name="T66" fmla="*/ 20 w 145"/>
                <a:gd name="T67" fmla="*/ 42 h 170"/>
                <a:gd name="T68" fmla="*/ 32 w 145"/>
                <a:gd name="T69" fmla="*/ 25 h 170"/>
                <a:gd name="T70" fmla="*/ 49 w 145"/>
                <a:gd name="T71" fmla="*/ 14 h 170"/>
                <a:gd name="T72" fmla="*/ 67 w 145"/>
                <a:gd name="T73" fmla="*/ 8 h 170"/>
                <a:gd name="T74" fmla="*/ 86 w 145"/>
                <a:gd name="T75" fmla="*/ 9 h 170"/>
                <a:gd name="T76" fmla="*/ 103 w 145"/>
                <a:gd name="T77" fmla="*/ 18 h 170"/>
                <a:gd name="T78" fmla="*/ 118 w 145"/>
                <a:gd name="T79" fmla="*/ 30 h 170"/>
                <a:gd name="T80" fmla="*/ 128 w 145"/>
                <a:gd name="T81" fmla="*/ 48 h 170"/>
                <a:gd name="T82" fmla="*/ 135 w 145"/>
                <a:gd name="T83" fmla="*/ 6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5" h="170">
                  <a:moveTo>
                    <a:pt x="145" y="84"/>
                  </a:moveTo>
                  <a:lnTo>
                    <a:pt x="144" y="73"/>
                  </a:lnTo>
                  <a:lnTo>
                    <a:pt x="143" y="62"/>
                  </a:lnTo>
                  <a:lnTo>
                    <a:pt x="140" y="51"/>
                  </a:lnTo>
                  <a:lnTo>
                    <a:pt x="136" y="42"/>
                  </a:lnTo>
                  <a:lnTo>
                    <a:pt x="131" y="33"/>
                  </a:lnTo>
                  <a:lnTo>
                    <a:pt x="126" y="25"/>
                  </a:lnTo>
                  <a:lnTo>
                    <a:pt x="120" y="18"/>
                  </a:lnTo>
                  <a:lnTo>
                    <a:pt x="113" y="12"/>
                  </a:lnTo>
                  <a:lnTo>
                    <a:pt x="106" y="8"/>
                  </a:lnTo>
                  <a:lnTo>
                    <a:pt x="99" y="6"/>
                  </a:lnTo>
                  <a:lnTo>
                    <a:pt x="92" y="4"/>
                  </a:lnTo>
                  <a:lnTo>
                    <a:pt x="85" y="2"/>
                  </a:lnTo>
                  <a:lnTo>
                    <a:pt x="78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7" y="0"/>
                  </a:lnTo>
                  <a:lnTo>
                    <a:pt x="51" y="1"/>
                  </a:lnTo>
                  <a:lnTo>
                    <a:pt x="45" y="5"/>
                  </a:lnTo>
                  <a:lnTo>
                    <a:pt x="39" y="7"/>
                  </a:lnTo>
                  <a:lnTo>
                    <a:pt x="34" y="11"/>
                  </a:lnTo>
                  <a:lnTo>
                    <a:pt x="24" y="19"/>
                  </a:lnTo>
                  <a:lnTo>
                    <a:pt x="16" y="30"/>
                  </a:lnTo>
                  <a:lnTo>
                    <a:pt x="12" y="36"/>
                  </a:lnTo>
                  <a:lnTo>
                    <a:pt x="9" y="42"/>
                  </a:lnTo>
                  <a:lnTo>
                    <a:pt x="7" y="48"/>
                  </a:lnTo>
                  <a:lnTo>
                    <a:pt x="4" y="55"/>
                  </a:lnTo>
                  <a:lnTo>
                    <a:pt x="3" y="61"/>
                  </a:lnTo>
                  <a:lnTo>
                    <a:pt x="1" y="68"/>
                  </a:lnTo>
                  <a:lnTo>
                    <a:pt x="0" y="77"/>
                  </a:lnTo>
                  <a:lnTo>
                    <a:pt x="0" y="84"/>
                  </a:lnTo>
                  <a:lnTo>
                    <a:pt x="1" y="92"/>
                  </a:lnTo>
                  <a:lnTo>
                    <a:pt x="2" y="101"/>
                  </a:lnTo>
                  <a:lnTo>
                    <a:pt x="3" y="109"/>
                  </a:lnTo>
                  <a:lnTo>
                    <a:pt x="6" y="117"/>
                  </a:lnTo>
                  <a:lnTo>
                    <a:pt x="9" y="125"/>
                  </a:lnTo>
                  <a:lnTo>
                    <a:pt x="12" y="132"/>
                  </a:lnTo>
                  <a:lnTo>
                    <a:pt x="17" y="139"/>
                  </a:lnTo>
                  <a:lnTo>
                    <a:pt x="21" y="145"/>
                  </a:lnTo>
                  <a:lnTo>
                    <a:pt x="26" y="151"/>
                  </a:lnTo>
                  <a:lnTo>
                    <a:pt x="32" y="156"/>
                  </a:lnTo>
                  <a:lnTo>
                    <a:pt x="38" y="159"/>
                  </a:lnTo>
                  <a:lnTo>
                    <a:pt x="45" y="163"/>
                  </a:lnTo>
                  <a:lnTo>
                    <a:pt x="52" y="166"/>
                  </a:lnTo>
                  <a:lnTo>
                    <a:pt x="59" y="169"/>
                  </a:lnTo>
                  <a:lnTo>
                    <a:pt x="66" y="170"/>
                  </a:lnTo>
                  <a:lnTo>
                    <a:pt x="73" y="170"/>
                  </a:lnTo>
                  <a:lnTo>
                    <a:pt x="80" y="170"/>
                  </a:lnTo>
                  <a:lnTo>
                    <a:pt x="88" y="169"/>
                  </a:lnTo>
                  <a:lnTo>
                    <a:pt x="94" y="166"/>
                  </a:lnTo>
                  <a:lnTo>
                    <a:pt x="101" y="163"/>
                  </a:lnTo>
                  <a:lnTo>
                    <a:pt x="107" y="159"/>
                  </a:lnTo>
                  <a:lnTo>
                    <a:pt x="113" y="156"/>
                  </a:lnTo>
                  <a:lnTo>
                    <a:pt x="119" y="151"/>
                  </a:lnTo>
                  <a:lnTo>
                    <a:pt x="124" y="145"/>
                  </a:lnTo>
                  <a:lnTo>
                    <a:pt x="129" y="139"/>
                  </a:lnTo>
                  <a:lnTo>
                    <a:pt x="133" y="132"/>
                  </a:lnTo>
                  <a:lnTo>
                    <a:pt x="136" y="125"/>
                  </a:lnTo>
                  <a:lnTo>
                    <a:pt x="139" y="117"/>
                  </a:lnTo>
                  <a:lnTo>
                    <a:pt x="142" y="109"/>
                  </a:lnTo>
                  <a:lnTo>
                    <a:pt x="144" y="101"/>
                  </a:lnTo>
                  <a:lnTo>
                    <a:pt x="145" y="92"/>
                  </a:lnTo>
                  <a:lnTo>
                    <a:pt x="145" y="84"/>
                  </a:lnTo>
                  <a:close/>
                  <a:moveTo>
                    <a:pt x="136" y="84"/>
                  </a:moveTo>
                  <a:lnTo>
                    <a:pt x="136" y="91"/>
                  </a:lnTo>
                  <a:lnTo>
                    <a:pt x="135" y="99"/>
                  </a:lnTo>
                  <a:lnTo>
                    <a:pt x="133" y="107"/>
                  </a:lnTo>
                  <a:lnTo>
                    <a:pt x="131" y="113"/>
                  </a:lnTo>
                  <a:lnTo>
                    <a:pt x="128" y="120"/>
                  </a:lnTo>
                  <a:lnTo>
                    <a:pt x="125" y="126"/>
                  </a:lnTo>
                  <a:lnTo>
                    <a:pt x="122" y="132"/>
                  </a:lnTo>
                  <a:lnTo>
                    <a:pt x="118" y="138"/>
                  </a:lnTo>
                  <a:lnTo>
                    <a:pt x="113" y="143"/>
                  </a:lnTo>
                  <a:lnTo>
                    <a:pt x="108" y="146"/>
                  </a:lnTo>
                  <a:lnTo>
                    <a:pt x="103" y="150"/>
                  </a:lnTo>
                  <a:lnTo>
                    <a:pt x="98" y="153"/>
                  </a:lnTo>
                  <a:lnTo>
                    <a:pt x="92" y="156"/>
                  </a:lnTo>
                  <a:lnTo>
                    <a:pt x="86" y="158"/>
                  </a:lnTo>
                  <a:lnTo>
                    <a:pt x="80" y="159"/>
                  </a:lnTo>
                  <a:lnTo>
                    <a:pt x="73" y="159"/>
                  </a:lnTo>
                  <a:lnTo>
                    <a:pt x="67" y="159"/>
                  </a:lnTo>
                  <a:lnTo>
                    <a:pt x="60" y="158"/>
                  </a:lnTo>
                  <a:lnTo>
                    <a:pt x="54" y="156"/>
                  </a:lnTo>
                  <a:lnTo>
                    <a:pt x="49" y="153"/>
                  </a:lnTo>
                  <a:lnTo>
                    <a:pt x="42" y="150"/>
                  </a:lnTo>
                  <a:lnTo>
                    <a:pt x="37" y="146"/>
                  </a:lnTo>
                  <a:lnTo>
                    <a:pt x="32" y="143"/>
                  </a:lnTo>
                  <a:lnTo>
                    <a:pt x="28" y="138"/>
                  </a:lnTo>
                  <a:lnTo>
                    <a:pt x="24" y="132"/>
                  </a:lnTo>
                  <a:lnTo>
                    <a:pt x="20" y="126"/>
                  </a:lnTo>
                  <a:lnTo>
                    <a:pt x="17" y="120"/>
                  </a:lnTo>
                  <a:lnTo>
                    <a:pt x="14" y="113"/>
                  </a:lnTo>
                  <a:lnTo>
                    <a:pt x="12" y="107"/>
                  </a:lnTo>
                  <a:lnTo>
                    <a:pt x="10" y="99"/>
                  </a:lnTo>
                  <a:lnTo>
                    <a:pt x="9" y="91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4" y="54"/>
                  </a:lnTo>
                  <a:lnTo>
                    <a:pt x="17" y="48"/>
                  </a:lnTo>
                  <a:lnTo>
                    <a:pt x="20" y="42"/>
                  </a:lnTo>
                  <a:lnTo>
                    <a:pt x="24" y="36"/>
                  </a:lnTo>
                  <a:lnTo>
                    <a:pt x="28" y="30"/>
                  </a:lnTo>
                  <a:lnTo>
                    <a:pt x="32" y="25"/>
                  </a:lnTo>
                  <a:lnTo>
                    <a:pt x="37" y="21"/>
                  </a:lnTo>
                  <a:lnTo>
                    <a:pt x="42" y="18"/>
                  </a:lnTo>
                  <a:lnTo>
                    <a:pt x="49" y="14"/>
                  </a:lnTo>
                  <a:lnTo>
                    <a:pt x="54" y="12"/>
                  </a:lnTo>
                  <a:lnTo>
                    <a:pt x="60" y="9"/>
                  </a:lnTo>
                  <a:lnTo>
                    <a:pt x="67" y="8"/>
                  </a:lnTo>
                  <a:lnTo>
                    <a:pt x="73" y="8"/>
                  </a:lnTo>
                  <a:lnTo>
                    <a:pt x="80" y="8"/>
                  </a:lnTo>
                  <a:lnTo>
                    <a:pt x="86" y="9"/>
                  </a:lnTo>
                  <a:lnTo>
                    <a:pt x="92" y="12"/>
                  </a:lnTo>
                  <a:lnTo>
                    <a:pt x="98" y="14"/>
                  </a:lnTo>
                  <a:lnTo>
                    <a:pt x="103" y="18"/>
                  </a:lnTo>
                  <a:lnTo>
                    <a:pt x="108" y="21"/>
                  </a:lnTo>
                  <a:lnTo>
                    <a:pt x="113" y="25"/>
                  </a:lnTo>
                  <a:lnTo>
                    <a:pt x="118" y="30"/>
                  </a:lnTo>
                  <a:lnTo>
                    <a:pt x="122" y="36"/>
                  </a:lnTo>
                  <a:lnTo>
                    <a:pt x="125" y="42"/>
                  </a:lnTo>
                  <a:lnTo>
                    <a:pt x="128" y="48"/>
                  </a:lnTo>
                  <a:lnTo>
                    <a:pt x="131" y="54"/>
                  </a:lnTo>
                  <a:lnTo>
                    <a:pt x="133" y="61"/>
                  </a:lnTo>
                  <a:lnTo>
                    <a:pt x="135" y="68"/>
                  </a:lnTo>
                  <a:lnTo>
                    <a:pt x="136" y="77"/>
                  </a:lnTo>
                  <a:lnTo>
                    <a:pt x="136" y="84"/>
                  </a:lnTo>
                  <a:close/>
                </a:path>
              </a:pathLst>
            </a:custGeom>
            <a:solidFill>
              <a:srgbClr val="F8D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58" name="Freeform 33"/>
            <p:cNvSpPr>
              <a:spLocks noEditPoints="1"/>
            </p:cNvSpPr>
            <p:nvPr/>
          </p:nvSpPr>
          <p:spPr bwMode="auto">
            <a:xfrm>
              <a:off x="1148" y="2646"/>
              <a:ext cx="27" cy="27"/>
            </a:xfrm>
            <a:custGeom>
              <a:avLst/>
              <a:gdLst>
                <a:gd name="T0" fmla="*/ 134 w 136"/>
                <a:gd name="T1" fmla="*/ 65 h 162"/>
                <a:gd name="T2" fmla="*/ 127 w 136"/>
                <a:gd name="T3" fmla="*/ 43 h 162"/>
                <a:gd name="T4" fmla="*/ 116 w 136"/>
                <a:gd name="T5" fmla="*/ 24 h 162"/>
                <a:gd name="T6" fmla="*/ 100 w 136"/>
                <a:gd name="T7" fmla="*/ 11 h 162"/>
                <a:gd name="T8" fmla="*/ 82 w 136"/>
                <a:gd name="T9" fmla="*/ 3 h 162"/>
                <a:gd name="T10" fmla="*/ 61 w 136"/>
                <a:gd name="T11" fmla="*/ 2 h 162"/>
                <a:gd name="T12" fmla="*/ 42 w 136"/>
                <a:gd name="T13" fmla="*/ 7 h 162"/>
                <a:gd name="T14" fmla="*/ 24 w 136"/>
                <a:gd name="T15" fmla="*/ 19 h 162"/>
                <a:gd name="T16" fmla="*/ 11 w 136"/>
                <a:gd name="T17" fmla="*/ 36 h 162"/>
                <a:gd name="T18" fmla="*/ 3 w 136"/>
                <a:gd name="T19" fmla="*/ 58 h 162"/>
                <a:gd name="T20" fmla="*/ 0 w 136"/>
                <a:gd name="T21" fmla="*/ 82 h 162"/>
                <a:gd name="T22" fmla="*/ 3 w 136"/>
                <a:gd name="T23" fmla="*/ 106 h 162"/>
                <a:gd name="T24" fmla="*/ 11 w 136"/>
                <a:gd name="T25" fmla="*/ 127 h 162"/>
                <a:gd name="T26" fmla="*/ 24 w 136"/>
                <a:gd name="T27" fmla="*/ 144 h 162"/>
                <a:gd name="T28" fmla="*/ 42 w 136"/>
                <a:gd name="T29" fmla="*/ 156 h 162"/>
                <a:gd name="T30" fmla="*/ 61 w 136"/>
                <a:gd name="T31" fmla="*/ 162 h 162"/>
                <a:gd name="T32" fmla="*/ 82 w 136"/>
                <a:gd name="T33" fmla="*/ 161 h 162"/>
                <a:gd name="T34" fmla="*/ 100 w 136"/>
                <a:gd name="T35" fmla="*/ 153 h 162"/>
                <a:gd name="T36" fmla="*/ 116 w 136"/>
                <a:gd name="T37" fmla="*/ 139 h 162"/>
                <a:gd name="T38" fmla="*/ 127 w 136"/>
                <a:gd name="T39" fmla="*/ 120 h 162"/>
                <a:gd name="T40" fmla="*/ 134 w 136"/>
                <a:gd name="T41" fmla="*/ 99 h 162"/>
                <a:gd name="T42" fmla="*/ 127 w 136"/>
                <a:gd name="T43" fmla="*/ 82 h 162"/>
                <a:gd name="T44" fmla="*/ 124 w 136"/>
                <a:gd name="T45" fmla="*/ 102 h 162"/>
                <a:gd name="T46" fmla="*/ 117 w 136"/>
                <a:gd name="T47" fmla="*/ 121 h 162"/>
                <a:gd name="T48" fmla="*/ 105 w 136"/>
                <a:gd name="T49" fmla="*/ 136 h 162"/>
                <a:gd name="T50" fmla="*/ 91 w 136"/>
                <a:gd name="T51" fmla="*/ 147 h 162"/>
                <a:gd name="T52" fmla="*/ 74 w 136"/>
                <a:gd name="T53" fmla="*/ 151 h 162"/>
                <a:gd name="T54" fmla="*/ 56 w 136"/>
                <a:gd name="T55" fmla="*/ 150 h 162"/>
                <a:gd name="T56" fmla="*/ 40 w 136"/>
                <a:gd name="T57" fmla="*/ 143 h 162"/>
                <a:gd name="T58" fmla="*/ 26 w 136"/>
                <a:gd name="T59" fmla="*/ 131 h 162"/>
                <a:gd name="T60" fmla="*/ 16 w 136"/>
                <a:gd name="T61" fmla="*/ 115 h 162"/>
                <a:gd name="T62" fmla="*/ 10 w 136"/>
                <a:gd name="T63" fmla="*/ 96 h 162"/>
                <a:gd name="T64" fmla="*/ 9 w 136"/>
                <a:gd name="T65" fmla="*/ 75 h 162"/>
                <a:gd name="T66" fmla="*/ 13 w 136"/>
                <a:gd name="T67" fmla="*/ 54 h 162"/>
                <a:gd name="T68" fmla="*/ 22 w 136"/>
                <a:gd name="T69" fmla="*/ 37 h 162"/>
                <a:gd name="T70" fmla="*/ 34 w 136"/>
                <a:gd name="T71" fmla="*/ 23 h 162"/>
                <a:gd name="T72" fmla="*/ 51 w 136"/>
                <a:gd name="T73" fmla="*/ 15 h 162"/>
                <a:gd name="T74" fmla="*/ 68 w 136"/>
                <a:gd name="T75" fmla="*/ 11 h 162"/>
                <a:gd name="T76" fmla="*/ 85 w 136"/>
                <a:gd name="T77" fmla="*/ 15 h 162"/>
                <a:gd name="T78" fmla="*/ 101 w 136"/>
                <a:gd name="T79" fmla="*/ 23 h 162"/>
                <a:gd name="T80" fmla="*/ 113 w 136"/>
                <a:gd name="T81" fmla="*/ 37 h 162"/>
                <a:gd name="T82" fmla="*/ 122 w 136"/>
                <a:gd name="T83" fmla="*/ 54 h 162"/>
                <a:gd name="T84" fmla="*/ 126 w 136"/>
                <a:gd name="T85" fmla="*/ 7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162">
                  <a:moveTo>
                    <a:pt x="136" y="82"/>
                  </a:moveTo>
                  <a:lnTo>
                    <a:pt x="135" y="73"/>
                  </a:lnTo>
                  <a:lnTo>
                    <a:pt x="134" y="65"/>
                  </a:lnTo>
                  <a:lnTo>
                    <a:pt x="133" y="58"/>
                  </a:lnTo>
                  <a:lnTo>
                    <a:pt x="130" y="51"/>
                  </a:lnTo>
                  <a:lnTo>
                    <a:pt x="127" y="43"/>
                  </a:lnTo>
                  <a:lnTo>
                    <a:pt x="124" y="36"/>
                  </a:lnTo>
                  <a:lnTo>
                    <a:pt x="120" y="30"/>
                  </a:lnTo>
                  <a:lnTo>
                    <a:pt x="116" y="24"/>
                  </a:lnTo>
                  <a:lnTo>
                    <a:pt x="111" y="19"/>
                  </a:lnTo>
                  <a:lnTo>
                    <a:pt x="106" y="15"/>
                  </a:lnTo>
                  <a:lnTo>
                    <a:pt x="100" y="11"/>
                  </a:lnTo>
                  <a:lnTo>
                    <a:pt x="94" y="7"/>
                  </a:lnTo>
                  <a:lnTo>
                    <a:pt x="88" y="5"/>
                  </a:lnTo>
                  <a:lnTo>
                    <a:pt x="82" y="3"/>
                  </a:lnTo>
                  <a:lnTo>
                    <a:pt x="75" y="2"/>
                  </a:lnTo>
                  <a:lnTo>
                    <a:pt x="68" y="0"/>
                  </a:lnTo>
                  <a:lnTo>
                    <a:pt x="61" y="2"/>
                  </a:lnTo>
                  <a:lnTo>
                    <a:pt x="55" y="3"/>
                  </a:lnTo>
                  <a:lnTo>
                    <a:pt x="48" y="5"/>
                  </a:lnTo>
                  <a:lnTo>
                    <a:pt x="42" y="7"/>
                  </a:lnTo>
                  <a:lnTo>
                    <a:pt x="35" y="11"/>
                  </a:lnTo>
                  <a:lnTo>
                    <a:pt x="29" y="15"/>
                  </a:lnTo>
                  <a:lnTo>
                    <a:pt x="24" y="19"/>
                  </a:lnTo>
                  <a:lnTo>
                    <a:pt x="19" y="24"/>
                  </a:lnTo>
                  <a:lnTo>
                    <a:pt x="15" y="30"/>
                  </a:lnTo>
                  <a:lnTo>
                    <a:pt x="11" y="36"/>
                  </a:lnTo>
                  <a:lnTo>
                    <a:pt x="8" y="43"/>
                  </a:lnTo>
                  <a:lnTo>
                    <a:pt x="5" y="51"/>
                  </a:lnTo>
                  <a:lnTo>
                    <a:pt x="3" y="58"/>
                  </a:lnTo>
                  <a:lnTo>
                    <a:pt x="1" y="65"/>
                  </a:lnTo>
                  <a:lnTo>
                    <a:pt x="0" y="73"/>
                  </a:lnTo>
                  <a:lnTo>
                    <a:pt x="0" y="82"/>
                  </a:lnTo>
                  <a:lnTo>
                    <a:pt x="0" y="90"/>
                  </a:lnTo>
                  <a:lnTo>
                    <a:pt x="1" y="99"/>
                  </a:lnTo>
                  <a:lnTo>
                    <a:pt x="3" y="106"/>
                  </a:lnTo>
                  <a:lnTo>
                    <a:pt x="5" y="113"/>
                  </a:lnTo>
                  <a:lnTo>
                    <a:pt x="8" y="120"/>
                  </a:lnTo>
                  <a:lnTo>
                    <a:pt x="11" y="127"/>
                  </a:lnTo>
                  <a:lnTo>
                    <a:pt x="15" y="133"/>
                  </a:lnTo>
                  <a:lnTo>
                    <a:pt x="19" y="139"/>
                  </a:lnTo>
                  <a:lnTo>
                    <a:pt x="24" y="144"/>
                  </a:lnTo>
                  <a:lnTo>
                    <a:pt x="29" y="149"/>
                  </a:lnTo>
                  <a:lnTo>
                    <a:pt x="35" y="153"/>
                  </a:lnTo>
                  <a:lnTo>
                    <a:pt x="42" y="156"/>
                  </a:lnTo>
                  <a:lnTo>
                    <a:pt x="48" y="159"/>
                  </a:lnTo>
                  <a:lnTo>
                    <a:pt x="55" y="161"/>
                  </a:lnTo>
                  <a:lnTo>
                    <a:pt x="61" y="162"/>
                  </a:lnTo>
                  <a:lnTo>
                    <a:pt x="68" y="162"/>
                  </a:lnTo>
                  <a:lnTo>
                    <a:pt x="75" y="162"/>
                  </a:lnTo>
                  <a:lnTo>
                    <a:pt x="82" y="161"/>
                  </a:lnTo>
                  <a:lnTo>
                    <a:pt x="88" y="159"/>
                  </a:lnTo>
                  <a:lnTo>
                    <a:pt x="94" y="156"/>
                  </a:lnTo>
                  <a:lnTo>
                    <a:pt x="100" y="153"/>
                  </a:lnTo>
                  <a:lnTo>
                    <a:pt x="106" y="149"/>
                  </a:lnTo>
                  <a:lnTo>
                    <a:pt x="111" y="144"/>
                  </a:lnTo>
                  <a:lnTo>
                    <a:pt x="116" y="139"/>
                  </a:lnTo>
                  <a:lnTo>
                    <a:pt x="120" y="133"/>
                  </a:lnTo>
                  <a:lnTo>
                    <a:pt x="124" y="127"/>
                  </a:lnTo>
                  <a:lnTo>
                    <a:pt x="127" y="120"/>
                  </a:lnTo>
                  <a:lnTo>
                    <a:pt x="130" y="113"/>
                  </a:lnTo>
                  <a:lnTo>
                    <a:pt x="133" y="106"/>
                  </a:lnTo>
                  <a:lnTo>
                    <a:pt x="134" y="99"/>
                  </a:lnTo>
                  <a:lnTo>
                    <a:pt x="135" y="90"/>
                  </a:lnTo>
                  <a:lnTo>
                    <a:pt x="136" y="82"/>
                  </a:lnTo>
                  <a:close/>
                  <a:moveTo>
                    <a:pt x="127" y="82"/>
                  </a:moveTo>
                  <a:lnTo>
                    <a:pt x="126" y="89"/>
                  </a:lnTo>
                  <a:lnTo>
                    <a:pt x="125" y="96"/>
                  </a:lnTo>
                  <a:lnTo>
                    <a:pt x="124" y="102"/>
                  </a:lnTo>
                  <a:lnTo>
                    <a:pt x="122" y="109"/>
                  </a:lnTo>
                  <a:lnTo>
                    <a:pt x="120" y="115"/>
                  </a:lnTo>
                  <a:lnTo>
                    <a:pt x="117" y="121"/>
                  </a:lnTo>
                  <a:lnTo>
                    <a:pt x="113" y="126"/>
                  </a:lnTo>
                  <a:lnTo>
                    <a:pt x="109" y="131"/>
                  </a:lnTo>
                  <a:lnTo>
                    <a:pt x="105" y="136"/>
                  </a:lnTo>
                  <a:lnTo>
                    <a:pt x="101" y="141"/>
                  </a:lnTo>
                  <a:lnTo>
                    <a:pt x="96" y="143"/>
                  </a:lnTo>
                  <a:lnTo>
                    <a:pt x="91" y="147"/>
                  </a:lnTo>
                  <a:lnTo>
                    <a:pt x="85" y="149"/>
                  </a:lnTo>
                  <a:lnTo>
                    <a:pt x="80" y="150"/>
                  </a:lnTo>
                  <a:lnTo>
                    <a:pt x="74" y="151"/>
                  </a:lnTo>
                  <a:lnTo>
                    <a:pt x="68" y="151"/>
                  </a:lnTo>
                  <a:lnTo>
                    <a:pt x="62" y="151"/>
                  </a:lnTo>
                  <a:lnTo>
                    <a:pt x="56" y="150"/>
                  </a:lnTo>
                  <a:lnTo>
                    <a:pt x="51" y="149"/>
                  </a:lnTo>
                  <a:lnTo>
                    <a:pt x="45" y="147"/>
                  </a:lnTo>
                  <a:lnTo>
                    <a:pt x="40" y="143"/>
                  </a:lnTo>
                  <a:lnTo>
                    <a:pt x="34" y="141"/>
                  </a:lnTo>
                  <a:lnTo>
                    <a:pt x="30" y="136"/>
                  </a:lnTo>
                  <a:lnTo>
                    <a:pt x="26" y="131"/>
                  </a:lnTo>
                  <a:lnTo>
                    <a:pt x="22" y="126"/>
                  </a:lnTo>
                  <a:lnTo>
                    <a:pt x="19" y="121"/>
                  </a:lnTo>
                  <a:lnTo>
                    <a:pt x="16" y="115"/>
                  </a:lnTo>
                  <a:lnTo>
                    <a:pt x="13" y="109"/>
                  </a:lnTo>
                  <a:lnTo>
                    <a:pt x="11" y="102"/>
                  </a:lnTo>
                  <a:lnTo>
                    <a:pt x="10" y="96"/>
                  </a:lnTo>
                  <a:lnTo>
                    <a:pt x="9" y="89"/>
                  </a:lnTo>
                  <a:lnTo>
                    <a:pt x="9" y="82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1" y="61"/>
                  </a:lnTo>
                  <a:lnTo>
                    <a:pt x="13" y="54"/>
                  </a:lnTo>
                  <a:lnTo>
                    <a:pt x="16" y="48"/>
                  </a:lnTo>
                  <a:lnTo>
                    <a:pt x="19" y="42"/>
                  </a:lnTo>
                  <a:lnTo>
                    <a:pt x="22" y="37"/>
                  </a:lnTo>
                  <a:lnTo>
                    <a:pt x="26" y="33"/>
                  </a:lnTo>
                  <a:lnTo>
                    <a:pt x="30" y="28"/>
                  </a:lnTo>
                  <a:lnTo>
                    <a:pt x="34" y="23"/>
                  </a:lnTo>
                  <a:lnTo>
                    <a:pt x="40" y="21"/>
                  </a:lnTo>
                  <a:lnTo>
                    <a:pt x="45" y="17"/>
                  </a:lnTo>
                  <a:lnTo>
                    <a:pt x="51" y="15"/>
                  </a:lnTo>
                  <a:lnTo>
                    <a:pt x="56" y="13"/>
                  </a:lnTo>
                  <a:lnTo>
                    <a:pt x="62" y="12"/>
                  </a:lnTo>
                  <a:lnTo>
                    <a:pt x="68" y="11"/>
                  </a:lnTo>
                  <a:lnTo>
                    <a:pt x="74" y="12"/>
                  </a:lnTo>
                  <a:lnTo>
                    <a:pt x="80" y="13"/>
                  </a:lnTo>
                  <a:lnTo>
                    <a:pt x="85" y="15"/>
                  </a:lnTo>
                  <a:lnTo>
                    <a:pt x="91" y="17"/>
                  </a:lnTo>
                  <a:lnTo>
                    <a:pt x="96" y="21"/>
                  </a:lnTo>
                  <a:lnTo>
                    <a:pt x="101" y="23"/>
                  </a:lnTo>
                  <a:lnTo>
                    <a:pt x="105" y="28"/>
                  </a:lnTo>
                  <a:lnTo>
                    <a:pt x="109" y="33"/>
                  </a:lnTo>
                  <a:lnTo>
                    <a:pt x="113" y="37"/>
                  </a:lnTo>
                  <a:lnTo>
                    <a:pt x="117" y="42"/>
                  </a:lnTo>
                  <a:lnTo>
                    <a:pt x="120" y="48"/>
                  </a:lnTo>
                  <a:lnTo>
                    <a:pt x="122" y="54"/>
                  </a:lnTo>
                  <a:lnTo>
                    <a:pt x="124" y="61"/>
                  </a:lnTo>
                  <a:lnTo>
                    <a:pt x="125" y="67"/>
                  </a:lnTo>
                  <a:lnTo>
                    <a:pt x="126" y="75"/>
                  </a:lnTo>
                  <a:lnTo>
                    <a:pt x="127" y="82"/>
                  </a:lnTo>
                  <a:close/>
                </a:path>
              </a:pathLst>
            </a:custGeom>
            <a:solidFill>
              <a:srgbClr val="F9DA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59" name="Freeform 34"/>
            <p:cNvSpPr>
              <a:spLocks noEditPoints="1"/>
            </p:cNvSpPr>
            <p:nvPr/>
          </p:nvSpPr>
          <p:spPr bwMode="auto">
            <a:xfrm>
              <a:off x="1149" y="2647"/>
              <a:ext cx="25" cy="25"/>
            </a:xfrm>
            <a:custGeom>
              <a:avLst/>
              <a:gdLst>
                <a:gd name="T0" fmla="*/ 127 w 127"/>
                <a:gd name="T1" fmla="*/ 69 h 151"/>
                <a:gd name="T2" fmla="*/ 124 w 127"/>
                <a:gd name="T3" fmla="*/ 53 h 151"/>
                <a:gd name="T4" fmla="*/ 119 w 127"/>
                <a:gd name="T5" fmla="*/ 40 h 151"/>
                <a:gd name="T6" fmla="*/ 113 w 127"/>
                <a:gd name="T7" fmla="*/ 28 h 151"/>
                <a:gd name="T8" fmla="*/ 104 w 127"/>
                <a:gd name="T9" fmla="*/ 17 h 151"/>
                <a:gd name="T10" fmla="*/ 94 w 127"/>
                <a:gd name="T11" fmla="*/ 10 h 151"/>
                <a:gd name="T12" fmla="*/ 83 w 127"/>
                <a:gd name="T13" fmla="*/ 4 h 151"/>
                <a:gd name="T14" fmla="*/ 71 w 127"/>
                <a:gd name="T15" fmla="*/ 0 h 151"/>
                <a:gd name="T16" fmla="*/ 58 w 127"/>
                <a:gd name="T17" fmla="*/ 0 h 151"/>
                <a:gd name="T18" fmla="*/ 45 w 127"/>
                <a:gd name="T19" fmla="*/ 4 h 151"/>
                <a:gd name="T20" fmla="*/ 33 w 127"/>
                <a:gd name="T21" fmla="*/ 10 h 151"/>
                <a:gd name="T22" fmla="*/ 23 w 127"/>
                <a:gd name="T23" fmla="*/ 17 h 151"/>
                <a:gd name="T24" fmla="*/ 15 w 127"/>
                <a:gd name="T25" fmla="*/ 28 h 151"/>
                <a:gd name="T26" fmla="*/ 8 w 127"/>
                <a:gd name="T27" fmla="*/ 40 h 151"/>
                <a:gd name="T28" fmla="*/ 3 w 127"/>
                <a:gd name="T29" fmla="*/ 53 h 151"/>
                <a:gd name="T30" fmla="*/ 0 w 127"/>
                <a:gd name="T31" fmla="*/ 69 h 151"/>
                <a:gd name="T32" fmla="*/ 0 w 127"/>
                <a:gd name="T33" fmla="*/ 83 h 151"/>
                <a:gd name="T34" fmla="*/ 3 w 127"/>
                <a:gd name="T35" fmla="*/ 99 h 151"/>
                <a:gd name="T36" fmla="*/ 8 w 127"/>
                <a:gd name="T37" fmla="*/ 112 h 151"/>
                <a:gd name="T38" fmla="*/ 15 w 127"/>
                <a:gd name="T39" fmla="*/ 124 h 151"/>
                <a:gd name="T40" fmla="*/ 23 w 127"/>
                <a:gd name="T41" fmla="*/ 135 h 151"/>
                <a:gd name="T42" fmla="*/ 33 w 127"/>
                <a:gd name="T43" fmla="*/ 142 h 151"/>
                <a:gd name="T44" fmla="*/ 45 w 127"/>
                <a:gd name="T45" fmla="*/ 148 h 151"/>
                <a:gd name="T46" fmla="*/ 58 w 127"/>
                <a:gd name="T47" fmla="*/ 151 h 151"/>
                <a:gd name="T48" fmla="*/ 71 w 127"/>
                <a:gd name="T49" fmla="*/ 151 h 151"/>
                <a:gd name="T50" fmla="*/ 83 w 127"/>
                <a:gd name="T51" fmla="*/ 148 h 151"/>
                <a:gd name="T52" fmla="*/ 94 w 127"/>
                <a:gd name="T53" fmla="*/ 142 h 151"/>
                <a:gd name="T54" fmla="*/ 104 w 127"/>
                <a:gd name="T55" fmla="*/ 135 h 151"/>
                <a:gd name="T56" fmla="*/ 113 w 127"/>
                <a:gd name="T57" fmla="*/ 124 h 151"/>
                <a:gd name="T58" fmla="*/ 119 w 127"/>
                <a:gd name="T59" fmla="*/ 112 h 151"/>
                <a:gd name="T60" fmla="*/ 124 w 127"/>
                <a:gd name="T61" fmla="*/ 99 h 151"/>
                <a:gd name="T62" fmla="*/ 127 w 127"/>
                <a:gd name="T63" fmla="*/ 83 h 151"/>
                <a:gd name="T64" fmla="*/ 118 w 127"/>
                <a:gd name="T65" fmla="*/ 76 h 151"/>
                <a:gd name="T66" fmla="*/ 117 w 127"/>
                <a:gd name="T67" fmla="*/ 89 h 151"/>
                <a:gd name="T68" fmla="*/ 114 w 127"/>
                <a:gd name="T69" fmla="*/ 101 h 151"/>
                <a:gd name="T70" fmla="*/ 102 w 127"/>
                <a:gd name="T71" fmla="*/ 121 h 151"/>
                <a:gd name="T72" fmla="*/ 85 w 127"/>
                <a:gd name="T73" fmla="*/ 136 h 151"/>
                <a:gd name="T74" fmla="*/ 75 w 127"/>
                <a:gd name="T75" fmla="*/ 139 h 151"/>
                <a:gd name="T76" fmla="*/ 64 w 127"/>
                <a:gd name="T77" fmla="*/ 141 h 151"/>
                <a:gd name="T78" fmla="*/ 53 w 127"/>
                <a:gd name="T79" fmla="*/ 139 h 151"/>
                <a:gd name="T80" fmla="*/ 43 w 127"/>
                <a:gd name="T81" fmla="*/ 136 h 151"/>
                <a:gd name="T82" fmla="*/ 33 w 127"/>
                <a:gd name="T83" fmla="*/ 130 h 151"/>
                <a:gd name="T84" fmla="*/ 25 w 127"/>
                <a:gd name="T85" fmla="*/ 121 h 151"/>
                <a:gd name="T86" fmla="*/ 18 w 127"/>
                <a:gd name="T87" fmla="*/ 112 h 151"/>
                <a:gd name="T88" fmla="*/ 13 w 127"/>
                <a:gd name="T89" fmla="*/ 101 h 151"/>
                <a:gd name="T90" fmla="*/ 10 w 127"/>
                <a:gd name="T91" fmla="*/ 89 h 151"/>
                <a:gd name="T92" fmla="*/ 9 w 127"/>
                <a:gd name="T93" fmla="*/ 76 h 151"/>
                <a:gd name="T94" fmla="*/ 10 w 127"/>
                <a:gd name="T95" fmla="*/ 63 h 151"/>
                <a:gd name="T96" fmla="*/ 13 w 127"/>
                <a:gd name="T97" fmla="*/ 51 h 151"/>
                <a:gd name="T98" fmla="*/ 25 w 127"/>
                <a:gd name="T99" fmla="*/ 30 h 151"/>
                <a:gd name="T100" fmla="*/ 43 w 127"/>
                <a:gd name="T101" fmla="*/ 16 h 151"/>
                <a:gd name="T102" fmla="*/ 53 w 127"/>
                <a:gd name="T103" fmla="*/ 12 h 151"/>
                <a:gd name="T104" fmla="*/ 64 w 127"/>
                <a:gd name="T105" fmla="*/ 11 h 151"/>
                <a:gd name="T106" fmla="*/ 75 w 127"/>
                <a:gd name="T107" fmla="*/ 12 h 151"/>
                <a:gd name="T108" fmla="*/ 85 w 127"/>
                <a:gd name="T109" fmla="*/ 16 h 151"/>
                <a:gd name="T110" fmla="*/ 102 w 127"/>
                <a:gd name="T111" fmla="*/ 30 h 151"/>
                <a:gd name="T112" fmla="*/ 114 w 127"/>
                <a:gd name="T113" fmla="*/ 51 h 151"/>
                <a:gd name="T114" fmla="*/ 117 w 127"/>
                <a:gd name="T115" fmla="*/ 63 h 151"/>
                <a:gd name="T116" fmla="*/ 118 w 127"/>
                <a:gd name="T117" fmla="*/ 7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7" h="151">
                  <a:moveTo>
                    <a:pt x="127" y="76"/>
                  </a:moveTo>
                  <a:lnTo>
                    <a:pt x="127" y="69"/>
                  </a:lnTo>
                  <a:lnTo>
                    <a:pt x="126" y="60"/>
                  </a:lnTo>
                  <a:lnTo>
                    <a:pt x="124" y="53"/>
                  </a:lnTo>
                  <a:lnTo>
                    <a:pt x="122" y="46"/>
                  </a:lnTo>
                  <a:lnTo>
                    <a:pt x="119" y="40"/>
                  </a:lnTo>
                  <a:lnTo>
                    <a:pt x="116" y="34"/>
                  </a:lnTo>
                  <a:lnTo>
                    <a:pt x="113" y="28"/>
                  </a:lnTo>
                  <a:lnTo>
                    <a:pt x="109" y="22"/>
                  </a:lnTo>
                  <a:lnTo>
                    <a:pt x="104" y="17"/>
                  </a:lnTo>
                  <a:lnTo>
                    <a:pt x="99" y="13"/>
                  </a:lnTo>
                  <a:lnTo>
                    <a:pt x="94" y="10"/>
                  </a:lnTo>
                  <a:lnTo>
                    <a:pt x="89" y="6"/>
                  </a:lnTo>
                  <a:lnTo>
                    <a:pt x="83" y="4"/>
                  </a:lnTo>
                  <a:lnTo>
                    <a:pt x="77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1" y="1"/>
                  </a:lnTo>
                  <a:lnTo>
                    <a:pt x="45" y="4"/>
                  </a:lnTo>
                  <a:lnTo>
                    <a:pt x="40" y="6"/>
                  </a:lnTo>
                  <a:lnTo>
                    <a:pt x="33" y="10"/>
                  </a:lnTo>
                  <a:lnTo>
                    <a:pt x="28" y="13"/>
                  </a:lnTo>
                  <a:lnTo>
                    <a:pt x="23" y="17"/>
                  </a:lnTo>
                  <a:lnTo>
                    <a:pt x="19" y="22"/>
                  </a:lnTo>
                  <a:lnTo>
                    <a:pt x="15" y="28"/>
                  </a:lnTo>
                  <a:lnTo>
                    <a:pt x="11" y="34"/>
                  </a:lnTo>
                  <a:lnTo>
                    <a:pt x="8" y="40"/>
                  </a:lnTo>
                  <a:lnTo>
                    <a:pt x="5" y="46"/>
                  </a:lnTo>
                  <a:lnTo>
                    <a:pt x="3" y="53"/>
                  </a:lnTo>
                  <a:lnTo>
                    <a:pt x="1" y="60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0" y="83"/>
                  </a:lnTo>
                  <a:lnTo>
                    <a:pt x="1" y="91"/>
                  </a:lnTo>
                  <a:lnTo>
                    <a:pt x="3" y="99"/>
                  </a:lnTo>
                  <a:lnTo>
                    <a:pt x="5" y="105"/>
                  </a:lnTo>
                  <a:lnTo>
                    <a:pt x="8" y="112"/>
                  </a:lnTo>
                  <a:lnTo>
                    <a:pt x="11" y="118"/>
                  </a:lnTo>
                  <a:lnTo>
                    <a:pt x="15" y="124"/>
                  </a:lnTo>
                  <a:lnTo>
                    <a:pt x="19" y="130"/>
                  </a:lnTo>
                  <a:lnTo>
                    <a:pt x="23" y="135"/>
                  </a:lnTo>
                  <a:lnTo>
                    <a:pt x="28" y="138"/>
                  </a:lnTo>
                  <a:lnTo>
                    <a:pt x="33" y="142"/>
                  </a:lnTo>
                  <a:lnTo>
                    <a:pt x="40" y="145"/>
                  </a:lnTo>
                  <a:lnTo>
                    <a:pt x="45" y="148"/>
                  </a:lnTo>
                  <a:lnTo>
                    <a:pt x="51" y="150"/>
                  </a:lnTo>
                  <a:lnTo>
                    <a:pt x="58" y="151"/>
                  </a:lnTo>
                  <a:lnTo>
                    <a:pt x="64" y="151"/>
                  </a:lnTo>
                  <a:lnTo>
                    <a:pt x="71" y="151"/>
                  </a:lnTo>
                  <a:lnTo>
                    <a:pt x="77" y="150"/>
                  </a:lnTo>
                  <a:lnTo>
                    <a:pt x="83" y="148"/>
                  </a:lnTo>
                  <a:lnTo>
                    <a:pt x="89" y="145"/>
                  </a:lnTo>
                  <a:lnTo>
                    <a:pt x="94" y="142"/>
                  </a:lnTo>
                  <a:lnTo>
                    <a:pt x="99" y="138"/>
                  </a:lnTo>
                  <a:lnTo>
                    <a:pt x="104" y="135"/>
                  </a:lnTo>
                  <a:lnTo>
                    <a:pt x="109" y="130"/>
                  </a:lnTo>
                  <a:lnTo>
                    <a:pt x="113" y="124"/>
                  </a:lnTo>
                  <a:lnTo>
                    <a:pt x="116" y="118"/>
                  </a:lnTo>
                  <a:lnTo>
                    <a:pt x="119" y="112"/>
                  </a:lnTo>
                  <a:lnTo>
                    <a:pt x="122" y="105"/>
                  </a:lnTo>
                  <a:lnTo>
                    <a:pt x="124" y="99"/>
                  </a:lnTo>
                  <a:lnTo>
                    <a:pt x="126" y="91"/>
                  </a:lnTo>
                  <a:lnTo>
                    <a:pt x="127" y="83"/>
                  </a:lnTo>
                  <a:lnTo>
                    <a:pt x="127" y="76"/>
                  </a:lnTo>
                  <a:close/>
                  <a:moveTo>
                    <a:pt x="118" y="76"/>
                  </a:moveTo>
                  <a:lnTo>
                    <a:pt x="118" y="82"/>
                  </a:lnTo>
                  <a:lnTo>
                    <a:pt x="117" y="89"/>
                  </a:lnTo>
                  <a:lnTo>
                    <a:pt x="116" y="95"/>
                  </a:lnTo>
                  <a:lnTo>
                    <a:pt x="114" y="101"/>
                  </a:lnTo>
                  <a:lnTo>
                    <a:pt x="109" y="112"/>
                  </a:lnTo>
                  <a:lnTo>
                    <a:pt x="102" y="121"/>
                  </a:lnTo>
                  <a:lnTo>
                    <a:pt x="94" y="130"/>
                  </a:lnTo>
                  <a:lnTo>
                    <a:pt x="85" y="136"/>
                  </a:lnTo>
                  <a:lnTo>
                    <a:pt x="80" y="138"/>
                  </a:lnTo>
                  <a:lnTo>
                    <a:pt x="75" y="139"/>
                  </a:lnTo>
                  <a:lnTo>
                    <a:pt x="70" y="141"/>
                  </a:lnTo>
                  <a:lnTo>
                    <a:pt x="64" y="141"/>
                  </a:lnTo>
                  <a:lnTo>
                    <a:pt x="59" y="141"/>
                  </a:lnTo>
                  <a:lnTo>
                    <a:pt x="53" y="139"/>
                  </a:lnTo>
                  <a:lnTo>
                    <a:pt x="48" y="138"/>
                  </a:lnTo>
                  <a:lnTo>
                    <a:pt x="43" y="136"/>
                  </a:lnTo>
                  <a:lnTo>
                    <a:pt x="38" y="132"/>
                  </a:lnTo>
                  <a:lnTo>
                    <a:pt x="33" y="130"/>
                  </a:lnTo>
                  <a:lnTo>
                    <a:pt x="29" y="126"/>
                  </a:lnTo>
                  <a:lnTo>
                    <a:pt x="25" y="121"/>
                  </a:lnTo>
                  <a:lnTo>
                    <a:pt x="21" y="117"/>
                  </a:lnTo>
                  <a:lnTo>
                    <a:pt x="18" y="112"/>
                  </a:lnTo>
                  <a:lnTo>
                    <a:pt x="16" y="107"/>
                  </a:lnTo>
                  <a:lnTo>
                    <a:pt x="13" y="101"/>
                  </a:lnTo>
                  <a:lnTo>
                    <a:pt x="12" y="95"/>
                  </a:lnTo>
                  <a:lnTo>
                    <a:pt x="10" y="89"/>
                  </a:lnTo>
                  <a:lnTo>
                    <a:pt x="9" y="82"/>
                  </a:lnTo>
                  <a:lnTo>
                    <a:pt x="9" y="76"/>
                  </a:lnTo>
                  <a:lnTo>
                    <a:pt x="9" y="69"/>
                  </a:lnTo>
                  <a:lnTo>
                    <a:pt x="10" y="63"/>
                  </a:lnTo>
                  <a:lnTo>
                    <a:pt x="12" y="57"/>
                  </a:lnTo>
                  <a:lnTo>
                    <a:pt x="13" y="51"/>
                  </a:lnTo>
                  <a:lnTo>
                    <a:pt x="18" y="40"/>
                  </a:lnTo>
                  <a:lnTo>
                    <a:pt x="25" y="30"/>
                  </a:lnTo>
                  <a:lnTo>
                    <a:pt x="33" y="22"/>
                  </a:lnTo>
                  <a:lnTo>
                    <a:pt x="43" y="16"/>
                  </a:lnTo>
                  <a:lnTo>
                    <a:pt x="48" y="13"/>
                  </a:lnTo>
                  <a:lnTo>
                    <a:pt x="53" y="12"/>
                  </a:lnTo>
                  <a:lnTo>
                    <a:pt x="59" y="11"/>
                  </a:lnTo>
                  <a:lnTo>
                    <a:pt x="64" y="11"/>
                  </a:lnTo>
                  <a:lnTo>
                    <a:pt x="70" y="11"/>
                  </a:lnTo>
                  <a:lnTo>
                    <a:pt x="75" y="12"/>
                  </a:lnTo>
                  <a:lnTo>
                    <a:pt x="80" y="13"/>
                  </a:lnTo>
                  <a:lnTo>
                    <a:pt x="85" y="16"/>
                  </a:lnTo>
                  <a:lnTo>
                    <a:pt x="94" y="22"/>
                  </a:lnTo>
                  <a:lnTo>
                    <a:pt x="102" y="30"/>
                  </a:lnTo>
                  <a:lnTo>
                    <a:pt x="109" y="40"/>
                  </a:lnTo>
                  <a:lnTo>
                    <a:pt x="114" y="51"/>
                  </a:lnTo>
                  <a:lnTo>
                    <a:pt x="116" y="57"/>
                  </a:lnTo>
                  <a:lnTo>
                    <a:pt x="117" y="63"/>
                  </a:lnTo>
                  <a:lnTo>
                    <a:pt x="118" y="69"/>
                  </a:lnTo>
                  <a:lnTo>
                    <a:pt x="118" y="76"/>
                  </a:lnTo>
                  <a:close/>
                </a:path>
              </a:pathLst>
            </a:custGeom>
            <a:solidFill>
              <a:srgbClr val="F9D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60" name="Freeform 35"/>
            <p:cNvSpPr>
              <a:spLocks noEditPoints="1"/>
            </p:cNvSpPr>
            <p:nvPr/>
          </p:nvSpPr>
          <p:spPr bwMode="auto">
            <a:xfrm>
              <a:off x="1150" y="2648"/>
              <a:ext cx="23" cy="23"/>
            </a:xfrm>
            <a:custGeom>
              <a:avLst/>
              <a:gdLst>
                <a:gd name="T0" fmla="*/ 117 w 118"/>
                <a:gd name="T1" fmla="*/ 64 h 140"/>
                <a:gd name="T2" fmla="*/ 115 w 118"/>
                <a:gd name="T3" fmla="*/ 50 h 140"/>
                <a:gd name="T4" fmla="*/ 110 w 118"/>
                <a:gd name="T5" fmla="*/ 37 h 140"/>
                <a:gd name="T6" fmla="*/ 104 w 118"/>
                <a:gd name="T7" fmla="*/ 26 h 140"/>
                <a:gd name="T8" fmla="*/ 96 w 118"/>
                <a:gd name="T9" fmla="*/ 17 h 140"/>
                <a:gd name="T10" fmla="*/ 87 w 118"/>
                <a:gd name="T11" fmla="*/ 10 h 140"/>
                <a:gd name="T12" fmla="*/ 76 w 118"/>
                <a:gd name="T13" fmla="*/ 4 h 140"/>
                <a:gd name="T14" fmla="*/ 65 w 118"/>
                <a:gd name="T15" fmla="*/ 1 h 140"/>
                <a:gd name="T16" fmla="*/ 53 w 118"/>
                <a:gd name="T17" fmla="*/ 1 h 140"/>
                <a:gd name="T18" fmla="*/ 42 w 118"/>
                <a:gd name="T19" fmla="*/ 4 h 140"/>
                <a:gd name="T20" fmla="*/ 31 w 118"/>
                <a:gd name="T21" fmla="*/ 10 h 140"/>
                <a:gd name="T22" fmla="*/ 21 w 118"/>
                <a:gd name="T23" fmla="*/ 17 h 140"/>
                <a:gd name="T24" fmla="*/ 13 w 118"/>
                <a:gd name="T25" fmla="*/ 26 h 140"/>
                <a:gd name="T26" fmla="*/ 7 w 118"/>
                <a:gd name="T27" fmla="*/ 37 h 140"/>
                <a:gd name="T28" fmla="*/ 2 w 118"/>
                <a:gd name="T29" fmla="*/ 50 h 140"/>
                <a:gd name="T30" fmla="*/ 0 w 118"/>
                <a:gd name="T31" fmla="*/ 64 h 140"/>
                <a:gd name="T32" fmla="*/ 0 w 118"/>
                <a:gd name="T33" fmla="*/ 78 h 140"/>
                <a:gd name="T34" fmla="*/ 2 w 118"/>
                <a:gd name="T35" fmla="*/ 91 h 140"/>
                <a:gd name="T36" fmla="*/ 7 w 118"/>
                <a:gd name="T37" fmla="*/ 104 h 140"/>
                <a:gd name="T38" fmla="*/ 13 w 118"/>
                <a:gd name="T39" fmla="*/ 115 h 140"/>
                <a:gd name="T40" fmla="*/ 21 w 118"/>
                <a:gd name="T41" fmla="*/ 125 h 140"/>
                <a:gd name="T42" fmla="*/ 31 w 118"/>
                <a:gd name="T43" fmla="*/ 132 h 140"/>
                <a:gd name="T44" fmla="*/ 42 w 118"/>
                <a:gd name="T45" fmla="*/ 138 h 140"/>
                <a:gd name="T46" fmla="*/ 53 w 118"/>
                <a:gd name="T47" fmla="*/ 140 h 140"/>
                <a:gd name="T48" fmla="*/ 65 w 118"/>
                <a:gd name="T49" fmla="*/ 140 h 140"/>
                <a:gd name="T50" fmla="*/ 76 w 118"/>
                <a:gd name="T51" fmla="*/ 138 h 140"/>
                <a:gd name="T52" fmla="*/ 87 w 118"/>
                <a:gd name="T53" fmla="*/ 132 h 140"/>
                <a:gd name="T54" fmla="*/ 96 w 118"/>
                <a:gd name="T55" fmla="*/ 125 h 140"/>
                <a:gd name="T56" fmla="*/ 104 w 118"/>
                <a:gd name="T57" fmla="*/ 115 h 140"/>
                <a:gd name="T58" fmla="*/ 110 w 118"/>
                <a:gd name="T59" fmla="*/ 104 h 140"/>
                <a:gd name="T60" fmla="*/ 115 w 118"/>
                <a:gd name="T61" fmla="*/ 91 h 140"/>
                <a:gd name="T62" fmla="*/ 117 w 118"/>
                <a:gd name="T63" fmla="*/ 78 h 140"/>
                <a:gd name="T64" fmla="*/ 109 w 118"/>
                <a:gd name="T65" fmla="*/ 71 h 140"/>
                <a:gd name="T66" fmla="*/ 105 w 118"/>
                <a:gd name="T67" fmla="*/ 94 h 140"/>
                <a:gd name="T68" fmla="*/ 94 w 118"/>
                <a:gd name="T69" fmla="*/ 113 h 140"/>
                <a:gd name="T70" fmla="*/ 78 w 118"/>
                <a:gd name="T71" fmla="*/ 126 h 140"/>
                <a:gd name="T72" fmla="*/ 59 w 118"/>
                <a:gd name="T73" fmla="*/ 130 h 140"/>
                <a:gd name="T74" fmla="*/ 40 w 118"/>
                <a:gd name="T75" fmla="*/ 126 h 140"/>
                <a:gd name="T76" fmla="*/ 23 w 118"/>
                <a:gd name="T77" fmla="*/ 113 h 140"/>
                <a:gd name="T78" fmla="*/ 13 w 118"/>
                <a:gd name="T79" fmla="*/ 94 h 140"/>
                <a:gd name="T80" fmla="*/ 9 w 118"/>
                <a:gd name="T81" fmla="*/ 71 h 140"/>
                <a:gd name="T82" fmla="*/ 13 w 118"/>
                <a:gd name="T83" fmla="*/ 48 h 140"/>
                <a:gd name="T84" fmla="*/ 23 w 118"/>
                <a:gd name="T85" fmla="*/ 29 h 140"/>
                <a:gd name="T86" fmla="*/ 40 w 118"/>
                <a:gd name="T87" fmla="*/ 16 h 140"/>
                <a:gd name="T88" fmla="*/ 59 w 118"/>
                <a:gd name="T89" fmla="*/ 11 h 140"/>
                <a:gd name="T90" fmla="*/ 78 w 118"/>
                <a:gd name="T91" fmla="*/ 16 h 140"/>
                <a:gd name="T92" fmla="*/ 94 w 118"/>
                <a:gd name="T93" fmla="*/ 29 h 140"/>
                <a:gd name="T94" fmla="*/ 105 w 118"/>
                <a:gd name="T95" fmla="*/ 48 h 140"/>
                <a:gd name="T96" fmla="*/ 109 w 118"/>
                <a:gd name="T97" fmla="*/ 7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8" h="140">
                  <a:moveTo>
                    <a:pt x="118" y="71"/>
                  </a:moveTo>
                  <a:lnTo>
                    <a:pt x="117" y="64"/>
                  </a:lnTo>
                  <a:lnTo>
                    <a:pt x="116" y="56"/>
                  </a:lnTo>
                  <a:lnTo>
                    <a:pt x="115" y="50"/>
                  </a:lnTo>
                  <a:lnTo>
                    <a:pt x="113" y="43"/>
                  </a:lnTo>
                  <a:lnTo>
                    <a:pt x="110" y="37"/>
                  </a:lnTo>
                  <a:lnTo>
                    <a:pt x="108" y="31"/>
                  </a:lnTo>
                  <a:lnTo>
                    <a:pt x="104" y="26"/>
                  </a:lnTo>
                  <a:lnTo>
                    <a:pt x="100" y="22"/>
                  </a:lnTo>
                  <a:lnTo>
                    <a:pt x="96" y="17"/>
                  </a:lnTo>
                  <a:lnTo>
                    <a:pt x="92" y="12"/>
                  </a:lnTo>
                  <a:lnTo>
                    <a:pt x="87" y="10"/>
                  </a:lnTo>
                  <a:lnTo>
                    <a:pt x="82" y="6"/>
                  </a:lnTo>
                  <a:lnTo>
                    <a:pt x="76" y="4"/>
                  </a:lnTo>
                  <a:lnTo>
                    <a:pt x="71" y="2"/>
                  </a:lnTo>
                  <a:lnTo>
                    <a:pt x="65" y="1"/>
                  </a:lnTo>
                  <a:lnTo>
                    <a:pt x="59" y="0"/>
                  </a:lnTo>
                  <a:lnTo>
                    <a:pt x="53" y="1"/>
                  </a:lnTo>
                  <a:lnTo>
                    <a:pt x="47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31" y="10"/>
                  </a:lnTo>
                  <a:lnTo>
                    <a:pt x="25" y="12"/>
                  </a:lnTo>
                  <a:lnTo>
                    <a:pt x="21" y="17"/>
                  </a:lnTo>
                  <a:lnTo>
                    <a:pt x="17" y="22"/>
                  </a:lnTo>
                  <a:lnTo>
                    <a:pt x="13" y="26"/>
                  </a:lnTo>
                  <a:lnTo>
                    <a:pt x="10" y="31"/>
                  </a:lnTo>
                  <a:lnTo>
                    <a:pt x="7" y="37"/>
                  </a:lnTo>
                  <a:lnTo>
                    <a:pt x="4" y="43"/>
                  </a:lnTo>
                  <a:lnTo>
                    <a:pt x="2" y="50"/>
                  </a:lnTo>
                  <a:lnTo>
                    <a:pt x="1" y="56"/>
                  </a:lnTo>
                  <a:lnTo>
                    <a:pt x="0" y="64"/>
                  </a:lnTo>
                  <a:lnTo>
                    <a:pt x="0" y="71"/>
                  </a:lnTo>
                  <a:lnTo>
                    <a:pt x="0" y="78"/>
                  </a:lnTo>
                  <a:lnTo>
                    <a:pt x="1" y="85"/>
                  </a:lnTo>
                  <a:lnTo>
                    <a:pt x="2" y="91"/>
                  </a:lnTo>
                  <a:lnTo>
                    <a:pt x="4" y="98"/>
                  </a:lnTo>
                  <a:lnTo>
                    <a:pt x="7" y="104"/>
                  </a:lnTo>
                  <a:lnTo>
                    <a:pt x="10" y="110"/>
                  </a:lnTo>
                  <a:lnTo>
                    <a:pt x="13" y="115"/>
                  </a:lnTo>
                  <a:lnTo>
                    <a:pt x="17" y="120"/>
                  </a:lnTo>
                  <a:lnTo>
                    <a:pt x="21" y="125"/>
                  </a:lnTo>
                  <a:lnTo>
                    <a:pt x="25" y="128"/>
                  </a:lnTo>
                  <a:lnTo>
                    <a:pt x="31" y="132"/>
                  </a:lnTo>
                  <a:lnTo>
                    <a:pt x="36" y="136"/>
                  </a:lnTo>
                  <a:lnTo>
                    <a:pt x="42" y="138"/>
                  </a:lnTo>
                  <a:lnTo>
                    <a:pt x="47" y="139"/>
                  </a:lnTo>
                  <a:lnTo>
                    <a:pt x="53" y="140"/>
                  </a:lnTo>
                  <a:lnTo>
                    <a:pt x="59" y="140"/>
                  </a:lnTo>
                  <a:lnTo>
                    <a:pt x="65" y="140"/>
                  </a:lnTo>
                  <a:lnTo>
                    <a:pt x="71" y="139"/>
                  </a:lnTo>
                  <a:lnTo>
                    <a:pt x="76" y="138"/>
                  </a:lnTo>
                  <a:lnTo>
                    <a:pt x="82" y="136"/>
                  </a:lnTo>
                  <a:lnTo>
                    <a:pt x="87" y="132"/>
                  </a:lnTo>
                  <a:lnTo>
                    <a:pt x="92" y="128"/>
                  </a:lnTo>
                  <a:lnTo>
                    <a:pt x="96" y="125"/>
                  </a:lnTo>
                  <a:lnTo>
                    <a:pt x="100" y="120"/>
                  </a:lnTo>
                  <a:lnTo>
                    <a:pt x="104" y="115"/>
                  </a:lnTo>
                  <a:lnTo>
                    <a:pt x="108" y="110"/>
                  </a:lnTo>
                  <a:lnTo>
                    <a:pt x="110" y="104"/>
                  </a:lnTo>
                  <a:lnTo>
                    <a:pt x="113" y="98"/>
                  </a:lnTo>
                  <a:lnTo>
                    <a:pt x="115" y="91"/>
                  </a:lnTo>
                  <a:lnTo>
                    <a:pt x="116" y="85"/>
                  </a:lnTo>
                  <a:lnTo>
                    <a:pt x="117" y="78"/>
                  </a:lnTo>
                  <a:lnTo>
                    <a:pt x="118" y="71"/>
                  </a:lnTo>
                  <a:close/>
                  <a:moveTo>
                    <a:pt x="109" y="71"/>
                  </a:moveTo>
                  <a:lnTo>
                    <a:pt x="108" y="83"/>
                  </a:lnTo>
                  <a:lnTo>
                    <a:pt x="105" y="94"/>
                  </a:lnTo>
                  <a:lnTo>
                    <a:pt x="100" y="104"/>
                  </a:lnTo>
                  <a:lnTo>
                    <a:pt x="94" y="113"/>
                  </a:lnTo>
                  <a:lnTo>
                    <a:pt x="87" y="120"/>
                  </a:lnTo>
                  <a:lnTo>
                    <a:pt x="78" y="126"/>
                  </a:lnTo>
                  <a:lnTo>
                    <a:pt x="69" y="128"/>
                  </a:lnTo>
                  <a:lnTo>
                    <a:pt x="59" y="130"/>
                  </a:lnTo>
                  <a:lnTo>
                    <a:pt x="49" y="128"/>
                  </a:lnTo>
                  <a:lnTo>
                    <a:pt x="40" y="126"/>
                  </a:lnTo>
                  <a:lnTo>
                    <a:pt x="31" y="120"/>
                  </a:lnTo>
                  <a:lnTo>
                    <a:pt x="23" y="113"/>
                  </a:lnTo>
                  <a:lnTo>
                    <a:pt x="17" y="104"/>
                  </a:lnTo>
                  <a:lnTo>
                    <a:pt x="13" y="94"/>
                  </a:lnTo>
                  <a:lnTo>
                    <a:pt x="10" y="83"/>
                  </a:lnTo>
                  <a:lnTo>
                    <a:pt x="9" y="71"/>
                  </a:lnTo>
                  <a:lnTo>
                    <a:pt x="10" y="59"/>
                  </a:lnTo>
                  <a:lnTo>
                    <a:pt x="13" y="48"/>
                  </a:lnTo>
                  <a:lnTo>
                    <a:pt x="17" y="37"/>
                  </a:lnTo>
                  <a:lnTo>
                    <a:pt x="23" y="29"/>
                  </a:lnTo>
                  <a:lnTo>
                    <a:pt x="31" y="22"/>
                  </a:lnTo>
                  <a:lnTo>
                    <a:pt x="40" y="16"/>
                  </a:lnTo>
                  <a:lnTo>
                    <a:pt x="49" y="12"/>
                  </a:lnTo>
                  <a:lnTo>
                    <a:pt x="59" y="11"/>
                  </a:lnTo>
                  <a:lnTo>
                    <a:pt x="69" y="12"/>
                  </a:lnTo>
                  <a:lnTo>
                    <a:pt x="78" y="16"/>
                  </a:lnTo>
                  <a:lnTo>
                    <a:pt x="87" y="22"/>
                  </a:lnTo>
                  <a:lnTo>
                    <a:pt x="94" y="29"/>
                  </a:lnTo>
                  <a:lnTo>
                    <a:pt x="100" y="37"/>
                  </a:lnTo>
                  <a:lnTo>
                    <a:pt x="105" y="48"/>
                  </a:lnTo>
                  <a:lnTo>
                    <a:pt x="108" y="59"/>
                  </a:lnTo>
                  <a:lnTo>
                    <a:pt x="109" y="71"/>
                  </a:lnTo>
                  <a:close/>
                </a:path>
              </a:pathLst>
            </a:custGeom>
            <a:solidFill>
              <a:srgbClr val="F9E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61" name="Freeform 36"/>
            <p:cNvSpPr>
              <a:spLocks noEditPoints="1"/>
            </p:cNvSpPr>
            <p:nvPr/>
          </p:nvSpPr>
          <p:spPr bwMode="auto">
            <a:xfrm>
              <a:off x="1151" y="2649"/>
              <a:ext cx="21" cy="21"/>
            </a:xfrm>
            <a:custGeom>
              <a:avLst/>
              <a:gdLst>
                <a:gd name="T0" fmla="*/ 109 w 109"/>
                <a:gd name="T1" fmla="*/ 58 h 130"/>
                <a:gd name="T2" fmla="*/ 107 w 109"/>
                <a:gd name="T3" fmla="*/ 46 h 130"/>
                <a:gd name="T4" fmla="*/ 100 w 109"/>
                <a:gd name="T5" fmla="*/ 29 h 130"/>
                <a:gd name="T6" fmla="*/ 85 w 109"/>
                <a:gd name="T7" fmla="*/ 11 h 130"/>
                <a:gd name="T8" fmla="*/ 71 w 109"/>
                <a:gd name="T9" fmla="*/ 2 h 130"/>
                <a:gd name="T10" fmla="*/ 61 w 109"/>
                <a:gd name="T11" fmla="*/ 0 h 130"/>
                <a:gd name="T12" fmla="*/ 50 w 109"/>
                <a:gd name="T13" fmla="*/ 0 h 130"/>
                <a:gd name="T14" fmla="*/ 39 w 109"/>
                <a:gd name="T15" fmla="*/ 2 h 130"/>
                <a:gd name="T16" fmla="*/ 24 w 109"/>
                <a:gd name="T17" fmla="*/ 11 h 130"/>
                <a:gd name="T18" fmla="*/ 9 w 109"/>
                <a:gd name="T19" fmla="*/ 29 h 130"/>
                <a:gd name="T20" fmla="*/ 3 w 109"/>
                <a:gd name="T21" fmla="*/ 46 h 130"/>
                <a:gd name="T22" fmla="*/ 0 w 109"/>
                <a:gd name="T23" fmla="*/ 58 h 130"/>
                <a:gd name="T24" fmla="*/ 0 w 109"/>
                <a:gd name="T25" fmla="*/ 71 h 130"/>
                <a:gd name="T26" fmla="*/ 3 w 109"/>
                <a:gd name="T27" fmla="*/ 84 h 130"/>
                <a:gd name="T28" fmla="*/ 7 w 109"/>
                <a:gd name="T29" fmla="*/ 96 h 130"/>
                <a:gd name="T30" fmla="*/ 12 w 109"/>
                <a:gd name="T31" fmla="*/ 106 h 130"/>
                <a:gd name="T32" fmla="*/ 20 w 109"/>
                <a:gd name="T33" fmla="*/ 115 h 130"/>
                <a:gd name="T34" fmla="*/ 29 w 109"/>
                <a:gd name="T35" fmla="*/ 121 h 130"/>
                <a:gd name="T36" fmla="*/ 39 w 109"/>
                <a:gd name="T37" fmla="*/ 127 h 130"/>
                <a:gd name="T38" fmla="*/ 50 w 109"/>
                <a:gd name="T39" fmla="*/ 130 h 130"/>
                <a:gd name="T40" fmla="*/ 61 w 109"/>
                <a:gd name="T41" fmla="*/ 130 h 130"/>
                <a:gd name="T42" fmla="*/ 71 w 109"/>
                <a:gd name="T43" fmla="*/ 127 h 130"/>
                <a:gd name="T44" fmla="*/ 85 w 109"/>
                <a:gd name="T45" fmla="*/ 119 h 130"/>
                <a:gd name="T46" fmla="*/ 100 w 109"/>
                <a:gd name="T47" fmla="*/ 101 h 130"/>
                <a:gd name="T48" fmla="*/ 107 w 109"/>
                <a:gd name="T49" fmla="*/ 84 h 130"/>
                <a:gd name="T50" fmla="*/ 109 w 109"/>
                <a:gd name="T51" fmla="*/ 71 h 130"/>
                <a:gd name="T52" fmla="*/ 100 w 109"/>
                <a:gd name="T53" fmla="*/ 65 h 130"/>
                <a:gd name="T54" fmla="*/ 97 w 109"/>
                <a:gd name="T55" fmla="*/ 85 h 130"/>
                <a:gd name="T56" fmla="*/ 87 w 109"/>
                <a:gd name="T57" fmla="*/ 103 h 130"/>
                <a:gd name="T58" fmla="*/ 73 w 109"/>
                <a:gd name="T59" fmla="*/ 114 h 130"/>
                <a:gd name="T60" fmla="*/ 55 w 109"/>
                <a:gd name="T61" fmla="*/ 119 h 130"/>
                <a:gd name="T62" fmla="*/ 38 w 109"/>
                <a:gd name="T63" fmla="*/ 114 h 130"/>
                <a:gd name="T64" fmla="*/ 22 w 109"/>
                <a:gd name="T65" fmla="*/ 103 h 130"/>
                <a:gd name="T66" fmla="*/ 13 w 109"/>
                <a:gd name="T67" fmla="*/ 85 h 130"/>
                <a:gd name="T68" fmla="*/ 9 w 109"/>
                <a:gd name="T69" fmla="*/ 65 h 130"/>
                <a:gd name="T70" fmla="*/ 13 w 109"/>
                <a:gd name="T71" fmla="*/ 43 h 130"/>
                <a:gd name="T72" fmla="*/ 22 w 109"/>
                <a:gd name="T73" fmla="*/ 26 h 130"/>
                <a:gd name="T74" fmla="*/ 38 w 109"/>
                <a:gd name="T75" fmla="*/ 16 h 130"/>
                <a:gd name="T76" fmla="*/ 55 w 109"/>
                <a:gd name="T77" fmla="*/ 11 h 130"/>
                <a:gd name="T78" fmla="*/ 73 w 109"/>
                <a:gd name="T79" fmla="*/ 16 h 130"/>
                <a:gd name="T80" fmla="*/ 87 w 109"/>
                <a:gd name="T81" fmla="*/ 26 h 130"/>
                <a:gd name="T82" fmla="*/ 97 w 109"/>
                <a:gd name="T83" fmla="*/ 43 h 130"/>
                <a:gd name="T84" fmla="*/ 100 w 109"/>
                <a:gd name="T85" fmla="*/ 6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130">
                  <a:moveTo>
                    <a:pt x="109" y="65"/>
                  </a:moveTo>
                  <a:lnTo>
                    <a:pt x="109" y="58"/>
                  </a:lnTo>
                  <a:lnTo>
                    <a:pt x="108" y="52"/>
                  </a:lnTo>
                  <a:lnTo>
                    <a:pt x="107" y="46"/>
                  </a:lnTo>
                  <a:lnTo>
                    <a:pt x="105" y="40"/>
                  </a:lnTo>
                  <a:lnTo>
                    <a:pt x="100" y="29"/>
                  </a:lnTo>
                  <a:lnTo>
                    <a:pt x="93" y="19"/>
                  </a:lnTo>
                  <a:lnTo>
                    <a:pt x="85" y="11"/>
                  </a:lnTo>
                  <a:lnTo>
                    <a:pt x="76" y="5"/>
                  </a:lnTo>
                  <a:lnTo>
                    <a:pt x="71" y="2"/>
                  </a:lnTo>
                  <a:lnTo>
                    <a:pt x="66" y="1"/>
                  </a:lnTo>
                  <a:lnTo>
                    <a:pt x="61" y="0"/>
                  </a:lnTo>
                  <a:lnTo>
                    <a:pt x="55" y="0"/>
                  </a:lnTo>
                  <a:lnTo>
                    <a:pt x="50" y="0"/>
                  </a:lnTo>
                  <a:lnTo>
                    <a:pt x="44" y="1"/>
                  </a:lnTo>
                  <a:lnTo>
                    <a:pt x="39" y="2"/>
                  </a:lnTo>
                  <a:lnTo>
                    <a:pt x="34" y="5"/>
                  </a:lnTo>
                  <a:lnTo>
                    <a:pt x="24" y="11"/>
                  </a:lnTo>
                  <a:lnTo>
                    <a:pt x="16" y="19"/>
                  </a:lnTo>
                  <a:lnTo>
                    <a:pt x="9" y="29"/>
                  </a:lnTo>
                  <a:lnTo>
                    <a:pt x="4" y="40"/>
                  </a:lnTo>
                  <a:lnTo>
                    <a:pt x="3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0" y="71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4" y="90"/>
                  </a:lnTo>
                  <a:lnTo>
                    <a:pt x="7" y="96"/>
                  </a:lnTo>
                  <a:lnTo>
                    <a:pt x="9" y="101"/>
                  </a:lnTo>
                  <a:lnTo>
                    <a:pt x="12" y="106"/>
                  </a:lnTo>
                  <a:lnTo>
                    <a:pt x="16" y="110"/>
                  </a:lnTo>
                  <a:lnTo>
                    <a:pt x="20" y="115"/>
                  </a:lnTo>
                  <a:lnTo>
                    <a:pt x="24" y="119"/>
                  </a:lnTo>
                  <a:lnTo>
                    <a:pt x="29" y="121"/>
                  </a:lnTo>
                  <a:lnTo>
                    <a:pt x="34" y="125"/>
                  </a:lnTo>
                  <a:lnTo>
                    <a:pt x="39" y="127"/>
                  </a:lnTo>
                  <a:lnTo>
                    <a:pt x="44" y="128"/>
                  </a:lnTo>
                  <a:lnTo>
                    <a:pt x="50" y="130"/>
                  </a:lnTo>
                  <a:lnTo>
                    <a:pt x="55" y="130"/>
                  </a:lnTo>
                  <a:lnTo>
                    <a:pt x="61" y="130"/>
                  </a:lnTo>
                  <a:lnTo>
                    <a:pt x="66" y="128"/>
                  </a:lnTo>
                  <a:lnTo>
                    <a:pt x="71" y="127"/>
                  </a:lnTo>
                  <a:lnTo>
                    <a:pt x="76" y="125"/>
                  </a:lnTo>
                  <a:lnTo>
                    <a:pt x="85" y="119"/>
                  </a:lnTo>
                  <a:lnTo>
                    <a:pt x="93" y="110"/>
                  </a:lnTo>
                  <a:lnTo>
                    <a:pt x="100" y="101"/>
                  </a:lnTo>
                  <a:lnTo>
                    <a:pt x="105" y="90"/>
                  </a:lnTo>
                  <a:lnTo>
                    <a:pt x="107" y="84"/>
                  </a:lnTo>
                  <a:lnTo>
                    <a:pt x="108" y="78"/>
                  </a:lnTo>
                  <a:lnTo>
                    <a:pt x="109" y="71"/>
                  </a:lnTo>
                  <a:lnTo>
                    <a:pt x="109" y="65"/>
                  </a:lnTo>
                  <a:close/>
                  <a:moveTo>
                    <a:pt x="100" y="65"/>
                  </a:moveTo>
                  <a:lnTo>
                    <a:pt x="99" y="76"/>
                  </a:lnTo>
                  <a:lnTo>
                    <a:pt x="97" y="85"/>
                  </a:lnTo>
                  <a:lnTo>
                    <a:pt x="92" y="95"/>
                  </a:lnTo>
                  <a:lnTo>
                    <a:pt x="87" y="103"/>
                  </a:lnTo>
                  <a:lnTo>
                    <a:pt x="80" y="109"/>
                  </a:lnTo>
                  <a:lnTo>
                    <a:pt x="73" y="114"/>
                  </a:lnTo>
                  <a:lnTo>
                    <a:pt x="64" y="118"/>
                  </a:lnTo>
                  <a:lnTo>
                    <a:pt x="55" y="119"/>
                  </a:lnTo>
                  <a:lnTo>
                    <a:pt x="46" y="118"/>
                  </a:lnTo>
                  <a:lnTo>
                    <a:pt x="38" y="114"/>
                  </a:lnTo>
                  <a:lnTo>
                    <a:pt x="30" y="109"/>
                  </a:lnTo>
                  <a:lnTo>
                    <a:pt x="22" y="103"/>
                  </a:lnTo>
                  <a:lnTo>
                    <a:pt x="17" y="95"/>
                  </a:lnTo>
                  <a:lnTo>
                    <a:pt x="13" y="85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10" y="54"/>
                  </a:lnTo>
                  <a:lnTo>
                    <a:pt x="13" y="43"/>
                  </a:lnTo>
                  <a:lnTo>
                    <a:pt x="17" y="35"/>
                  </a:lnTo>
                  <a:lnTo>
                    <a:pt x="22" y="26"/>
                  </a:lnTo>
                  <a:lnTo>
                    <a:pt x="30" y="20"/>
                  </a:lnTo>
                  <a:lnTo>
                    <a:pt x="38" y="16"/>
                  </a:lnTo>
                  <a:lnTo>
                    <a:pt x="46" y="12"/>
                  </a:lnTo>
                  <a:lnTo>
                    <a:pt x="55" y="11"/>
                  </a:lnTo>
                  <a:lnTo>
                    <a:pt x="64" y="12"/>
                  </a:lnTo>
                  <a:lnTo>
                    <a:pt x="73" y="16"/>
                  </a:lnTo>
                  <a:lnTo>
                    <a:pt x="80" y="20"/>
                  </a:lnTo>
                  <a:lnTo>
                    <a:pt x="87" y="26"/>
                  </a:lnTo>
                  <a:lnTo>
                    <a:pt x="92" y="35"/>
                  </a:lnTo>
                  <a:lnTo>
                    <a:pt x="97" y="43"/>
                  </a:lnTo>
                  <a:lnTo>
                    <a:pt x="99" y="54"/>
                  </a:lnTo>
                  <a:lnTo>
                    <a:pt x="100" y="65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62" name="Freeform 37"/>
            <p:cNvSpPr>
              <a:spLocks noEditPoints="1"/>
            </p:cNvSpPr>
            <p:nvPr/>
          </p:nvSpPr>
          <p:spPr bwMode="auto">
            <a:xfrm>
              <a:off x="1152" y="2649"/>
              <a:ext cx="20" cy="20"/>
            </a:xfrm>
            <a:custGeom>
              <a:avLst/>
              <a:gdLst>
                <a:gd name="T0" fmla="*/ 99 w 100"/>
                <a:gd name="T1" fmla="*/ 48 h 119"/>
                <a:gd name="T2" fmla="*/ 91 w 100"/>
                <a:gd name="T3" fmla="*/ 26 h 119"/>
                <a:gd name="T4" fmla="*/ 78 w 100"/>
                <a:gd name="T5" fmla="*/ 11 h 119"/>
                <a:gd name="T6" fmla="*/ 60 w 100"/>
                <a:gd name="T7" fmla="*/ 1 h 119"/>
                <a:gd name="T8" fmla="*/ 40 w 100"/>
                <a:gd name="T9" fmla="*/ 1 h 119"/>
                <a:gd name="T10" fmla="*/ 22 w 100"/>
                <a:gd name="T11" fmla="*/ 11 h 119"/>
                <a:gd name="T12" fmla="*/ 8 w 100"/>
                <a:gd name="T13" fmla="*/ 26 h 119"/>
                <a:gd name="T14" fmla="*/ 1 w 100"/>
                <a:gd name="T15" fmla="*/ 48 h 119"/>
                <a:gd name="T16" fmla="*/ 1 w 100"/>
                <a:gd name="T17" fmla="*/ 72 h 119"/>
                <a:gd name="T18" fmla="*/ 8 w 100"/>
                <a:gd name="T19" fmla="*/ 93 h 119"/>
                <a:gd name="T20" fmla="*/ 22 w 100"/>
                <a:gd name="T21" fmla="*/ 109 h 119"/>
                <a:gd name="T22" fmla="*/ 40 w 100"/>
                <a:gd name="T23" fmla="*/ 117 h 119"/>
                <a:gd name="T24" fmla="*/ 60 w 100"/>
                <a:gd name="T25" fmla="*/ 117 h 119"/>
                <a:gd name="T26" fmla="*/ 78 w 100"/>
                <a:gd name="T27" fmla="*/ 109 h 119"/>
                <a:gd name="T28" fmla="*/ 91 w 100"/>
                <a:gd name="T29" fmla="*/ 93 h 119"/>
                <a:gd name="T30" fmla="*/ 99 w 100"/>
                <a:gd name="T31" fmla="*/ 72 h 119"/>
                <a:gd name="T32" fmla="*/ 91 w 100"/>
                <a:gd name="T33" fmla="*/ 60 h 119"/>
                <a:gd name="T34" fmla="*/ 87 w 100"/>
                <a:gd name="T35" fmla="*/ 79 h 119"/>
                <a:gd name="T36" fmla="*/ 79 w 100"/>
                <a:gd name="T37" fmla="*/ 95 h 119"/>
                <a:gd name="T38" fmla="*/ 66 w 100"/>
                <a:gd name="T39" fmla="*/ 104 h 119"/>
                <a:gd name="T40" fmla="*/ 50 w 100"/>
                <a:gd name="T41" fmla="*/ 108 h 119"/>
                <a:gd name="T42" fmla="*/ 34 w 100"/>
                <a:gd name="T43" fmla="*/ 104 h 119"/>
                <a:gd name="T44" fmla="*/ 20 w 100"/>
                <a:gd name="T45" fmla="*/ 95 h 119"/>
                <a:gd name="T46" fmla="*/ 12 w 100"/>
                <a:gd name="T47" fmla="*/ 79 h 119"/>
                <a:gd name="T48" fmla="*/ 9 w 100"/>
                <a:gd name="T49" fmla="*/ 60 h 119"/>
                <a:gd name="T50" fmla="*/ 12 w 100"/>
                <a:gd name="T51" fmla="*/ 41 h 119"/>
                <a:gd name="T52" fmla="*/ 20 w 100"/>
                <a:gd name="T53" fmla="*/ 25 h 119"/>
                <a:gd name="T54" fmla="*/ 34 w 100"/>
                <a:gd name="T55" fmla="*/ 15 h 119"/>
                <a:gd name="T56" fmla="*/ 50 w 100"/>
                <a:gd name="T57" fmla="*/ 11 h 119"/>
                <a:gd name="T58" fmla="*/ 66 w 100"/>
                <a:gd name="T59" fmla="*/ 15 h 119"/>
                <a:gd name="T60" fmla="*/ 79 w 100"/>
                <a:gd name="T61" fmla="*/ 25 h 119"/>
                <a:gd name="T62" fmla="*/ 87 w 100"/>
                <a:gd name="T63" fmla="*/ 41 h 119"/>
                <a:gd name="T64" fmla="*/ 91 w 100"/>
                <a:gd name="T65" fmla="*/ 6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0" h="119">
                  <a:moveTo>
                    <a:pt x="100" y="60"/>
                  </a:moveTo>
                  <a:lnTo>
                    <a:pt x="99" y="48"/>
                  </a:lnTo>
                  <a:lnTo>
                    <a:pt x="96" y="37"/>
                  </a:lnTo>
                  <a:lnTo>
                    <a:pt x="91" y="26"/>
                  </a:lnTo>
                  <a:lnTo>
                    <a:pt x="85" y="18"/>
                  </a:lnTo>
                  <a:lnTo>
                    <a:pt x="78" y="11"/>
                  </a:lnTo>
                  <a:lnTo>
                    <a:pt x="69" y="5"/>
                  </a:lnTo>
                  <a:lnTo>
                    <a:pt x="60" y="1"/>
                  </a:lnTo>
                  <a:lnTo>
                    <a:pt x="50" y="0"/>
                  </a:lnTo>
                  <a:lnTo>
                    <a:pt x="40" y="1"/>
                  </a:lnTo>
                  <a:lnTo>
                    <a:pt x="31" y="5"/>
                  </a:lnTo>
                  <a:lnTo>
                    <a:pt x="22" y="11"/>
                  </a:lnTo>
                  <a:lnTo>
                    <a:pt x="14" y="18"/>
                  </a:lnTo>
                  <a:lnTo>
                    <a:pt x="8" y="26"/>
                  </a:lnTo>
                  <a:lnTo>
                    <a:pt x="4" y="37"/>
                  </a:lnTo>
                  <a:lnTo>
                    <a:pt x="1" y="48"/>
                  </a:lnTo>
                  <a:lnTo>
                    <a:pt x="0" y="60"/>
                  </a:lnTo>
                  <a:lnTo>
                    <a:pt x="1" y="72"/>
                  </a:lnTo>
                  <a:lnTo>
                    <a:pt x="4" y="83"/>
                  </a:lnTo>
                  <a:lnTo>
                    <a:pt x="8" y="93"/>
                  </a:lnTo>
                  <a:lnTo>
                    <a:pt x="14" y="102"/>
                  </a:lnTo>
                  <a:lnTo>
                    <a:pt x="22" y="109"/>
                  </a:lnTo>
                  <a:lnTo>
                    <a:pt x="31" y="115"/>
                  </a:lnTo>
                  <a:lnTo>
                    <a:pt x="40" y="117"/>
                  </a:lnTo>
                  <a:lnTo>
                    <a:pt x="50" y="119"/>
                  </a:lnTo>
                  <a:lnTo>
                    <a:pt x="60" y="117"/>
                  </a:lnTo>
                  <a:lnTo>
                    <a:pt x="69" y="115"/>
                  </a:lnTo>
                  <a:lnTo>
                    <a:pt x="78" y="109"/>
                  </a:lnTo>
                  <a:lnTo>
                    <a:pt x="85" y="102"/>
                  </a:lnTo>
                  <a:lnTo>
                    <a:pt x="91" y="93"/>
                  </a:lnTo>
                  <a:lnTo>
                    <a:pt x="96" y="83"/>
                  </a:lnTo>
                  <a:lnTo>
                    <a:pt x="99" y="72"/>
                  </a:lnTo>
                  <a:lnTo>
                    <a:pt x="100" y="60"/>
                  </a:lnTo>
                  <a:close/>
                  <a:moveTo>
                    <a:pt x="91" y="60"/>
                  </a:moveTo>
                  <a:lnTo>
                    <a:pt x="90" y="69"/>
                  </a:lnTo>
                  <a:lnTo>
                    <a:pt x="87" y="79"/>
                  </a:lnTo>
                  <a:lnTo>
                    <a:pt x="84" y="87"/>
                  </a:lnTo>
                  <a:lnTo>
                    <a:pt x="79" y="95"/>
                  </a:lnTo>
                  <a:lnTo>
                    <a:pt x="73" y="101"/>
                  </a:lnTo>
                  <a:lnTo>
                    <a:pt x="66" y="104"/>
                  </a:lnTo>
                  <a:lnTo>
                    <a:pt x="58" y="108"/>
                  </a:lnTo>
                  <a:lnTo>
                    <a:pt x="50" y="108"/>
                  </a:lnTo>
                  <a:lnTo>
                    <a:pt x="42" y="108"/>
                  </a:lnTo>
                  <a:lnTo>
                    <a:pt x="34" y="104"/>
                  </a:lnTo>
                  <a:lnTo>
                    <a:pt x="27" y="101"/>
                  </a:lnTo>
                  <a:lnTo>
                    <a:pt x="20" y="95"/>
                  </a:lnTo>
                  <a:lnTo>
                    <a:pt x="16" y="87"/>
                  </a:lnTo>
                  <a:lnTo>
                    <a:pt x="12" y="79"/>
                  </a:lnTo>
                  <a:lnTo>
                    <a:pt x="9" y="69"/>
                  </a:lnTo>
                  <a:lnTo>
                    <a:pt x="9" y="60"/>
                  </a:lnTo>
                  <a:lnTo>
                    <a:pt x="9" y="50"/>
                  </a:lnTo>
                  <a:lnTo>
                    <a:pt x="12" y="41"/>
                  </a:lnTo>
                  <a:lnTo>
                    <a:pt x="16" y="32"/>
                  </a:lnTo>
                  <a:lnTo>
                    <a:pt x="20" y="25"/>
                  </a:lnTo>
                  <a:lnTo>
                    <a:pt x="27" y="19"/>
                  </a:lnTo>
                  <a:lnTo>
                    <a:pt x="34" y="15"/>
                  </a:lnTo>
                  <a:lnTo>
                    <a:pt x="42" y="12"/>
                  </a:lnTo>
                  <a:lnTo>
                    <a:pt x="50" y="11"/>
                  </a:lnTo>
                  <a:lnTo>
                    <a:pt x="58" y="12"/>
                  </a:lnTo>
                  <a:lnTo>
                    <a:pt x="66" y="15"/>
                  </a:lnTo>
                  <a:lnTo>
                    <a:pt x="73" y="19"/>
                  </a:lnTo>
                  <a:lnTo>
                    <a:pt x="79" y="25"/>
                  </a:lnTo>
                  <a:lnTo>
                    <a:pt x="84" y="32"/>
                  </a:lnTo>
                  <a:lnTo>
                    <a:pt x="87" y="41"/>
                  </a:lnTo>
                  <a:lnTo>
                    <a:pt x="90" y="50"/>
                  </a:lnTo>
                  <a:lnTo>
                    <a:pt x="91" y="60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63" name="Freeform 38"/>
            <p:cNvSpPr>
              <a:spLocks noEditPoints="1"/>
            </p:cNvSpPr>
            <p:nvPr/>
          </p:nvSpPr>
          <p:spPr bwMode="auto">
            <a:xfrm>
              <a:off x="1152" y="2650"/>
              <a:ext cx="19" cy="18"/>
            </a:xfrm>
            <a:custGeom>
              <a:avLst/>
              <a:gdLst>
                <a:gd name="T0" fmla="*/ 90 w 91"/>
                <a:gd name="T1" fmla="*/ 43 h 108"/>
                <a:gd name="T2" fmla="*/ 83 w 91"/>
                <a:gd name="T3" fmla="*/ 24 h 108"/>
                <a:gd name="T4" fmla="*/ 71 w 91"/>
                <a:gd name="T5" fmla="*/ 9 h 108"/>
                <a:gd name="T6" fmla="*/ 55 w 91"/>
                <a:gd name="T7" fmla="*/ 1 h 108"/>
                <a:gd name="T8" fmla="*/ 37 w 91"/>
                <a:gd name="T9" fmla="*/ 1 h 108"/>
                <a:gd name="T10" fmla="*/ 21 w 91"/>
                <a:gd name="T11" fmla="*/ 9 h 108"/>
                <a:gd name="T12" fmla="*/ 8 w 91"/>
                <a:gd name="T13" fmla="*/ 24 h 108"/>
                <a:gd name="T14" fmla="*/ 1 w 91"/>
                <a:gd name="T15" fmla="*/ 43 h 108"/>
                <a:gd name="T16" fmla="*/ 1 w 91"/>
                <a:gd name="T17" fmla="*/ 65 h 108"/>
                <a:gd name="T18" fmla="*/ 8 w 91"/>
                <a:gd name="T19" fmla="*/ 84 h 108"/>
                <a:gd name="T20" fmla="*/ 21 w 91"/>
                <a:gd name="T21" fmla="*/ 98 h 108"/>
                <a:gd name="T22" fmla="*/ 37 w 91"/>
                <a:gd name="T23" fmla="*/ 107 h 108"/>
                <a:gd name="T24" fmla="*/ 55 w 91"/>
                <a:gd name="T25" fmla="*/ 107 h 108"/>
                <a:gd name="T26" fmla="*/ 71 w 91"/>
                <a:gd name="T27" fmla="*/ 98 h 108"/>
                <a:gd name="T28" fmla="*/ 83 w 91"/>
                <a:gd name="T29" fmla="*/ 84 h 108"/>
                <a:gd name="T30" fmla="*/ 90 w 91"/>
                <a:gd name="T31" fmla="*/ 65 h 108"/>
                <a:gd name="T32" fmla="*/ 82 w 91"/>
                <a:gd name="T33" fmla="*/ 54 h 108"/>
                <a:gd name="T34" fmla="*/ 79 w 91"/>
                <a:gd name="T35" fmla="*/ 71 h 108"/>
                <a:gd name="T36" fmla="*/ 72 w 91"/>
                <a:gd name="T37" fmla="*/ 84 h 108"/>
                <a:gd name="T38" fmla="*/ 60 w 91"/>
                <a:gd name="T39" fmla="*/ 93 h 108"/>
                <a:gd name="T40" fmla="*/ 46 w 91"/>
                <a:gd name="T41" fmla="*/ 97 h 108"/>
                <a:gd name="T42" fmla="*/ 32 w 91"/>
                <a:gd name="T43" fmla="*/ 93 h 108"/>
                <a:gd name="T44" fmla="*/ 21 w 91"/>
                <a:gd name="T45" fmla="*/ 84 h 108"/>
                <a:gd name="T46" fmla="*/ 12 w 91"/>
                <a:gd name="T47" fmla="*/ 71 h 108"/>
                <a:gd name="T48" fmla="*/ 9 w 91"/>
                <a:gd name="T49" fmla="*/ 54 h 108"/>
                <a:gd name="T50" fmla="*/ 12 w 91"/>
                <a:gd name="T51" fmla="*/ 37 h 108"/>
                <a:gd name="T52" fmla="*/ 21 w 91"/>
                <a:gd name="T53" fmla="*/ 24 h 108"/>
                <a:gd name="T54" fmla="*/ 32 w 91"/>
                <a:gd name="T55" fmla="*/ 14 h 108"/>
                <a:gd name="T56" fmla="*/ 46 w 91"/>
                <a:gd name="T57" fmla="*/ 11 h 108"/>
                <a:gd name="T58" fmla="*/ 60 w 91"/>
                <a:gd name="T59" fmla="*/ 14 h 108"/>
                <a:gd name="T60" fmla="*/ 72 w 91"/>
                <a:gd name="T61" fmla="*/ 24 h 108"/>
                <a:gd name="T62" fmla="*/ 79 w 91"/>
                <a:gd name="T63" fmla="*/ 37 h 108"/>
                <a:gd name="T64" fmla="*/ 82 w 91"/>
                <a:gd name="T65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1" h="108">
                  <a:moveTo>
                    <a:pt x="91" y="54"/>
                  </a:moveTo>
                  <a:lnTo>
                    <a:pt x="90" y="43"/>
                  </a:lnTo>
                  <a:lnTo>
                    <a:pt x="88" y="32"/>
                  </a:lnTo>
                  <a:lnTo>
                    <a:pt x="83" y="24"/>
                  </a:lnTo>
                  <a:lnTo>
                    <a:pt x="78" y="15"/>
                  </a:lnTo>
                  <a:lnTo>
                    <a:pt x="71" y="9"/>
                  </a:lnTo>
                  <a:lnTo>
                    <a:pt x="64" y="3"/>
                  </a:lnTo>
                  <a:lnTo>
                    <a:pt x="55" y="1"/>
                  </a:lnTo>
                  <a:lnTo>
                    <a:pt x="46" y="0"/>
                  </a:lnTo>
                  <a:lnTo>
                    <a:pt x="37" y="1"/>
                  </a:lnTo>
                  <a:lnTo>
                    <a:pt x="29" y="3"/>
                  </a:lnTo>
                  <a:lnTo>
                    <a:pt x="21" y="9"/>
                  </a:lnTo>
                  <a:lnTo>
                    <a:pt x="13" y="15"/>
                  </a:lnTo>
                  <a:lnTo>
                    <a:pt x="8" y="24"/>
                  </a:lnTo>
                  <a:lnTo>
                    <a:pt x="4" y="32"/>
                  </a:lnTo>
                  <a:lnTo>
                    <a:pt x="1" y="43"/>
                  </a:lnTo>
                  <a:lnTo>
                    <a:pt x="0" y="54"/>
                  </a:lnTo>
                  <a:lnTo>
                    <a:pt x="1" y="65"/>
                  </a:lnTo>
                  <a:lnTo>
                    <a:pt x="4" y="74"/>
                  </a:lnTo>
                  <a:lnTo>
                    <a:pt x="8" y="84"/>
                  </a:lnTo>
                  <a:lnTo>
                    <a:pt x="13" y="92"/>
                  </a:lnTo>
                  <a:lnTo>
                    <a:pt x="21" y="98"/>
                  </a:lnTo>
                  <a:lnTo>
                    <a:pt x="29" y="103"/>
                  </a:lnTo>
                  <a:lnTo>
                    <a:pt x="37" y="107"/>
                  </a:lnTo>
                  <a:lnTo>
                    <a:pt x="46" y="108"/>
                  </a:lnTo>
                  <a:lnTo>
                    <a:pt x="55" y="107"/>
                  </a:lnTo>
                  <a:lnTo>
                    <a:pt x="64" y="103"/>
                  </a:lnTo>
                  <a:lnTo>
                    <a:pt x="71" y="98"/>
                  </a:lnTo>
                  <a:lnTo>
                    <a:pt x="78" y="92"/>
                  </a:lnTo>
                  <a:lnTo>
                    <a:pt x="83" y="84"/>
                  </a:lnTo>
                  <a:lnTo>
                    <a:pt x="88" y="74"/>
                  </a:lnTo>
                  <a:lnTo>
                    <a:pt x="90" y="65"/>
                  </a:lnTo>
                  <a:lnTo>
                    <a:pt x="91" y="54"/>
                  </a:lnTo>
                  <a:close/>
                  <a:moveTo>
                    <a:pt x="82" y="54"/>
                  </a:moveTo>
                  <a:lnTo>
                    <a:pt x="81" y="62"/>
                  </a:lnTo>
                  <a:lnTo>
                    <a:pt x="79" y="71"/>
                  </a:lnTo>
                  <a:lnTo>
                    <a:pt x="76" y="78"/>
                  </a:lnTo>
                  <a:lnTo>
                    <a:pt x="72" y="84"/>
                  </a:lnTo>
                  <a:lnTo>
                    <a:pt x="66" y="90"/>
                  </a:lnTo>
                  <a:lnTo>
                    <a:pt x="60" y="93"/>
                  </a:lnTo>
                  <a:lnTo>
                    <a:pt x="53" y="96"/>
                  </a:lnTo>
                  <a:lnTo>
                    <a:pt x="46" y="97"/>
                  </a:lnTo>
                  <a:lnTo>
                    <a:pt x="39" y="96"/>
                  </a:lnTo>
                  <a:lnTo>
                    <a:pt x="32" y="93"/>
                  </a:lnTo>
                  <a:lnTo>
                    <a:pt x="2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12" y="71"/>
                  </a:lnTo>
                  <a:lnTo>
                    <a:pt x="10" y="62"/>
                  </a:lnTo>
                  <a:lnTo>
                    <a:pt x="9" y="54"/>
                  </a:lnTo>
                  <a:lnTo>
                    <a:pt x="10" y="45"/>
                  </a:lnTo>
                  <a:lnTo>
                    <a:pt x="12" y="37"/>
                  </a:lnTo>
                  <a:lnTo>
                    <a:pt x="15" y="30"/>
                  </a:lnTo>
                  <a:lnTo>
                    <a:pt x="21" y="24"/>
                  </a:lnTo>
                  <a:lnTo>
                    <a:pt x="26" y="18"/>
                  </a:lnTo>
                  <a:lnTo>
                    <a:pt x="32" y="14"/>
                  </a:lnTo>
                  <a:lnTo>
                    <a:pt x="39" y="12"/>
                  </a:lnTo>
                  <a:lnTo>
                    <a:pt x="46" y="11"/>
                  </a:lnTo>
                  <a:lnTo>
                    <a:pt x="53" y="12"/>
                  </a:lnTo>
                  <a:lnTo>
                    <a:pt x="60" y="14"/>
                  </a:lnTo>
                  <a:lnTo>
                    <a:pt x="66" y="18"/>
                  </a:lnTo>
                  <a:lnTo>
                    <a:pt x="72" y="24"/>
                  </a:lnTo>
                  <a:lnTo>
                    <a:pt x="76" y="30"/>
                  </a:lnTo>
                  <a:lnTo>
                    <a:pt x="79" y="37"/>
                  </a:lnTo>
                  <a:lnTo>
                    <a:pt x="81" y="45"/>
                  </a:lnTo>
                  <a:lnTo>
                    <a:pt x="82" y="54"/>
                  </a:lnTo>
                  <a:close/>
                </a:path>
              </a:pathLst>
            </a:custGeom>
            <a:solidFill>
              <a:srgbClr val="FAE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64" name="Freeform 39"/>
            <p:cNvSpPr>
              <a:spLocks noEditPoints="1"/>
            </p:cNvSpPr>
            <p:nvPr/>
          </p:nvSpPr>
          <p:spPr bwMode="auto">
            <a:xfrm>
              <a:off x="1153" y="2651"/>
              <a:ext cx="17" cy="16"/>
            </a:xfrm>
            <a:custGeom>
              <a:avLst/>
              <a:gdLst>
                <a:gd name="T0" fmla="*/ 81 w 82"/>
                <a:gd name="T1" fmla="*/ 39 h 97"/>
                <a:gd name="T2" fmla="*/ 75 w 82"/>
                <a:gd name="T3" fmla="*/ 21 h 97"/>
                <a:gd name="T4" fmla="*/ 64 w 82"/>
                <a:gd name="T5" fmla="*/ 8 h 97"/>
                <a:gd name="T6" fmla="*/ 49 w 82"/>
                <a:gd name="T7" fmla="*/ 1 h 97"/>
                <a:gd name="T8" fmla="*/ 33 w 82"/>
                <a:gd name="T9" fmla="*/ 1 h 97"/>
                <a:gd name="T10" fmla="*/ 18 w 82"/>
                <a:gd name="T11" fmla="*/ 8 h 97"/>
                <a:gd name="T12" fmla="*/ 7 w 82"/>
                <a:gd name="T13" fmla="*/ 21 h 97"/>
                <a:gd name="T14" fmla="*/ 0 w 82"/>
                <a:gd name="T15" fmla="*/ 39 h 97"/>
                <a:gd name="T16" fmla="*/ 0 w 82"/>
                <a:gd name="T17" fmla="*/ 58 h 97"/>
                <a:gd name="T18" fmla="*/ 7 w 82"/>
                <a:gd name="T19" fmla="*/ 76 h 97"/>
                <a:gd name="T20" fmla="*/ 18 w 82"/>
                <a:gd name="T21" fmla="*/ 90 h 97"/>
                <a:gd name="T22" fmla="*/ 33 w 82"/>
                <a:gd name="T23" fmla="*/ 97 h 97"/>
                <a:gd name="T24" fmla="*/ 49 w 82"/>
                <a:gd name="T25" fmla="*/ 97 h 97"/>
                <a:gd name="T26" fmla="*/ 64 w 82"/>
                <a:gd name="T27" fmla="*/ 90 h 97"/>
                <a:gd name="T28" fmla="*/ 75 w 82"/>
                <a:gd name="T29" fmla="*/ 76 h 97"/>
                <a:gd name="T30" fmla="*/ 81 w 82"/>
                <a:gd name="T31" fmla="*/ 58 h 97"/>
                <a:gd name="T32" fmla="*/ 73 w 82"/>
                <a:gd name="T33" fmla="*/ 49 h 97"/>
                <a:gd name="T34" fmla="*/ 70 w 82"/>
                <a:gd name="T35" fmla="*/ 63 h 97"/>
                <a:gd name="T36" fmla="*/ 63 w 82"/>
                <a:gd name="T37" fmla="*/ 75 h 97"/>
                <a:gd name="T38" fmla="*/ 53 w 82"/>
                <a:gd name="T39" fmla="*/ 84 h 97"/>
                <a:gd name="T40" fmla="*/ 41 w 82"/>
                <a:gd name="T41" fmla="*/ 86 h 97"/>
                <a:gd name="T42" fmla="*/ 29 w 82"/>
                <a:gd name="T43" fmla="*/ 84 h 97"/>
                <a:gd name="T44" fmla="*/ 19 w 82"/>
                <a:gd name="T45" fmla="*/ 75 h 97"/>
                <a:gd name="T46" fmla="*/ 11 w 82"/>
                <a:gd name="T47" fmla="*/ 63 h 97"/>
                <a:gd name="T48" fmla="*/ 9 w 82"/>
                <a:gd name="T49" fmla="*/ 49 h 97"/>
                <a:gd name="T50" fmla="*/ 11 w 82"/>
                <a:gd name="T51" fmla="*/ 34 h 97"/>
                <a:gd name="T52" fmla="*/ 19 w 82"/>
                <a:gd name="T53" fmla="*/ 22 h 97"/>
                <a:gd name="T54" fmla="*/ 29 w 82"/>
                <a:gd name="T55" fmla="*/ 14 h 97"/>
                <a:gd name="T56" fmla="*/ 41 w 82"/>
                <a:gd name="T57" fmla="*/ 10 h 97"/>
                <a:gd name="T58" fmla="*/ 53 w 82"/>
                <a:gd name="T59" fmla="*/ 14 h 97"/>
                <a:gd name="T60" fmla="*/ 63 w 82"/>
                <a:gd name="T61" fmla="*/ 22 h 97"/>
                <a:gd name="T62" fmla="*/ 70 w 82"/>
                <a:gd name="T63" fmla="*/ 34 h 97"/>
                <a:gd name="T64" fmla="*/ 73 w 82"/>
                <a:gd name="T65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2" h="97">
                  <a:moveTo>
                    <a:pt x="82" y="49"/>
                  </a:moveTo>
                  <a:lnTo>
                    <a:pt x="81" y="39"/>
                  </a:lnTo>
                  <a:lnTo>
                    <a:pt x="78" y="30"/>
                  </a:lnTo>
                  <a:lnTo>
                    <a:pt x="75" y="21"/>
                  </a:lnTo>
                  <a:lnTo>
                    <a:pt x="70" y="14"/>
                  </a:lnTo>
                  <a:lnTo>
                    <a:pt x="64" y="8"/>
                  </a:lnTo>
                  <a:lnTo>
                    <a:pt x="57" y="4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33" y="1"/>
                  </a:lnTo>
                  <a:lnTo>
                    <a:pt x="25" y="4"/>
                  </a:lnTo>
                  <a:lnTo>
                    <a:pt x="18" y="8"/>
                  </a:lnTo>
                  <a:lnTo>
                    <a:pt x="11" y="14"/>
                  </a:lnTo>
                  <a:lnTo>
                    <a:pt x="7" y="21"/>
                  </a:lnTo>
                  <a:lnTo>
                    <a:pt x="3" y="30"/>
                  </a:lnTo>
                  <a:lnTo>
                    <a:pt x="0" y="39"/>
                  </a:lnTo>
                  <a:lnTo>
                    <a:pt x="0" y="49"/>
                  </a:lnTo>
                  <a:lnTo>
                    <a:pt x="0" y="58"/>
                  </a:lnTo>
                  <a:lnTo>
                    <a:pt x="3" y="68"/>
                  </a:lnTo>
                  <a:lnTo>
                    <a:pt x="7" y="76"/>
                  </a:lnTo>
                  <a:lnTo>
                    <a:pt x="11" y="84"/>
                  </a:lnTo>
                  <a:lnTo>
                    <a:pt x="18" y="90"/>
                  </a:lnTo>
                  <a:lnTo>
                    <a:pt x="25" y="93"/>
                  </a:lnTo>
                  <a:lnTo>
                    <a:pt x="33" y="97"/>
                  </a:lnTo>
                  <a:lnTo>
                    <a:pt x="41" y="97"/>
                  </a:lnTo>
                  <a:lnTo>
                    <a:pt x="49" y="97"/>
                  </a:lnTo>
                  <a:lnTo>
                    <a:pt x="57" y="93"/>
                  </a:lnTo>
                  <a:lnTo>
                    <a:pt x="64" y="90"/>
                  </a:lnTo>
                  <a:lnTo>
                    <a:pt x="70" y="84"/>
                  </a:lnTo>
                  <a:lnTo>
                    <a:pt x="75" y="76"/>
                  </a:lnTo>
                  <a:lnTo>
                    <a:pt x="78" y="68"/>
                  </a:lnTo>
                  <a:lnTo>
                    <a:pt x="81" y="58"/>
                  </a:lnTo>
                  <a:lnTo>
                    <a:pt x="82" y="49"/>
                  </a:lnTo>
                  <a:close/>
                  <a:moveTo>
                    <a:pt x="73" y="49"/>
                  </a:moveTo>
                  <a:lnTo>
                    <a:pt x="72" y="56"/>
                  </a:lnTo>
                  <a:lnTo>
                    <a:pt x="70" y="63"/>
                  </a:lnTo>
                  <a:lnTo>
                    <a:pt x="67" y="70"/>
                  </a:lnTo>
                  <a:lnTo>
                    <a:pt x="63" y="75"/>
                  </a:lnTo>
                  <a:lnTo>
                    <a:pt x="59" y="80"/>
                  </a:lnTo>
                  <a:lnTo>
                    <a:pt x="53" y="84"/>
                  </a:lnTo>
                  <a:lnTo>
                    <a:pt x="47" y="86"/>
                  </a:lnTo>
                  <a:lnTo>
                    <a:pt x="41" y="86"/>
                  </a:lnTo>
                  <a:lnTo>
                    <a:pt x="35" y="86"/>
                  </a:lnTo>
                  <a:lnTo>
                    <a:pt x="29" y="84"/>
                  </a:lnTo>
                  <a:lnTo>
                    <a:pt x="24" y="80"/>
                  </a:lnTo>
                  <a:lnTo>
                    <a:pt x="19" y="75"/>
                  </a:lnTo>
                  <a:lnTo>
                    <a:pt x="15" y="70"/>
                  </a:lnTo>
                  <a:lnTo>
                    <a:pt x="11" y="63"/>
                  </a:lnTo>
                  <a:lnTo>
                    <a:pt x="9" y="56"/>
                  </a:lnTo>
                  <a:lnTo>
                    <a:pt x="9" y="49"/>
                  </a:lnTo>
                  <a:lnTo>
                    <a:pt x="9" y="42"/>
                  </a:lnTo>
                  <a:lnTo>
                    <a:pt x="11" y="34"/>
                  </a:lnTo>
                  <a:lnTo>
                    <a:pt x="15" y="27"/>
                  </a:lnTo>
                  <a:lnTo>
                    <a:pt x="19" y="22"/>
                  </a:lnTo>
                  <a:lnTo>
                    <a:pt x="24" y="18"/>
                  </a:lnTo>
                  <a:lnTo>
                    <a:pt x="29" y="14"/>
                  </a:lnTo>
                  <a:lnTo>
                    <a:pt x="35" y="12"/>
                  </a:lnTo>
                  <a:lnTo>
                    <a:pt x="41" y="10"/>
                  </a:lnTo>
                  <a:lnTo>
                    <a:pt x="47" y="12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3" y="22"/>
                  </a:lnTo>
                  <a:lnTo>
                    <a:pt x="67" y="27"/>
                  </a:lnTo>
                  <a:lnTo>
                    <a:pt x="70" y="34"/>
                  </a:lnTo>
                  <a:lnTo>
                    <a:pt x="72" y="42"/>
                  </a:lnTo>
                  <a:lnTo>
                    <a:pt x="73" y="49"/>
                  </a:lnTo>
                  <a:close/>
                </a:path>
              </a:pathLst>
            </a:custGeom>
            <a:solidFill>
              <a:srgbClr val="FBE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65" name="Freeform 40"/>
            <p:cNvSpPr>
              <a:spLocks noEditPoints="1"/>
            </p:cNvSpPr>
            <p:nvPr/>
          </p:nvSpPr>
          <p:spPr bwMode="auto">
            <a:xfrm>
              <a:off x="1154" y="2652"/>
              <a:ext cx="15" cy="14"/>
            </a:xfrm>
            <a:custGeom>
              <a:avLst/>
              <a:gdLst>
                <a:gd name="T0" fmla="*/ 72 w 73"/>
                <a:gd name="T1" fmla="*/ 34 h 86"/>
                <a:gd name="T2" fmla="*/ 67 w 73"/>
                <a:gd name="T3" fmla="*/ 19 h 86"/>
                <a:gd name="T4" fmla="*/ 57 w 73"/>
                <a:gd name="T5" fmla="*/ 7 h 86"/>
                <a:gd name="T6" fmla="*/ 44 w 73"/>
                <a:gd name="T7" fmla="*/ 1 h 86"/>
                <a:gd name="T8" fmla="*/ 30 w 73"/>
                <a:gd name="T9" fmla="*/ 1 h 86"/>
                <a:gd name="T10" fmla="*/ 17 w 73"/>
                <a:gd name="T11" fmla="*/ 7 h 86"/>
                <a:gd name="T12" fmla="*/ 6 w 73"/>
                <a:gd name="T13" fmla="*/ 19 h 86"/>
                <a:gd name="T14" fmla="*/ 1 w 73"/>
                <a:gd name="T15" fmla="*/ 34 h 86"/>
                <a:gd name="T16" fmla="*/ 1 w 73"/>
                <a:gd name="T17" fmla="*/ 51 h 86"/>
                <a:gd name="T18" fmla="*/ 6 w 73"/>
                <a:gd name="T19" fmla="*/ 67 h 86"/>
                <a:gd name="T20" fmla="*/ 17 w 73"/>
                <a:gd name="T21" fmla="*/ 79 h 86"/>
                <a:gd name="T22" fmla="*/ 30 w 73"/>
                <a:gd name="T23" fmla="*/ 85 h 86"/>
                <a:gd name="T24" fmla="*/ 44 w 73"/>
                <a:gd name="T25" fmla="*/ 85 h 86"/>
                <a:gd name="T26" fmla="*/ 57 w 73"/>
                <a:gd name="T27" fmla="*/ 79 h 86"/>
                <a:gd name="T28" fmla="*/ 67 w 73"/>
                <a:gd name="T29" fmla="*/ 67 h 86"/>
                <a:gd name="T30" fmla="*/ 72 w 73"/>
                <a:gd name="T31" fmla="*/ 51 h 86"/>
                <a:gd name="T32" fmla="*/ 64 w 73"/>
                <a:gd name="T33" fmla="*/ 43 h 86"/>
                <a:gd name="T34" fmla="*/ 62 w 73"/>
                <a:gd name="T35" fmla="*/ 55 h 86"/>
                <a:gd name="T36" fmla="*/ 56 w 73"/>
                <a:gd name="T37" fmla="*/ 66 h 86"/>
                <a:gd name="T38" fmla="*/ 48 w 73"/>
                <a:gd name="T39" fmla="*/ 73 h 86"/>
                <a:gd name="T40" fmla="*/ 37 w 73"/>
                <a:gd name="T41" fmla="*/ 75 h 86"/>
                <a:gd name="T42" fmla="*/ 27 w 73"/>
                <a:gd name="T43" fmla="*/ 73 h 86"/>
                <a:gd name="T44" fmla="*/ 18 w 73"/>
                <a:gd name="T45" fmla="*/ 66 h 86"/>
                <a:gd name="T46" fmla="*/ 12 w 73"/>
                <a:gd name="T47" fmla="*/ 55 h 86"/>
                <a:gd name="T48" fmla="*/ 10 w 73"/>
                <a:gd name="T49" fmla="*/ 43 h 86"/>
                <a:gd name="T50" fmla="*/ 12 w 73"/>
                <a:gd name="T51" fmla="*/ 30 h 86"/>
                <a:gd name="T52" fmla="*/ 18 w 73"/>
                <a:gd name="T53" fmla="*/ 20 h 86"/>
                <a:gd name="T54" fmla="*/ 27 w 73"/>
                <a:gd name="T55" fmla="*/ 13 h 86"/>
                <a:gd name="T56" fmla="*/ 37 w 73"/>
                <a:gd name="T57" fmla="*/ 10 h 86"/>
                <a:gd name="T58" fmla="*/ 48 w 73"/>
                <a:gd name="T59" fmla="*/ 13 h 86"/>
                <a:gd name="T60" fmla="*/ 56 w 73"/>
                <a:gd name="T61" fmla="*/ 20 h 86"/>
                <a:gd name="T62" fmla="*/ 62 w 73"/>
                <a:gd name="T63" fmla="*/ 30 h 86"/>
                <a:gd name="T64" fmla="*/ 64 w 73"/>
                <a:gd name="T65" fmla="*/ 4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" h="86">
                  <a:moveTo>
                    <a:pt x="73" y="43"/>
                  </a:moveTo>
                  <a:lnTo>
                    <a:pt x="72" y="34"/>
                  </a:lnTo>
                  <a:lnTo>
                    <a:pt x="70" y="26"/>
                  </a:lnTo>
                  <a:lnTo>
                    <a:pt x="67" y="19"/>
                  </a:lnTo>
                  <a:lnTo>
                    <a:pt x="63" y="13"/>
                  </a:lnTo>
                  <a:lnTo>
                    <a:pt x="57" y="7"/>
                  </a:lnTo>
                  <a:lnTo>
                    <a:pt x="51" y="3"/>
                  </a:lnTo>
                  <a:lnTo>
                    <a:pt x="44" y="1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7" y="7"/>
                  </a:lnTo>
                  <a:lnTo>
                    <a:pt x="12" y="13"/>
                  </a:lnTo>
                  <a:lnTo>
                    <a:pt x="6" y="19"/>
                  </a:lnTo>
                  <a:lnTo>
                    <a:pt x="3" y="26"/>
                  </a:lnTo>
                  <a:lnTo>
                    <a:pt x="1" y="34"/>
                  </a:lnTo>
                  <a:lnTo>
                    <a:pt x="0" y="43"/>
                  </a:lnTo>
                  <a:lnTo>
                    <a:pt x="1" y="51"/>
                  </a:lnTo>
                  <a:lnTo>
                    <a:pt x="3" y="60"/>
                  </a:lnTo>
                  <a:lnTo>
                    <a:pt x="6" y="67"/>
                  </a:lnTo>
                  <a:lnTo>
                    <a:pt x="12" y="73"/>
                  </a:lnTo>
                  <a:lnTo>
                    <a:pt x="17" y="79"/>
                  </a:lnTo>
                  <a:lnTo>
                    <a:pt x="23" y="82"/>
                  </a:lnTo>
                  <a:lnTo>
                    <a:pt x="30" y="85"/>
                  </a:lnTo>
                  <a:lnTo>
                    <a:pt x="37" y="86"/>
                  </a:lnTo>
                  <a:lnTo>
                    <a:pt x="44" y="85"/>
                  </a:lnTo>
                  <a:lnTo>
                    <a:pt x="51" y="82"/>
                  </a:lnTo>
                  <a:lnTo>
                    <a:pt x="57" y="79"/>
                  </a:lnTo>
                  <a:lnTo>
                    <a:pt x="63" y="73"/>
                  </a:lnTo>
                  <a:lnTo>
                    <a:pt x="67" y="67"/>
                  </a:lnTo>
                  <a:lnTo>
                    <a:pt x="70" y="60"/>
                  </a:lnTo>
                  <a:lnTo>
                    <a:pt x="72" y="51"/>
                  </a:lnTo>
                  <a:lnTo>
                    <a:pt x="73" y="43"/>
                  </a:lnTo>
                  <a:close/>
                  <a:moveTo>
                    <a:pt x="64" y="43"/>
                  </a:moveTo>
                  <a:lnTo>
                    <a:pt x="64" y="49"/>
                  </a:lnTo>
                  <a:lnTo>
                    <a:pt x="62" y="55"/>
                  </a:lnTo>
                  <a:lnTo>
                    <a:pt x="59" y="61"/>
                  </a:lnTo>
                  <a:lnTo>
                    <a:pt x="56" y="66"/>
                  </a:lnTo>
                  <a:lnTo>
                    <a:pt x="52" y="69"/>
                  </a:lnTo>
                  <a:lnTo>
                    <a:pt x="48" y="73"/>
                  </a:lnTo>
                  <a:lnTo>
                    <a:pt x="43" y="74"/>
                  </a:lnTo>
                  <a:lnTo>
                    <a:pt x="37" y="75"/>
                  </a:lnTo>
                  <a:lnTo>
                    <a:pt x="32" y="74"/>
                  </a:lnTo>
                  <a:lnTo>
                    <a:pt x="27" y="73"/>
                  </a:lnTo>
                  <a:lnTo>
                    <a:pt x="22" y="69"/>
                  </a:lnTo>
                  <a:lnTo>
                    <a:pt x="18" y="66"/>
                  </a:lnTo>
                  <a:lnTo>
                    <a:pt x="15" y="61"/>
                  </a:lnTo>
                  <a:lnTo>
                    <a:pt x="12" y="55"/>
                  </a:lnTo>
                  <a:lnTo>
                    <a:pt x="11" y="49"/>
                  </a:lnTo>
                  <a:lnTo>
                    <a:pt x="10" y="43"/>
                  </a:lnTo>
                  <a:lnTo>
                    <a:pt x="11" y="37"/>
                  </a:lnTo>
                  <a:lnTo>
                    <a:pt x="12" y="30"/>
                  </a:lnTo>
                  <a:lnTo>
                    <a:pt x="15" y="25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7" y="13"/>
                  </a:lnTo>
                  <a:lnTo>
                    <a:pt x="32" y="12"/>
                  </a:lnTo>
                  <a:lnTo>
                    <a:pt x="37" y="10"/>
                  </a:lnTo>
                  <a:lnTo>
                    <a:pt x="43" y="12"/>
                  </a:lnTo>
                  <a:lnTo>
                    <a:pt x="48" y="13"/>
                  </a:lnTo>
                  <a:lnTo>
                    <a:pt x="52" y="16"/>
                  </a:lnTo>
                  <a:lnTo>
                    <a:pt x="56" y="20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4" y="37"/>
                  </a:lnTo>
                  <a:lnTo>
                    <a:pt x="64" y="43"/>
                  </a:lnTo>
                  <a:close/>
                </a:path>
              </a:pathLst>
            </a:custGeom>
            <a:solidFill>
              <a:srgbClr val="FBE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66" name="Freeform 41"/>
            <p:cNvSpPr>
              <a:spLocks noEditPoints="1"/>
            </p:cNvSpPr>
            <p:nvPr/>
          </p:nvSpPr>
          <p:spPr bwMode="auto">
            <a:xfrm>
              <a:off x="1155" y="2653"/>
              <a:ext cx="13" cy="12"/>
            </a:xfrm>
            <a:custGeom>
              <a:avLst/>
              <a:gdLst>
                <a:gd name="T0" fmla="*/ 63 w 64"/>
                <a:gd name="T1" fmla="*/ 32 h 76"/>
                <a:gd name="T2" fmla="*/ 58 w 64"/>
                <a:gd name="T3" fmla="*/ 17 h 76"/>
                <a:gd name="T4" fmla="*/ 50 w 64"/>
                <a:gd name="T5" fmla="*/ 8 h 76"/>
                <a:gd name="T6" fmla="*/ 38 w 64"/>
                <a:gd name="T7" fmla="*/ 2 h 76"/>
                <a:gd name="T8" fmla="*/ 26 w 64"/>
                <a:gd name="T9" fmla="*/ 2 h 76"/>
                <a:gd name="T10" fmla="*/ 15 w 64"/>
                <a:gd name="T11" fmla="*/ 8 h 76"/>
                <a:gd name="T12" fmla="*/ 6 w 64"/>
                <a:gd name="T13" fmla="*/ 17 h 76"/>
                <a:gd name="T14" fmla="*/ 0 w 64"/>
                <a:gd name="T15" fmla="*/ 32 h 76"/>
                <a:gd name="T16" fmla="*/ 0 w 64"/>
                <a:gd name="T17" fmla="*/ 46 h 76"/>
                <a:gd name="T18" fmla="*/ 6 w 64"/>
                <a:gd name="T19" fmla="*/ 60 h 76"/>
                <a:gd name="T20" fmla="*/ 15 w 64"/>
                <a:gd name="T21" fmla="*/ 70 h 76"/>
                <a:gd name="T22" fmla="*/ 26 w 64"/>
                <a:gd name="T23" fmla="*/ 76 h 76"/>
                <a:gd name="T24" fmla="*/ 38 w 64"/>
                <a:gd name="T25" fmla="*/ 76 h 76"/>
                <a:gd name="T26" fmla="*/ 50 w 64"/>
                <a:gd name="T27" fmla="*/ 70 h 76"/>
                <a:gd name="T28" fmla="*/ 58 w 64"/>
                <a:gd name="T29" fmla="*/ 60 h 76"/>
                <a:gd name="T30" fmla="*/ 63 w 64"/>
                <a:gd name="T31" fmla="*/ 46 h 76"/>
                <a:gd name="T32" fmla="*/ 55 w 64"/>
                <a:gd name="T33" fmla="*/ 39 h 76"/>
                <a:gd name="T34" fmla="*/ 53 w 64"/>
                <a:gd name="T35" fmla="*/ 50 h 76"/>
                <a:gd name="T36" fmla="*/ 48 w 64"/>
                <a:gd name="T37" fmla="*/ 58 h 76"/>
                <a:gd name="T38" fmla="*/ 41 w 64"/>
                <a:gd name="T39" fmla="*/ 64 h 76"/>
                <a:gd name="T40" fmla="*/ 32 w 64"/>
                <a:gd name="T41" fmla="*/ 65 h 76"/>
                <a:gd name="T42" fmla="*/ 23 w 64"/>
                <a:gd name="T43" fmla="*/ 64 h 76"/>
                <a:gd name="T44" fmla="*/ 16 w 64"/>
                <a:gd name="T45" fmla="*/ 58 h 76"/>
                <a:gd name="T46" fmla="*/ 11 w 64"/>
                <a:gd name="T47" fmla="*/ 50 h 76"/>
                <a:gd name="T48" fmla="*/ 10 w 64"/>
                <a:gd name="T49" fmla="*/ 39 h 76"/>
                <a:gd name="T50" fmla="*/ 11 w 64"/>
                <a:gd name="T51" fmla="*/ 28 h 76"/>
                <a:gd name="T52" fmla="*/ 16 w 64"/>
                <a:gd name="T53" fmla="*/ 20 h 76"/>
                <a:gd name="T54" fmla="*/ 23 w 64"/>
                <a:gd name="T55" fmla="*/ 14 h 76"/>
                <a:gd name="T56" fmla="*/ 32 w 64"/>
                <a:gd name="T57" fmla="*/ 11 h 76"/>
                <a:gd name="T58" fmla="*/ 41 w 64"/>
                <a:gd name="T59" fmla="*/ 14 h 76"/>
                <a:gd name="T60" fmla="*/ 48 w 64"/>
                <a:gd name="T61" fmla="*/ 20 h 76"/>
                <a:gd name="T62" fmla="*/ 53 w 64"/>
                <a:gd name="T63" fmla="*/ 28 h 76"/>
                <a:gd name="T64" fmla="*/ 55 w 64"/>
                <a:gd name="T65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4" h="76">
                  <a:moveTo>
                    <a:pt x="64" y="39"/>
                  </a:moveTo>
                  <a:lnTo>
                    <a:pt x="63" y="32"/>
                  </a:lnTo>
                  <a:lnTo>
                    <a:pt x="61" y="24"/>
                  </a:lnTo>
                  <a:lnTo>
                    <a:pt x="58" y="17"/>
                  </a:lnTo>
                  <a:lnTo>
                    <a:pt x="54" y="12"/>
                  </a:lnTo>
                  <a:lnTo>
                    <a:pt x="50" y="8"/>
                  </a:lnTo>
                  <a:lnTo>
                    <a:pt x="44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5" y="8"/>
                  </a:lnTo>
                  <a:lnTo>
                    <a:pt x="10" y="12"/>
                  </a:lnTo>
                  <a:lnTo>
                    <a:pt x="6" y="17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0" y="46"/>
                  </a:lnTo>
                  <a:lnTo>
                    <a:pt x="2" y="53"/>
                  </a:lnTo>
                  <a:lnTo>
                    <a:pt x="6" y="60"/>
                  </a:lnTo>
                  <a:lnTo>
                    <a:pt x="10" y="65"/>
                  </a:lnTo>
                  <a:lnTo>
                    <a:pt x="15" y="70"/>
                  </a:lnTo>
                  <a:lnTo>
                    <a:pt x="20" y="74"/>
                  </a:lnTo>
                  <a:lnTo>
                    <a:pt x="26" y="76"/>
                  </a:lnTo>
                  <a:lnTo>
                    <a:pt x="32" y="76"/>
                  </a:lnTo>
                  <a:lnTo>
                    <a:pt x="38" y="76"/>
                  </a:lnTo>
                  <a:lnTo>
                    <a:pt x="44" y="74"/>
                  </a:lnTo>
                  <a:lnTo>
                    <a:pt x="50" y="70"/>
                  </a:lnTo>
                  <a:lnTo>
                    <a:pt x="54" y="65"/>
                  </a:lnTo>
                  <a:lnTo>
                    <a:pt x="58" y="60"/>
                  </a:lnTo>
                  <a:lnTo>
                    <a:pt x="61" y="53"/>
                  </a:lnTo>
                  <a:lnTo>
                    <a:pt x="63" y="46"/>
                  </a:lnTo>
                  <a:lnTo>
                    <a:pt x="64" y="39"/>
                  </a:lnTo>
                  <a:close/>
                  <a:moveTo>
                    <a:pt x="55" y="39"/>
                  </a:moveTo>
                  <a:lnTo>
                    <a:pt x="54" y="45"/>
                  </a:lnTo>
                  <a:lnTo>
                    <a:pt x="53" y="50"/>
                  </a:lnTo>
                  <a:lnTo>
                    <a:pt x="51" y="54"/>
                  </a:lnTo>
                  <a:lnTo>
                    <a:pt x="48" y="58"/>
                  </a:lnTo>
                  <a:lnTo>
                    <a:pt x="45" y="62"/>
                  </a:lnTo>
                  <a:lnTo>
                    <a:pt x="41" y="64"/>
                  </a:lnTo>
                  <a:lnTo>
                    <a:pt x="37" y="65"/>
                  </a:lnTo>
                  <a:lnTo>
                    <a:pt x="32" y="65"/>
                  </a:lnTo>
                  <a:lnTo>
                    <a:pt x="28" y="65"/>
                  </a:lnTo>
                  <a:lnTo>
                    <a:pt x="23" y="64"/>
                  </a:lnTo>
                  <a:lnTo>
                    <a:pt x="20" y="62"/>
                  </a:lnTo>
                  <a:lnTo>
                    <a:pt x="16" y="58"/>
                  </a:lnTo>
                  <a:lnTo>
                    <a:pt x="13" y="54"/>
                  </a:lnTo>
                  <a:lnTo>
                    <a:pt x="11" y="50"/>
                  </a:lnTo>
                  <a:lnTo>
                    <a:pt x="10" y="45"/>
                  </a:lnTo>
                  <a:lnTo>
                    <a:pt x="10" y="39"/>
                  </a:lnTo>
                  <a:lnTo>
                    <a:pt x="10" y="33"/>
                  </a:lnTo>
                  <a:lnTo>
                    <a:pt x="11" y="28"/>
                  </a:lnTo>
                  <a:lnTo>
                    <a:pt x="13" y="23"/>
                  </a:lnTo>
                  <a:lnTo>
                    <a:pt x="16" y="20"/>
                  </a:lnTo>
                  <a:lnTo>
                    <a:pt x="20" y="16"/>
                  </a:lnTo>
                  <a:lnTo>
                    <a:pt x="23" y="14"/>
                  </a:lnTo>
                  <a:lnTo>
                    <a:pt x="28" y="12"/>
                  </a:lnTo>
                  <a:lnTo>
                    <a:pt x="32" y="11"/>
                  </a:lnTo>
                  <a:lnTo>
                    <a:pt x="37" y="12"/>
                  </a:lnTo>
                  <a:lnTo>
                    <a:pt x="41" y="14"/>
                  </a:lnTo>
                  <a:lnTo>
                    <a:pt x="45" y="16"/>
                  </a:lnTo>
                  <a:lnTo>
                    <a:pt x="48" y="20"/>
                  </a:lnTo>
                  <a:lnTo>
                    <a:pt x="51" y="23"/>
                  </a:lnTo>
                  <a:lnTo>
                    <a:pt x="53" y="28"/>
                  </a:lnTo>
                  <a:lnTo>
                    <a:pt x="54" y="33"/>
                  </a:lnTo>
                  <a:lnTo>
                    <a:pt x="55" y="39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67" name="Freeform 42"/>
            <p:cNvSpPr>
              <a:spLocks noEditPoints="1"/>
            </p:cNvSpPr>
            <p:nvPr/>
          </p:nvSpPr>
          <p:spPr bwMode="auto">
            <a:xfrm>
              <a:off x="1156" y="2654"/>
              <a:ext cx="11" cy="11"/>
            </a:xfrm>
            <a:custGeom>
              <a:avLst/>
              <a:gdLst>
                <a:gd name="T0" fmla="*/ 54 w 54"/>
                <a:gd name="T1" fmla="*/ 27 h 65"/>
                <a:gd name="T2" fmla="*/ 49 w 54"/>
                <a:gd name="T3" fmla="*/ 15 h 65"/>
                <a:gd name="T4" fmla="*/ 42 w 54"/>
                <a:gd name="T5" fmla="*/ 6 h 65"/>
                <a:gd name="T6" fmla="*/ 33 w 54"/>
                <a:gd name="T7" fmla="*/ 2 h 65"/>
                <a:gd name="T8" fmla="*/ 22 w 54"/>
                <a:gd name="T9" fmla="*/ 2 h 65"/>
                <a:gd name="T10" fmla="*/ 12 w 54"/>
                <a:gd name="T11" fmla="*/ 6 h 65"/>
                <a:gd name="T12" fmla="*/ 5 w 54"/>
                <a:gd name="T13" fmla="*/ 15 h 65"/>
                <a:gd name="T14" fmla="*/ 1 w 54"/>
                <a:gd name="T15" fmla="*/ 27 h 65"/>
                <a:gd name="T16" fmla="*/ 1 w 54"/>
                <a:gd name="T17" fmla="*/ 39 h 65"/>
                <a:gd name="T18" fmla="*/ 5 w 54"/>
                <a:gd name="T19" fmla="*/ 51 h 65"/>
                <a:gd name="T20" fmla="*/ 12 w 54"/>
                <a:gd name="T21" fmla="*/ 59 h 65"/>
                <a:gd name="T22" fmla="*/ 22 w 54"/>
                <a:gd name="T23" fmla="*/ 64 h 65"/>
                <a:gd name="T24" fmla="*/ 33 w 54"/>
                <a:gd name="T25" fmla="*/ 64 h 65"/>
                <a:gd name="T26" fmla="*/ 42 w 54"/>
                <a:gd name="T27" fmla="*/ 59 h 65"/>
                <a:gd name="T28" fmla="*/ 49 w 54"/>
                <a:gd name="T29" fmla="*/ 51 h 65"/>
                <a:gd name="T30" fmla="*/ 54 w 54"/>
                <a:gd name="T31" fmla="*/ 39 h 65"/>
                <a:gd name="T32" fmla="*/ 45 w 54"/>
                <a:gd name="T33" fmla="*/ 33 h 65"/>
                <a:gd name="T34" fmla="*/ 44 w 54"/>
                <a:gd name="T35" fmla="*/ 41 h 65"/>
                <a:gd name="T36" fmla="*/ 40 w 54"/>
                <a:gd name="T37" fmla="*/ 48 h 65"/>
                <a:gd name="T38" fmla="*/ 34 w 54"/>
                <a:gd name="T39" fmla="*/ 53 h 65"/>
                <a:gd name="T40" fmla="*/ 27 w 54"/>
                <a:gd name="T41" fmla="*/ 54 h 65"/>
                <a:gd name="T42" fmla="*/ 20 w 54"/>
                <a:gd name="T43" fmla="*/ 53 h 65"/>
                <a:gd name="T44" fmla="*/ 14 w 54"/>
                <a:gd name="T45" fmla="*/ 48 h 65"/>
                <a:gd name="T46" fmla="*/ 11 w 54"/>
                <a:gd name="T47" fmla="*/ 41 h 65"/>
                <a:gd name="T48" fmla="*/ 9 w 54"/>
                <a:gd name="T49" fmla="*/ 33 h 65"/>
                <a:gd name="T50" fmla="*/ 11 w 54"/>
                <a:gd name="T51" fmla="*/ 24 h 65"/>
                <a:gd name="T52" fmla="*/ 14 w 54"/>
                <a:gd name="T53" fmla="*/ 17 h 65"/>
                <a:gd name="T54" fmla="*/ 20 w 54"/>
                <a:gd name="T55" fmla="*/ 12 h 65"/>
                <a:gd name="T56" fmla="*/ 27 w 54"/>
                <a:gd name="T57" fmla="*/ 11 h 65"/>
                <a:gd name="T58" fmla="*/ 34 w 54"/>
                <a:gd name="T59" fmla="*/ 12 h 65"/>
                <a:gd name="T60" fmla="*/ 40 w 54"/>
                <a:gd name="T61" fmla="*/ 17 h 65"/>
                <a:gd name="T62" fmla="*/ 44 w 54"/>
                <a:gd name="T63" fmla="*/ 24 h 65"/>
                <a:gd name="T64" fmla="*/ 45 w 54"/>
                <a:gd name="T65" fmla="*/ 3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4" h="65">
                  <a:moveTo>
                    <a:pt x="54" y="33"/>
                  </a:moveTo>
                  <a:lnTo>
                    <a:pt x="54" y="27"/>
                  </a:lnTo>
                  <a:lnTo>
                    <a:pt x="52" y="20"/>
                  </a:lnTo>
                  <a:lnTo>
                    <a:pt x="49" y="15"/>
                  </a:lnTo>
                  <a:lnTo>
                    <a:pt x="46" y="10"/>
                  </a:lnTo>
                  <a:lnTo>
                    <a:pt x="42" y="6"/>
                  </a:lnTo>
                  <a:lnTo>
                    <a:pt x="38" y="3"/>
                  </a:lnTo>
                  <a:lnTo>
                    <a:pt x="33" y="2"/>
                  </a:lnTo>
                  <a:lnTo>
                    <a:pt x="27" y="0"/>
                  </a:lnTo>
                  <a:lnTo>
                    <a:pt x="22" y="2"/>
                  </a:lnTo>
                  <a:lnTo>
                    <a:pt x="17" y="3"/>
                  </a:lnTo>
                  <a:lnTo>
                    <a:pt x="12" y="6"/>
                  </a:lnTo>
                  <a:lnTo>
                    <a:pt x="8" y="10"/>
                  </a:lnTo>
                  <a:lnTo>
                    <a:pt x="5" y="15"/>
                  </a:lnTo>
                  <a:lnTo>
                    <a:pt x="2" y="20"/>
                  </a:lnTo>
                  <a:lnTo>
                    <a:pt x="1" y="27"/>
                  </a:lnTo>
                  <a:lnTo>
                    <a:pt x="0" y="33"/>
                  </a:lnTo>
                  <a:lnTo>
                    <a:pt x="1" y="39"/>
                  </a:lnTo>
                  <a:lnTo>
                    <a:pt x="2" y="45"/>
                  </a:lnTo>
                  <a:lnTo>
                    <a:pt x="5" y="51"/>
                  </a:lnTo>
                  <a:lnTo>
                    <a:pt x="8" y="56"/>
                  </a:lnTo>
                  <a:lnTo>
                    <a:pt x="12" y="59"/>
                  </a:lnTo>
                  <a:lnTo>
                    <a:pt x="17" y="63"/>
                  </a:lnTo>
                  <a:lnTo>
                    <a:pt x="22" y="64"/>
                  </a:lnTo>
                  <a:lnTo>
                    <a:pt x="27" y="65"/>
                  </a:lnTo>
                  <a:lnTo>
                    <a:pt x="33" y="64"/>
                  </a:lnTo>
                  <a:lnTo>
                    <a:pt x="38" y="63"/>
                  </a:lnTo>
                  <a:lnTo>
                    <a:pt x="42" y="59"/>
                  </a:lnTo>
                  <a:lnTo>
                    <a:pt x="46" y="56"/>
                  </a:lnTo>
                  <a:lnTo>
                    <a:pt x="49" y="51"/>
                  </a:lnTo>
                  <a:lnTo>
                    <a:pt x="52" y="45"/>
                  </a:lnTo>
                  <a:lnTo>
                    <a:pt x="54" y="39"/>
                  </a:lnTo>
                  <a:lnTo>
                    <a:pt x="54" y="33"/>
                  </a:lnTo>
                  <a:close/>
                  <a:moveTo>
                    <a:pt x="45" y="33"/>
                  </a:moveTo>
                  <a:lnTo>
                    <a:pt x="45" y="38"/>
                  </a:lnTo>
                  <a:lnTo>
                    <a:pt x="44" y="41"/>
                  </a:lnTo>
                  <a:lnTo>
                    <a:pt x="42" y="45"/>
                  </a:lnTo>
                  <a:lnTo>
                    <a:pt x="40" y="48"/>
                  </a:lnTo>
                  <a:lnTo>
                    <a:pt x="37" y="51"/>
                  </a:lnTo>
                  <a:lnTo>
                    <a:pt x="34" y="53"/>
                  </a:lnTo>
                  <a:lnTo>
                    <a:pt x="31" y="54"/>
                  </a:lnTo>
                  <a:lnTo>
                    <a:pt x="27" y="54"/>
                  </a:lnTo>
                  <a:lnTo>
                    <a:pt x="23" y="54"/>
                  </a:lnTo>
                  <a:lnTo>
                    <a:pt x="20" y="53"/>
                  </a:lnTo>
                  <a:lnTo>
                    <a:pt x="17" y="51"/>
                  </a:lnTo>
                  <a:lnTo>
                    <a:pt x="14" y="48"/>
                  </a:lnTo>
                  <a:lnTo>
                    <a:pt x="12" y="45"/>
                  </a:lnTo>
                  <a:lnTo>
                    <a:pt x="11" y="41"/>
                  </a:lnTo>
                  <a:lnTo>
                    <a:pt x="9" y="38"/>
                  </a:lnTo>
                  <a:lnTo>
                    <a:pt x="9" y="33"/>
                  </a:lnTo>
                  <a:lnTo>
                    <a:pt x="9" y="28"/>
                  </a:lnTo>
                  <a:lnTo>
                    <a:pt x="11" y="24"/>
                  </a:lnTo>
                  <a:lnTo>
                    <a:pt x="12" y="21"/>
                  </a:lnTo>
                  <a:lnTo>
                    <a:pt x="14" y="17"/>
                  </a:lnTo>
                  <a:lnTo>
                    <a:pt x="17" y="15"/>
                  </a:lnTo>
                  <a:lnTo>
                    <a:pt x="20" y="12"/>
                  </a:lnTo>
                  <a:lnTo>
                    <a:pt x="23" y="11"/>
                  </a:lnTo>
                  <a:lnTo>
                    <a:pt x="27" y="11"/>
                  </a:lnTo>
                  <a:lnTo>
                    <a:pt x="31" y="11"/>
                  </a:lnTo>
                  <a:lnTo>
                    <a:pt x="34" y="12"/>
                  </a:lnTo>
                  <a:lnTo>
                    <a:pt x="37" y="15"/>
                  </a:lnTo>
                  <a:lnTo>
                    <a:pt x="40" y="17"/>
                  </a:lnTo>
                  <a:lnTo>
                    <a:pt x="42" y="21"/>
                  </a:lnTo>
                  <a:lnTo>
                    <a:pt x="44" y="24"/>
                  </a:lnTo>
                  <a:lnTo>
                    <a:pt x="45" y="28"/>
                  </a:lnTo>
                  <a:lnTo>
                    <a:pt x="45" y="33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68" name="Freeform 43"/>
            <p:cNvSpPr>
              <a:spLocks noEditPoints="1"/>
            </p:cNvSpPr>
            <p:nvPr/>
          </p:nvSpPr>
          <p:spPr bwMode="auto">
            <a:xfrm>
              <a:off x="1157" y="2655"/>
              <a:ext cx="9" cy="9"/>
            </a:xfrm>
            <a:custGeom>
              <a:avLst/>
              <a:gdLst>
                <a:gd name="T0" fmla="*/ 44 w 45"/>
                <a:gd name="T1" fmla="*/ 22 h 54"/>
                <a:gd name="T2" fmla="*/ 41 w 45"/>
                <a:gd name="T3" fmla="*/ 12 h 54"/>
                <a:gd name="T4" fmla="*/ 35 w 45"/>
                <a:gd name="T5" fmla="*/ 5 h 54"/>
                <a:gd name="T6" fmla="*/ 27 w 45"/>
                <a:gd name="T7" fmla="*/ 1 h 54"/>
                <a:gd name="T8" fmla="*/ 18 w 45"/>
                <a:gd name="T9" fmla="*/ 1 h 54"/>
                <a:gd name="T10" fmla="*/ 10 w 45"/>
                <a:gd name="T11" fmla="*/ 5 h 54"/>
                <a:gd name="T12" fmla="*/ 3 w 45"/>
                <a:gd name="T13" fmla="*/ 12 h 54"/>
                <a:gd name="T14" fmla="*/ 0 w 45"/>
                <a:gd name="T15" fmla="*/ 22 h 54"/>
                <a:gd name="T16" fmla="*/ 0 w 45"/>
                <a:gd name="T17" fmla="*/ 34 h 54"/>
                <a:gd name="T18" fmla="*/ 3 w 45"/>
                <a:gd name="T19" fmla="*/ 43 h 54"/>
                <a:gd name="T20" fmla="*/ 10 w 45"/>
                <a:gd name="T21" fmla="*/ 51 h 54"/>
                <a:gd name="T22" fmla="*/ 18 w 45"/>
                <a:gd name="T23" fmla="*/ 54 h 54"/>
                <a:gd name="T24" fmla="*/ 27 w 45"/>
                <a:gd name="T25" fmla="*/ 54 h 54"/>
                <a:gd name="T26" fmla="*/ 35 w 45"/>
                <a:gd name="T27" fmla="*/ 51 h 54"/>
                <a:gd name="T28" fmla="*/ 41 w 45"/>
                <a:gd name="T29" fmla="*/ 43 h 54"/>
                <a:gd name="T30" fmla="*/ 44 w 45"/>
                <a:gd name="T31" fmla="*/ 34 h 54"/>
                <a:gd name="T32" fmla="*/ 36 w 45"/>
                <a:gd name="T33" fmla="*/ 28 h 54"/>
                <a:gd name="T34" fmla="*/ 35 w 45"/>
                <a:gd name="T35" fmla="*/ 34 h 54"/>
                <a:gd name="T36" fmla="*/ 32 w 45"/>
                <a:gd name="T37" fmla="*/ 40 h 54"/>
                <a:gd name="T38" fmla="*/ 27 w 45"/>
                <a:gd name="T39" fmla="*/ 42 h 54"/>
                <a:gd name="T40" fmla="*/ 22 w 45"/>
                <a:gd name="T41" fmla="*/ 43 h 54"/>
                <a:gd name="T42" fmla="*/ 17 w 45"/>
                <a:gd name="T43" fmla="*/ 42 h 54"/>
                <a:gd name="T44" fmla="*/ 13 w 45"/>
                <a:gd name="T45" fmla="*/ 40 h 54"/>
                <a:gd name="T46" fmla="*/ 10 w 45"/>
                <a:gd name="T47" fmla="*/ 34 h 54"/>
                <a:gd name="T48" fmla="*/ 9 w 45"/>
                <a:gd name="T49" fmla="*/ 28 h 54"/>
                <a:gd name="T50" fmla="*/ 10 w 45"/>
                <a:gd name="T51" fmla="*/ 22 h 54"/>
                <a:gd name="T52" fmla="*/ 13 w 45"/>
                <a:gd name="T53" fmla="*/ 16 h 54"/>
                <a:gd name="T54" fmla="*/ 17 w 45"/>
                <a:gd name="T55" fmla="*/ 13 h 54"/>
                <a:gd name="T56" fmla="*/ 22 w 45"/>
                <a:gd name="T57" fmla="*/ 11 h 54"/>
                <a:gd name="T58" fmla="*/ 27 w 45"/>
                <a:gd name="T59" fmla="*/ 13 h 54"/>
                <a:gd name="T60" fmla="*/ 32 w 45"/>
                <a:gd name="T61" fmla="*/ 16 h 54"/>
                <a:gd name="T62" fmla="*/ 35 w 45"/>
                <a:gd name="T63" fmla="*/ 22 h 54"/>
                <a:gd name="T64" fmla="*/ 36 w 45"/>
                <a:gd name="T65" fmla="*/ 2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" h="54">
                  <a:moveTo>
                    <a:pt x="45" y="28"/>
                  </a:moveTo>
                  <a:lnTo>
                    <a:pt x="44" y="22"/>
                  </a:lnTo>
                  <a:lnTo>
                    <a:pt x="43" y="17"/>
                  </a:lnTo>
                  <a:lnTo>
                    <a:pt x="41" y="12"/>
                  </a:lnTo>
                  <a:lnTo>
                    <a:pt x="38" y="9"/>
                  </a:lnTo>
                  <a:lnTo>
                    <a:pt x="35" y="5"/>
                  </a:lnTo>
                  <a:lnTo>
                    <a:pt x="31" y="3"/>
                  </a:lnTo>
                  <a:lnTo>
                    <a:pt x="27" y="1"/>
                  </a:lnTo>
                  <a:lnTo>
                    <a:pt x="22" y="0"/>
                  </a:lnTo>
                  <a:lnTo>
                    <a:pt x="18" y="1"/>
                  </a:lnTo>
                  <a:lnTo>
                    <a:pt x="13" y="3"/>
                  </a:lnTo>
                  <a:lnTo>
                    <a:pt x="10" y="5"/>
                  </a:lnTo>
                  <a:lnTo>
                    <a:pt x="6" y="9"/>
                  </a:lnTo>
                  <a:lnTo>
                    <a:pt x="3" y="12"/>
                  </a:lnTo>
                  <a:lnTo>
                    <a:pt x="1" y="17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3" y="43"/>
                  </a:lnTo>
                  <a:lnTo>
                    <a:pt x="6" y="47"/>
                  </a:lnTo>
                  <a:lnTo>
                    <a:pt x="10" y="51"/>
                  </a:lnTo>
                  <a:lnTo>
                    <a:pt x="13" y="53"/>
                  </a:lnTo>
                  <a:lnTo>
                    <a:pt x="18" y="54"/>
                  </a:lnTo>
                  <a:lnTo>
                    <a:pt x="22" y="54"/>
                  </a:lnTo>
                  <a:lnTo>
                    <a:pt x="27" y="54"/>
                  </a:lnTo>
                  <a:lnTo>
                    <a:pt x="31" y="53"/>
                  </a:lnTo>
                  <a:lnTo>
                    <a:pt x="35" y="51"/>
                  </a:lnTo>
                  <a:lnTo>
                    <a:pt x="38" y="47"/>
                  </a:lnTo>
                  <a:lnTo>
                    <a:pt x="41" y="43"/>
                  </a:lnTo>
                  <a:lnTo>
                    <a:pt x="43" y="39"/>
                  </a:lnTo>
                  <a:lnTo>
                    <a:pt x="44" y="34"/>
                  </a:lnTo>
                  <a:lnTo>
                    <a:pt x="45" y="28"/>
                  </a:lnTo>
                  <a:close/>
                  <a:moveTo>
                    <a:pt x="36" y="28"/>
                  </a:moveTo>
                  <a:lnTo>
                    <a:pt x="35" y="31"/>
                  </a:lnTo>
                  <a:lnTo>
                    <a:pt x="35" y="34"/>
                  </a:lnTo>
                  <a:lnTo>
                    <a:pt x="33" y="37"/>
                  </a:lnTo>
                  <a:lnTo>
                    <a:pt x="32" y="40"/>
                  </a:lnTo>
                  <a:lnTo>
                    <a:pt x="30" y="41"/>
                  </a:lnTo>
                  <a:lnTo>
                    <a:pt x="27" y="42"/>
                  </a:lnTo>
                  <a:lnTo>
                    <a:pt x="25" y="43"/>
                  </a:lnTo>
                  <a:lnTo>
                    <a:pt x="22" y="43"/>
                  </a:lnTo>
                  <a:lnTo>
                    <a:pt x="19" y="43"/>
                  </a:lnTo>
                  <a:lnTo>
                    <a:pt x="17" y="42"/>
                  </a:lnTo>
                  <a:lnTo>
                    <a:pt x="15" y="41"/>
                  </a:lnTo>
                  <a:lnTo>
                    <a:pt x="13" y="40"/>
                  </a:lnTo>
                  <a:lnTo>
                    <a:pt x="11" y="37"/>
                  </a:lnTo>
                  <a:lnTo>
                    <a:pt x="10" y="34"/>
                  </a:lnTo>
                  <a:lnTo>
                    <a:pt x="9" y="31"/>
                  </a:lnTo>
                  <a:lnTo>
                    <a:pt x="9" y="28"/>
                  </a:lnTo>
                  <a:lnTo>
                    <a:pt x="9" y="24"/>
                  </a:lnTo>
                  <a:lnTo>
                    <a:pt x="10" y="22"/>
                  </a:lnTo>
                  <a:lnTo>
                    <a:pt x="11" y="18"/>
                  </a:lnTo>
                  <a:lnTo>
                    <a:pt x="13" y="16"/>
                  </a:lnTo>
                  <a:lnTo>
                    <a:pt x="15" y="15"/>
                  </a:lnTo>
                  <a:lnTo>
                    <a:pt x="17" y="13"/>
                  </a:lnTo>
                  <a:lnTo>
                    <a:pt x="19" y="12"/>
                  </a:lnTo>
                  <a:lnTo>
                    <a:pt x="22" y="11"/>
                  </a:lnTo>
                  <a:lnTo>
                    <a:pt x="25" y="12"/>
                  </a:lnTo>
                  <a:lnTo>
                    <a:pt x="27" y="13"/>
                  </a:lnTo>
                  <a:lnTo>
                    <a:pt x="30" y="15"/>
                  </a:lnTo>
                  <a:lnTo>
                    <a:pt x="32" y="16"/>
                  </a:lnTo>
                  <a:lnTo>
                    <a:pt x="33" y="18"/>
                  </a:lnTo>
                  <a:lnTo>
                    <a:pt x="35" y="22"/>
                  </a:lnTo>
                  <a:lnTo>
                    <a:pt x="35" y="24"/>
                  </a:lnTo>
                  <a:lnTo>
                    <a:pt x="36" y="28"/>
                  </a:lnTo>
                  <a:close/>
                </a:path>
              </a:pathLst>
            </a:custGeom>
            <a:solidFill>
              <a:srgbClr val="FCF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69" name="Freeform 44"/>
            <p:cNvSpPr>
              <a:spLocks noEditPoints="1"/>
            </p:cNvSpPr>
            <p:nvPr/>
          </p:nvSpPr>
          <p:spPr bwMode="auto">
            <a:xfrm>
              <a:off x="1158" y="2656"/>
              <a:ext cx="7" cy="7"/>
            </a:xfrm>
            <a:custGeom>
              <a:avLst/>
              <a:gdLst>
                <a:gd name="T0" fmla="*/ 36 w 36"/>
                <a:gd name="T1" fmla="*/ 17 h 43"/>
                <a:gd name="T2" fmla="*/ 33 w 36"/>
                <a:gd name="T3" fmla="*/ 10 h 43"/>
                <a:gd name="T4" fmla="*/ 28 w 36"/>
                <a:gd name="T5" fmla="*/ 4 h 43"/>
                <a:gd name="T6" fmla="*/ 22 w 36"/>
                <a:gd name="T7" fmla="*/ 0 h 43"/>
                <a:gd name="T8" fmla="*/ 14 w 36"/>
                <a:gd name="T9" fmla="*/ 0 h 43"/>
                <a:gd name="T10" fmla="*/ 8 w 36"/>
                <a:gd name="T11" fmla="*/ 4 h 43"/>
                <a:gd name="T12" fmla="*/ 3 w 36"/>
                <a:gd name="T13" fmla="*/ 10 h 43"/>
                <a:gd name="T14" fmla="*/ 0 w 36"/>
                <a:gd name="T15" fmla="*/ 17 h 43"/>
                <a:gd name="T16" fmla="*/ 0 w 36"/>
                <a:gd name="T17" fmla="*/ 27 h 43"/>
                <a:gd name="T18" fmla="*/ 3 w 36"/>
                <a:gd name="T19" fmla="*/ 34 h 43"/>
                <a:gd name="T20" fmla="*/ 8 w 36"/>
                <a:gd name="T21" fmla="*/ 40 h 43"/>
                <a:gd name="T22" fmla="*/ 14 w 36"/>
                <a:gd name="T23" fmla="*/ 43 h 43"/>
                <a:gd name="T24" fmla="*/ 22 w 36"/>
                <a:gd name="T25" fmla="*/ 43 h 43"/>
                <a:gd name="T26" fmla="*/ 28 w 36"/>
                <a:gd name="T27" fmla="*/ 40 h 43"/>
                <a:gd name="T28" fmla="*/ 33 w 36"/>
                <a:gd name="T29" fmla="*/ 34 h 43"/>
                <a:gd name="T30" fmla="*/ 36 w 36"/>
                <a:gd name="T31" fmla="*/ 27 h 43"/>
                <a:gd name="T32" fmla="*/ 27 w 36"/>
                <a:gd name="T33" fmla="*/ 22 h 43"/>
                <a:gd name="T34" fmla="*/ 26 w 36"/>
                <a:gd name="T35" fmla="*/ 25 h 43"/>
                <a:gd name="T36" fmla="*/ 24 w 36"/>
                <a:gd name="T37" fmla="*/ 29 h 43"/>
                <a:gd name="T38" fmla="*/ 22 w 36"/>
                <a:gd name="T39" fmla="*/ 31 h 43"/>
                <a:gd name="T40" fmla="*/ 18 w 36"/>
                <a:gd name="T41" fmla="*/ 33 h 43"/>
                <a:gd name="T42" fmla="*/ 15 w 36"/>
                <a:gd name="T43" fmla="*/ 31 h 43"/>
                <a:gd name="T44" fmla="*/ 12 w 36"/>
                <a:gd name="T45" fmla="*/ 29 h 43"/>
                <a:gd name="T46" fmla="*/ 10 w 36"/>
                <a:gd name="T47" fmla="*/ 25 h 43"/>
                <a:gd name="T48" fmla="*/ 9 w 36"/>
                <a:gd name="T49" fmla="*/ 22 h 43"/>
                <a:gd name="T50" fmla="*/ 10 w 36"/>
                <a:gd name="T51" fmla="*/ 17 h 43"/>
                <a:gd name="T52" fmla="*/ 12 w 36"/>
                <a:gd name="T53" fmla="*/ 15 h 43"/>
                <a:gd name="T54" fmla="*/ 15 w 36"/>
                <a:gd name="T55" fmla="*/ 12 h 43"/>
                <a:gd name="T56" fmla="*/ 18 w 36"/>
                <a:gd name="T57" fmla="*/ 11 h 43"/>
                <a:gd name="T58" fmla="*/ 22 w 36"/>
                <a:gd name="T59" fmla="*/ 12 h 43"/>
                <a:gd name="T60" fmla="*/ 24 w 36"/>
                <a:gd name="T61" fmla="*/ 15 h 43"/>
                <a:gd name="T62" fmla="*/ 26 w 36"/>
                <a:gd name="T63" fmla="*/ 17 h 43"/>
                <a:gd name="T64" fmla="*/ 27 w 36"/>
                <a:gd name="T65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" h="43">
                  <a:moveTo>
                    <a:pt x="36" y="22"/>
                  </a:moveTo>
                  <a:lnTo>
                    <a:pt x="36" y="17"/>
                  </a:lnTo>
                  <a:lnTo>
                    <a:pt x="35" y="13"/>
                  </a:lnTo>
                  <a:lnTo>
                    <a:pt x="33" y="10"/>
                  </a:lnTo>
                  <a:lnTo>
                    <a:pt x="31" y="6"/>
                  </a:lnTo>
                  <a:lnTo>
                    <a:pt x="28" y="4"/>
                  </a:lnTo>
                  <a:lnTo>
                    <a:pt x="25" y="1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1" y="1"/>
                  </a:lnTo>
                  <a:lnTo>
                    <a:pt x="8" y="4"/>
                  </a:lnTo>
                  <a:lnTo>
                    <a:pt x="5" y="6"/>
                  </a:lnTo>
                  <a:lnTo>
                    <a:pt x="3" y="10"/>
                  </a:lnTo>
                  <a:lnTo>
                    <a:pt x="2" y="13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2" y="30"/>
                  </a:lnTo>
                  <a:lnTo>
                    <a:pt x="3" y="34"/>
                  </a:lnTo>
                  <a:lnTo>
                    <a:pt x="5" y="37"/>
                  </a:lnTo>
                  <a:lnTo>
                    <a:pt x="8" y="40"/>
                  </a:lnTo>
                  <a:lnTo>
                    <a:pt x="11" y="42"/>
                  </a:lnTo>
                  <a:lnTo>
                    <a:pt x="14" y="43"/>
                  </a:lnTo>
                  <a:lnTo>
                    <a:pt x="18" y="43"/>
                  </a:lnTo>
                  <a:lnTo>
                    <a:pt x="22" y="43"/>
                  </a:lnTo>
                  <a:lnTo>
                    <a:pt x="25" y="42"/>
                  </a:lnTo>
                  <a:lnTo>
                    <a:pt x="28" y="40"/>
                  </a:lnTo>
                  <a:lnTo>
                    <a:pt x="31" y="37"/>
                  </a:lnTo>
                  <a:lnTo>
                    <a:pt x="33" y="34"/>
                  </a:lnTo>
                  <a:lnTo>
                    <a:pt x="35" y="30"/>
                  </a:lnTo>
                  <a:lnTo>
                    <a:pt x="36" y="27"/>
                  </a:lnTo>
                  <a:lnTo>
                    <a:pt x="36" y="22"/>
                  </a:lnTo>
                  <a:close/>
                  <a:moveTo>
                    <a:pt x="27" y="22"/>
                  </a:moveTo>
                  <a:lnTo>
                    <a:pt x="27" y="24"/>
                  </a:lnTo>
                  <a:lnTo>
                    <a:pt x="26" y="25"/>
                  </a:lnTo>
                  <a:lnTo>
                    <a:pt x="26" y="28"/>
                  </a:lnTo>
                  <a:lnTo>
                    <a:pt x="24" y="29"/>
                  </a:lnTo>
                  <a:lnTo>
                    <a:pt x="23" y="30"/>
                  </a:lnTo>
                  <a:lnTo>
                    <a:pt x="22" y="31"/>
                  </a:lnTo>
                  <a:lnTo>
                    <a:pt x="20" y="33"/>
                  </a:lnTo>
                  <a:lnTo>
                    <a:pt x="18" y="33"/>
                  </a:lnTo>
                  <a:lnTo>
                    <a:pt x="16" y="33"/>
                  </a:lnTo>
                  <a:lnTo>
                    <a:pt x="15" y="31"/>
                  </a:lnTo>
                  <a:lnTo>
                    <a:pt x="13" y="30"/>
                  </a:lnTo>
                  <a:lnTo>
                    <a:pt x="12" y="29"/>
                  </a:lnTo>
                  <a:lnTo>
                    <a:pt x="11" y="28"/>
                  </a:lnTo>
                  <a:lnTo>
                    <a:pt x="10" y="25"/>
                  </a:lnTo>
                  <a:lnTo>
                    <a:pt x="9" y="24"/>
                  </a:lnTo>
                  <a:lnTo>
                    <a:pt x="9" y="22"/>
                  </a:lnTo>
                  <a:lnTo>
                    <a:pt x="9" y="19"/>
                  </a:lnTo>
                  <a:lnTo>
                    <a:pt x="10" y="17"/>
                  </a:lnTo>
                  <a:lnTo>
                    <a:pt x="11" y="16"/>
                  </a:lnTo>
                  <a:lnTo>
                    <a:pt x="12" y="15"/>
                  </a:lnTo>
                  <a:lnTo>
                    <a:pt x="13" y="13"/>
                  </a:lnTo>
                  <a:lnTo>
                    <a:pt x="15" y="12"/>
                  </a:lnTo>
                  <a:lnTo>
                    <a:pt x="16" y="11"/>
                  </a:lnTo>
                  <a:lnTo>
                    <a:pt x="18" y="11"/>
                  </a:lnTo>
                  <a:lnTo>
                    <a:pt x="20" y="11"/>
                  </a:lnTo>
                  <a:lnTo>
                    <a:pt x="22" y="12"/>
                  </a:lnTo>
                  <a:lnTo>
                    <a:pt x="23" y="13"/>
                  </a:lnTo>
                  <a:lnTo>
                    <a:pt x="24" y="15"/>
                  </a:lnTo>
                  <a:lnTo>
                    <a:pt x="26" y="16"/>
                  </a:lnTo>
                  <a:lnTo>
                    <a:pt x="26" y="17"/>
                  </a:lnTo>
                  <a:lnTo>
                    <a:pt x="27" y="19"/>
                  </a:lnTo>
                  <a:lnTo>
                    <a:pt x="27" y="22"/>
                  </a:lnTo>
                  <a:close/>
                </a:path>
              </a:pathLst>
            </a:custGeom>
            <a:solidFill>
              <a:srgbClr val="FDF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70" name="Freeform 45"/>
            <p:cNvSpPr>
              <a:spLocks/>
            </p:cNvSpPr>
            <p:nvPr/>
          </p:nvSpPr>
          <p:spPr bwMode="auto">
            <a:xfrm>
              <a:off x="1159" y="2657"/>
              <a:ext cx="5" cy="5"/>
            </a:xfrm>
            <a:custGeom>
              <a:avLst/>
              <a:gdLst>
                <a:gd name="T0" fmla="*/ 27 w 27"/>
                <a:gd name="T1" fmla="*/ 17 h 32"/>
                <a:gd name="T2" fmla="*/ 26 w 27"/>
                <a:gd name="T3" fmla="*/ 13 h 32"/>
                <a:gd name="T4" fmla="*/ 26 w 27"/>
                <a:gd name="T5" fmla="*/ 11 h 32"/>
                <a:gd name="T6" fmla="*/ 24 w 27"/>
                <a:gd name="T7" fmla="*/ 7 h 32"/>
                <a:gd name="T8" fmla="*/ 23 w 27"/>
                <a:gd name="T9" fmla="*/ 5 h 32"/>
                <a:gd name="T10" fmla="*/ 21 w 27"/>
                <a:gd name="T11" fmla="*/ 4 h 32"/>
                <a:gd name="T12" fmla="*/ 18 w 27"/>
                <a:gd name="T13" fmla="*/ 2 h 32"/>
                <a:gd name="T14" fmla="*/ 16 w 27"/>
                <a:gd name="T15" fmla="*/ 1 h 32"/>
                <a:gd name="T16" fmla="*/ 13 w 27"/>
                <a:gd name="T17" fmla="*/ 0 h 32"/>
                <a:gd name="T18" fmla="*/ 10 w 27"/>
                <a:gd name="T19" fmla="*/ 1 h 32"/>
                <a:gd name="T20" fmla="*/ 8 w 27"/>
                <a:gd name="T21" fmla="*/ 2 h 32"/>
                <a:gd name="T22" fmla="*/ 6 w 27"/>
                <a:gd name="T23" fmla="*/ 4 h 32"/>
                <a:gd name="T24" fmla="*/ 4 w 27"/>
                <a:gd name="T25" fmla="*/ 5 h 32"/>
                <a:gd name="T26" fmla="*/ 2 w 27"/>
                <a:gd name="T27" fmla="*/ 7 h 32"/>
                <a:gd name="T28" fmla="*/ 1 w 27"/>
                <a:gd name="T29" fmla="*/ 11 h 32"/>
                <a:gd name="T30" fmla="*/ 0 w 27"/>
                <a:gd name="T31" fmla="*/ 13 h 32"/>
                <a:gd name="T32" fmla="*/ 0 w 27"/>
                <a:gd name="T33" fmla="*/ 17 h 32"/>
                <a:gd name="T34" fmla="*/ 0 w 27"/>
                <a:gd name="T35" fmla="*/ 20 h 32"/>
                <a:gd name="T36" fmla="*/ 1 w 27"/>
                <a:gd name="T37" fmla="*/ 23 h 32"/>
                <a:gd name="T38" fmla="*/ 2 w 27"/>
                <a:gd name="T39" fmla="*/ 26 h 32"/>
                <a:gd name="T40" fmla="*/ 4 w 27"/>
                <a:gd name="T41" fmla="*/ 29 h 32"/>
                <a:gd name="T42" fmla="*/ 6 w 27"/>
                <a:gd name="T43" fmla="*/ 30 h 32"/>
                <a:gd name="T44" fmla="*/ 8 w 27"/>
                <a:gd name="T45" fmla="*/ 31 h 32"/>
                <a:gd name="T46" fmla="*/ 10 w 27"/>
                <a:gd name="T47" fmla="*/ 32 h 32"/>
                <a:gd name="T48" fmla="*/ 13 w 27"/>
                <a:gd name="T49" fmla="*/ 32 h 32"/>
                <a:gd name="T50" fmla="*/ 16 w 27"/>
                <a:gd name="T51" fmla="*/ 32 h 32"/>
                <a:gd name="T52" fmla="*/ 18 w 27"/>
                <a:gd name="T53" fmla="*/ 31 h 32"/>
                <a:gd name="T54" fmla="*/ 21 w 27"/>
                <a:gd name="T55" fmla="*/ 30 h 32"/>
                <a:gd name="T56" fmla="*/ 23 w 27"/>
                <a:gd name="T57" fmla="*/ 29 h 32"/>
                <a:gd name="T58" fmla="*/ 24 w 27"/>
                <a:gd name="T59" fmla="*/ 26 h 32"/>
                <a:gd name="T60" fmla="*/ 26 w 27"/>
                <a:gd name="T61" fmla="*/ 23 h 32"/>
                <a:gd name="T62" fmla="*/ 26 w 27"/>
                <a:gd name="T63" fmla="*/ 20 h 32"/>
                <a:gd name="T64" fmla="*/ 27 w 27"/>
                <a:gd name="T65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" h="32">
                  <a:moveTo>
                    <a:pt x="27" y="17"/>
                  </a:moveTo>
                  <a:lnTo>
                    <a:pt x="26" y="13"/>
                  </a:lnTo>
                  <a:lnTo>
                    <a:pt x="26" y="11"/>
                  </a:lnTo>
                  <a:lnTo>
                    <a:pt x="24" y="7"/>
                  </a:lnTo>
                  <a:lnTo>
                    <a:pt x="23" y="5"/>
                  </a:lnTo>
                  <a:lnTo>
                    <a:pt x="21" y="4"/>
                  </a:lnTo>
                  <a:lnTo>
                    <a:pt x="18" y="2"/>
                  </a:lnTo>
                  <a:lnTo>
                    <a:pt x="16" y="1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5"/>
                  </a:lnTo>
                  <a:lnTo>
                    <a:pt x="2" y="7"/>
                  </a:lnTo>
                  <a:lnTo>
                    <a:pt x="1" y="11"/>
                  </a:lnTo>
                  <a:lnTo>
                    <a:pt x="0" y="13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1" y="23"/>
                  </a:lnTo>
                  <a:lnTo>
                    <a:pt x="2" y="26"/>
                  </a:lnTo>
                  <a:lnTo>
                    <a:pt x="4" y="29"/>
                  </a:lnTo>
                  <a:lnTo>
                    <a:pt x="6" y="30"/>
                  </a:lnTo>
                  <a:lnTo>
                    <a:pt x="8" y="31"/>
                  </a:lnTo>
                  <a:lnTo>
                    <a:pt x="10" y="32"/>
                  </a:lnTo>
                  <a:lnTo>
                    <a:pt x="13" y="32"/>
                  </a:lnTo>
                  <a:lnTo>
                    <a:pt x="16" y="32"/>
                  </a:lnTo>
                  <a:lnTo>
                    <a:pt x="18" y="31"/>
                  </a:lnTo>
                  <a:lnTo>
                    <a:pt x="21" y="30"/>
                  </a:lnTo>
                  <a:lnTo>
                    <a:pt x="23" y="29"/>
                  </a:lnTo>
                  <a:lnTo>
                    <a:pt x="24" y="26"/>
                  </a:lnTo>
                  <a:lnTo>
                    <a:pt x="26" y="23"/>
                  </a:lnTo>
                  <a:lnTo>
                    <a:pt x="26" y="20"/>
                  </a:lnTo>
                  <a:lnTo>
                    <a:pt x="27" y="17"/>
                  </a:lnTo>
                  <a:close/>
                </a:path>
              </a:pathLst>
            </a:custGeom>
            <a:solidFill>
              <a:srgbClr val="FDF8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71" name="Freeform 46"/>
            <p:cNvSpPr>
              <a:spLocks/>
            </p:cNvSpPr>
            <p:nvPr/>
          </p:nvSpPr>
          <p:spPr bwMode="auto">
            <a:xfrm>
              <a:off x="1160" y="2658"/>
              <a:ext cx="3" cy="3"/>
            </a:xfrm>
            <a:custGeom>
              <a:avLst/>
              <a:gdLst>
                <a:gd name="T0" fmla="*/ 18 w 18"/>
                <a:gd name="T1" fmla="*/ 11 h 22"/>
                <a:gd name="T2" fmla="*/ 18 w 18"/>
                <a:gd name="T3" fmla="*/ 8 h 22"/>
                <a:gd name="T4" fmla="*/ 17 w 18"/>
                <a:gd name="T5" fmla="*/ 6 h 22"/>
                <a:gd name="T6" fmla="*/ 17 w 18"/>
                <a:gd name="T7" fmla="*/ 5 h 22"/>
                <a:gd name="T8" fmla="*/ 15 w 18"/>
                <a:gd name="T9" fmla="*/ 4 h 22"/>
                <a:gd name="T10" fmla="*/ 14 w 18"/>
                <a:gd name="T11" fmla="*/ 2 h 22"/>
                <a:gd name="T12" fmla="*/ 13 w 18"/>
                <a:gd name="T13" fmla="*/ 1 h 22"/>
                <a:gd name="T14" fmla="*/ 11 w 18"/>
                <a:gd name="T15" fmla="*/ 0 h 22"/>
                <a:gd name="T16" fmla="*/ 9 w 18"/>
                <a:gd name="T17" fmla="*/ 0 h 22"/>
                <a:gd name="T18" fmla="*/ 7 w 18"/>
                <a:gd name="T19" fmla="*/ 0 h 22"/>
                <a:gd name="T20" fmla="*/ 6 w 18"/>
                <a:gd name="T21" fmla="*/ 1 h 22"/>
                <a:gd name="T22" fmla="*/ 4 w 18"/>
                <a:gd name="T23" fmla="*/ 2 h 22"/>
                <a:gd name="T24" fmla="*/ 3 w 18"/>
                <a:gd name="T25" fmla="*/ 4 h 22"/>
                <a:gd name="T26" fmla="*/ 2 w 18"/>
                <a:gd name="T27" fmla="*/ 5 h 22"/>
                <a:gd name="T28" fmla="*/ 1 w 18"/>
                <a:gd name="T29" fmla="*/ 6 h 22"/>
                <a:gd name="T30" fmla="*/ 0 w 18"/>
                <a:gd name="T31" fmla="*/ 8 h 22"/>
                <a:gd name="T32" fmla="*/ 0 w 18"/>
                <a:gd name="T33" fmla="*/ 11 h 22"/>
                <a:gd name="T34" fmla="*/ 0 w 18"/>
                <a:gd name="T35" fmla="*/ 13 h 22"/>
                <a:gd name="T36" fmla="*/ 1 w 18"/>
                <a:gd name="T37" fmla="*/ 14 h 22"/>
                <a:gd name="T38" fmla="*/ 2 w 18"/>
                <a:gd name="T39" fmla="*/ 17 h 22"/>
                <a:gd name="T40" fmla="*/ 3 w 18"/>
                <a:gd name="T41" fmla="*/ 18 h 22"/>
                <a:gd name="T42" fmla="*/ 4 w 18"/>
                <a:gd name="T43" fmla="*/ 19 h 22"/>
                <a:gd name="T44" fmla="*/ 6 w 18"/>
                <a:gd name="T45" fmla="*/ 20 h 22"/>
                <a:gd name="T46" fmla="*/ 7 w 18"/>
                <a:gd name="T47" fmla="*/ 22 h 22"/>
                <a:gd name="T48" fmla="*/ 9 w 18"/>
                <a:gd name="T49" fmla="*/ 22 h 22"/>
                <a:gd name="T50" fmla="*/ 11 w 18"/>
                <a:gd name="T51" fmla="*/ 22 h 22"/>
                <a:gd name="T52" fmla="*/ 13 w 18"/>
                <a:gd name="T53" fmla="*/ 20 h 22"/>
                <a:gd name="T54" fmla="*/ 14 w 18"/>
                <a:gd name="T55" fmla="*/ 19 h 22"/>
                <a:gd name="T56" fmla="*/ 15 w 18"/>
                <a:gd name="T57" fmla="*/ 18 h 22"/>
                <a:gd name="T58" fmla="*/ 17 w 18"/>
                <a:gd name="T59" fmla="*/ 17 h 22"/>
                <a:gd name="T60" fmla="*/ 17 w 18"/>
                <a:gd name="T61" fmla="*/ 14 h 22"/>
                <a:gd name="T62" fmla="*/ 18 w 18"/>
                <a:gd name="T63" fmla="*/ 13 h 22"/>
                <a:gd name="T64" fmla="*/ 18 w 18"/>
                <a:gd name="T65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" h="22">
                  <a:moveTo>
                    <a:pt x="18" y="11"/>
                  </a:moveTo>
                  <a:lnTo>
                    <a:pt x="18" y="8"/>
                  </a:lnTo>
                  <a:lnTo>
                    <a:pt x="17" y="6"/>
                  </a:lnTo>
                  <a:lnTo>
                    <a:pt x="17" y="5"/>
                  </a:lnTo>
                  <a:lnTo>
                    <a:pt x="15" y="4"/>
                  </a:lnTo>
                  <a:lnTo>
                    <a:pt x="14" y="2"/>
                  </a:lnTo>
                  <a:lnTo>
                    <a:pt x="13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7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4"/>
                  </a:lnTo>
                  <a:lnTo>
                    <a:pt x="2" y="5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1" y="14"/>
                  </a:lnTo>
                  <a:lnTo>
                    <a:pt x="2" y="17"/>
                  </a:lnTo>
                  <a:lnTo>
                    <a:pt x="3" y="18"/>
                  </a:lnTo>
                  <a:lnTo>
                    <a:pt x="4" y="19"/>
                  </a:lnTo>
                  <a:lnTo>
                    <a:pt x="6" y="20"/>
                  </a:lnTo>
                  <a:lnTo>
                    <a:pt x="7" y="22"/>
                  </a:lnTo>
                  <a:lnTo>
                    <a:pt x="9" y="22"/>
                  </a:lnTo>
                  <a:lnTo>
                    <a:pt x="11" y="22"/>
                  </a:lnTo>
                  <a:lnTo>
                    <a:pt x="13" y="20"/>
                  </a:lnTo>
                  <a:lnTo>
                    <a:pt x="14" y="19"/>
                  </a:lnTo>
                  <a:lnTo>
                    <a:pt x="15" y="18"/>
                  </a:lnTo>
                  <a:lnTo>
                    <a:pt x="17" y="17"/>
                  </a:lnTo>
                  <a:lnTo>
                    <a:pt x="17" y="14"/>
                  </a:lnTo>
                  <a:lnTo>
                    <a:pt x="18" y="13"/>
                  </a:lnTo>
                  <a:lnTo>
                    <a:pt x="18" y="11"/>
                  </a:lnTo>
                  <a:close/>
                </a:path>
              </a:pathLst>
            </a:custGeom>
            <a:solidFill>
              <a:srgbClr val="FDFA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72" name="Freeform 47"/>
            <p:cNvSpPr>
              <a:spLocks/>
            </p:cNvSpPr>
            <p:nvPr/>
          </p:nvSpPr>
          <p:spPr bwMode="auto">
            <a:xfrm>
              <a:off x="1161" y="2658"/>
              <a:ext cx="2" cy="2"/>
            </a:xfrm>
            <a:custGeom>
              <a:avLst/>
              <a:gdLst>
                <a:gd name="T0" fmla="*/ 9 w 9"/>
                <a:gd name="T1" fmla="*/ 6 h 11"/>
                <a:gd name="T2" fmla="*/ 9 w 9"/>
                <a:gd name="T3" fmla="*/ 5 h 11"/>
                <a:gd name="T4" fmla="*/ 8 w 9"/>
                <a:gd name="T5" fmla="*/ 3 h 11"/>
                <a:gd name="T6" fmla="*/ 8 w 9"/>
                <a:gd name="T7" fmla="*/ 2 h 11"/>
                <a:gd name="T8" fmla="*/ 7 w 9"/>
                <a:gd name="T9" fmla="*/ 2 h 11"/>
                <a:gd name="T10" fmla="*/ 7 w 9"/>
                <a:gd name="T11" fmla="*/ 1 h 11"/>
                <a:gd name="T12" fmla="*/ 6 w 9"/>
                <a:gd name="T13" fmla="*/ 1 h 11"/>
                <a:gd name="T14" fmla="*/ 5 w 9"/>
                <a:gd name="T15" fmla="*/ 1 h 11"/>
                <a:gd name="T16" fmla="*/ 4 w 9"/>
                <a:gd name="T17" fmla="*/ 0 h 11"/>
                <a:gd name="T18" fmla="*/ 3 w 9"/>
                <a:gd name="T19" fmla="*/ 1 h 11"/>
                <a:gd name="T20" fmla="*/ 2 w 9"/>
                <a:gd name="T21" fmla="*/ 1 h 11"/>
                <a:gd name="T22" fmla="*/ 2 w 9"/>
                <a:gd name="T23" fmla="*/ 1 h 11"/>
                <a:gd name="T24" fmla="*/ 1 w 9"/>
                <a:gd name="T25" fmla="*/ 2 h 11"/>
                <a:gd name="T26" fmla="*/ 0 w 9"/>
                <a:gd name="T27" fmla="*/ 2 h 11"/>
                <a:gd name="T28" fmla="*/ 0 w 9"/>
                <a:gd name="T29" fmla="*/ 3 h 11"/>
                <a:gd name="T30" fmla="*/ 0 w 9"/>
                <a:gd name="T31" fmla="*/ 5 h 11"/>
                <a:gd name="T32" fmla="*/ 0 w 9"/>
                <a:gd name="T33" fmla="*/ 6 h 11"/>
                <a:gd name="T34" fmla="*/ 0 w 9"/>
                <a:gd name="T35" fmla="*/ 7 h 11"/>
                <a:gd name="T36" fmla="*/ 0 w 9"/>
                <a:gd name="T37" fmla="*/ 8 h 11"/>
                <a:gd name="T38" fmla="*/ 0 w 9"/>
                <a:gd name="T39" fmla="*/ 8 h 11"/>
                <a:gd name="T40" fmla="*/ 1 w 9"/>
                <a:gd name="T41" fmla="*/ 9 h 11"/>
                <a:gd name="T42" fmla="*/ 2 w 9"/>
                <a:gd name="T43" fmla="*/ 11 h 11"/>
                <a:gd name="T44" fmla="*/ 2 w 9"/>
                <a:gd name="T45" fmla="*/ 11 h 11"/>
                <a:gd name="T46" fmla="*/ 3 w 9"/>
                <a:gd name="T47" fmla="*/ 11 h 11"/>
                <a:gd name="T48" fmla="*/ 4 w 9"/>
                <a:gd name="T49" fmla="*/ 11 h 11"/>
                <a:gd name="T50" fmla="*/ 5 w 9"/>
                <a:gd name="T51" fmla="*/ 11 h 11"/>
                <a:gd name="T52" fmla="*/ 6 w 9"/>
                <a:gd name="T53" fmla="*/ 11 h 11"/>
                <a:gd name="T54" fmla="*/ 7 w 9"/>
                <a:gd name="T55" fmla="*/ 11 h 11"/>
                <a:gd name="T56" fmla="*/ 7 w 9"/>
                <a:gd name="T57" fmla="*/ 9 h 11"/>
                <a:gd name="T58" fmla="*/ 8 w 9"/>
                <a:gd name="T59" fmla="*/ 8 h 11"/>
                <a:gd name="T60" fmla="*/ 8 w 9"/>
                <a:gd name="T61" fmla="*/ 8 h 11"/>
                <a:gd name="T62" fmla="*/ 9 w 9"/>
                <a:gd name="T63" fmla="*/ 7 h 11"/>
                <a:gd name="T64" fmla="*/ 9 w 9"/>
                <a:gd name="T6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" h="11">
                  <a:moveTo>
                    <a:pt x="9" y="6"/>
                  </a:moveTo>
                  <a:lnTo>
                    <a:pt x="9" y="5"/>
                  </a:lnTo>
                  <a:lnTo>
                    <a:pt x="8" y="3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1"/>
                  </a:lnTo>
                  <a:lnTo>
                    <a:pt x="6" y="1"/>
                  </a:lnTo>
                  <a:lnTo>
                    <a:pt x="5" y="1"/>
                  </a:lnTo>
                  <a:lnTo>
                    <a:pt x="4" y="0"/>
                  </a:lnTo>
                  <a:lnTo>
                    <a:pt x="3" y="1"/>
                  </a:lnTo>
                  <a:lnTo>
                    <a:pt x="2" y="1"/>
                  </a:lnTo>
                  <a:lnTo>
                    <a:pt x="2" y="1"/>
                  </a:lnTo>
                  <a:lnTo>
                    <a:pt x="1" y="2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9"/>
                  </a:lnTo>
                  <a:lnTo>
                    <a:pt x="2" y="11"/>
                  </a:lnTo>
                  <a:lnTo>
                    <a:pt x="2" y="11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5" y="11"/>
                  </a:lnTo>
                  <a:lnTo>
                    <a:pt x="6" y="11"/>
                  </a:lnTo>
                  <a:lnTo>
                    <a:pt x="7" y="11"/>
                  </a:lnTo>
                  <a:lnTo>
                    <a:pt x="7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6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73" name="Freeform 48"/>
            <p:cNvSpPr>
              <a:spLocks/>
            </p:cNvSpPr>
            <p:nvPr/>
          </p:nvSpPr>
          <p:spPr bwMode="auto">
            <a:xfrm>
              <a:off x="1043" y="2596"/>
              <a:ext cx="44" cy="47"/>
            </a:xfrm>
            <a:custGeom>
              <a:avLst/>
              <a:gdLst>
                <a:gd name="T0" fmla="*/ 185 w 220"/>
                <a:gd name="T1" fmla="*/ 0 h 284"/>
                <a:gd name="T2" fmla="*/ 0 w 220"/>
                <a:gd name="T3" fmla="*/ 48 h 284"/>
                <a:gd name="T4" fmla="*/ 58 w 220"/>
                <a:gd name="T5" fmla="*/ 260 h 284"/>
                <a:gd name="T6" fmla="*/ 94 w 220"/>
                <a:gd name="T7" fmla="*/ 284 h 284"/>
                <a:gd name="T8" fmla="*/ 220 w 220"/>
                <a:gd name="T9" fmla="*/ 23 h 284"/>
                <a:gd name="T10" fmla="*/ 185 w 220"/>
                <a:gd name="T11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284">
                  <a:moveTo>
                    <a:pt x="185" y="0"/>
                  </a:moveTo>
                  <a:lnTo>
                    <a:pt x="0" y="48"/>
                  </a:lnTo>
                  <a:lnTo>
                    <a:pt x="58" y="260"/>
                  </a:lnTo>
                  <a:lnTo>
                    <a:pt x="94" y="284"/>
                  </a:lnTo>
                  <a:lnTo>
                    <a:pt x="220" y="23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C2C2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74" name="Freeform 49"/>
            <p:cNvSpPr>
              <a:spLocks/>
            </p:cNvSpPr>
            <p:nvPr/>
          </p:nvSpPr>
          <p:spPr bwMode="auto">
            <a:xfrm>
              <a:off x="1043" y="2596"/>
              <a:ext cx="44" cy="26"/>
            </a:xfrm>
            <a:custGeom>
              <a:avLst/>
              <a:gdLst>
                <a:gd name="T0" fmla="*/ 186 w 222"/>
                <a:gd name="T1" fmla="*/ 0 h 157"/>
                <a:gd name="T2" fmla="*/ 0 w 222"/>
                <a:gd name="T3" fmla="*/ 48 h 157"/>
                <a:gd name="T4" fmla="*/ 157 w 222"/>
                <a:gd name="T5" fmla="*/ 157 h 157"/>
                <a:gd name="T6" fmla="*/ 222 w 222"/>
                <a:gd name="T7" fmla="*/ 24 h 157"/>
                <a:gd name="T8" fmla="*/ 186 w 222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157">
                  <a:moveTo>
                    <a:pt x="186" y="0"/>
                  </a:moveTo>
                  <a:lnTo>
                    <a:pt x="0" y="48"/>
                  </a:lnTo>
                  <a:lnTo>
                    <a:pt x="157" y="157"/>
                  </a:lnTo>
                  <a:lnTo>
                    <a:pt x="222" y="24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rgbClr val="EBEC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75" name="Freeform 50"/>
            <p:cNvSpPr>
              <a:spLocks/>
            </p:cNvSpPr>
            <p:nvPr/>
          </p:nvSpPr>
          <p:spPr bwMode="auto">
            <a:xfrm>
              <a:off x="1043" y="2601"/>
              <a:ext cx="13" cy="15"/>
            </a:xfrm>
            <a:custGeom>
              <a:avLst/>
              <a:gdLst>
                <a:gd name="T0" fmla="*/ 63 w 63"/>
                <a:gd name="T1" fmla="*/ 0 h 89"/>
                <a:gd name="T2" fmla="*/ 0 w 63"/>
                <a:gd name="T3" fmla="*/ 16 h 89"/>
                <a:gd name="T4" fmla="*/ 20 w 63"/>
                <a:gd name="T5" fmla="*/ 89 h 89"/>
                <a:gd name="T6" fmla="*/ 63 w 63"/>
                <a:gd name="T7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9">
                  <a:moveTo>
                    <a:pt x="63" y="0"/>
                  </a:moveTo>
                  <a:lnTo>
                    <a:pt x="0" y="16"/>
                  </a:lnTo>
                  <a:lnTo>
                    <a:pt x="20" y="89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4A41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76" name="Freeform 51"/>
            <p:cNvSpPr>
              <a:spLocks/>
            </p:cNvSpPr>
            <p:nvPr/>
          </p:nvSpPr>
          <p:spPr bwMode="auto">
            <a:xfrm>
              <a:off x="1043" y="2601"/>
              <a:ext cx="13" cy="8"/>
            </a:xfrm>
            <a:custGeom>
              <a:avLst/>
              <a:gdLst>
                <a:gd name="T0" fmla="*/ 63 w 63"/>
                <a:gd name="T1" fmla="*/ 0 h 46"/>
                <a:gd name="T2" fmla="*/ 0 w 63"/>
                <a:gd name="T3" fmla="*/ 16 h 46"/>
                <a:gd name="T4" fmla="*/ 41 w 63"/>
                <a:gd name="T5" fmla="*/ 46 h 46"/>
                <a:gd name="T6" fmla="*/ 63 w 63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46">
                  <a:moveTo>
                    <a:pt x="63" y="0"/>
                  </a:moveTo>
                  <a:lnTo>
                    <a:pt x="0" y="16"/>
                  </a:lnTo>
                  <a:lnTo>
                    <a:pt x="41" y="4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DE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77" name="Freeform 52"/>
            <p:cNvSpPr>
              <a:spLocks/>
            </p:cNvSpPr>
            <p:nvPr/>
          </p:nvSpPr>
          <p:spPr bwMode="auto">
            <a:xfrm>
              <a:off x="1078" y="2596"/>
              <a:ext cx="93" cy="63"/>
            </a:xfrm>
            <a:custGeom>
              <a:avLst/>
              <a:gdLst>
                <a:gd name="T0" fmla="*/ 8 w 463"/>
                <a:gd name="T1" fmla="*/ 0 h 376"/>
                <a:gd name="T2" fmla="*/ 0 w 463"/>
                <a:gd name="T3" fmla="*/ 79 h 376"/>
                <a:gd name="T4" fmla="*/ 432 w 463"/>
                <a:gd name="T5" fmla="*/ 376 h 376"/>
                <a:gd name="T6" fmla="*/ 463 w 463"/>
                <a:gd name="T7" fmla="*/ 311 h 376"/>
                <a:gd name="T8" fmla="*/ 8 w 463"/>
                <a:gd name="T9" fmla="*/ 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3" h="376">
                  <a:moveTo>
                    <a:pt x="8" y="0"/>
                  </a:moveTo>
                  <a:lnTo>
                    <a:pt x="0" y="79"/>
                  </a:lnTo>
                  <a:lnTo>
                    <a:pt x="432" y="376"/>
                  </a:lnTo>
                  <a:lnTo>
                    <a:pt x="463" y="31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78" name="Freeform 53"/>
            <p:cNvSpPr>
              <a:spLocks/>
            </p:cNvSpPr>
            <p:nvPr/>
          </p:nvSpPr>
          <p:spPr bwMode="auto">
            <a:xfrm>
              <a:off x="1065" y="2609"/>
              <a:ext cx="100" cy="72"/>
            </a:xfrm>
            <a:custGeom>
              <a:avLst/>
              <a:gdLst>
                <a:gd name="T0" fmla="*/ 69 w 501"/>
                <a:gd name="T1" fmla="*/ 0 h 430"/>
                <a:gd name="T2" fmla="*/ 14 w 501"/>
                <a:gd name="T3" fmla="*/ 52 h 430"/>
                <a:gd name="T4" fmla="*/ 0 w 501"/>
                <a:gd name="T5" fmla="*/ 131 h 430"/>
                <a:gd name="T6" fmla="*/ 436 w 501"/>
                <a:gd name="T7" fmla="*/ 430 h 430"/>
                <a:gd name="T8" fmla="*/ 501 w 501"/>
                <a:gd name="T9" fmla="*/ 297 h 430"/>
                <a:gd name="T10" fmla="*/ 69 w 501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1" h="430">
                  <a:moveTo>
                    <a:pt x="69" y="0"/>
                  </a:moveTo>
                  <a:lnTo>
                    <a:pt x="14" y="52"/>
                  </a:lnTo>
                  <a:lnTo>
                    <a:pt x="0" y="131"/>
                  </a:lnTo>
                  <a:lnTo>
                    <a:pt x="436" y="430"/>
                  </a:lnTo>
                  <a:lnTo>
                    <a:pt x="501" y="29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79" name="Freeform 54"/>
            <p:cNvSpPr>
              <a:spLocks/>
            </p:cNvSpPr>
            <p:nvPr/>
          </p:nvSpPr>
          <p:spPr bwMode="auto">
            <a:xfrm>
              <a:off x="1055" y="2630"/>
              <a:ext cx="97" cy="61"/>
            </a:xfrm>
            <a:custGeom>
              <a:avLst/>
              <a:gdLst>
                <a:gd name="T0" fmla="*/ 51 w 487"/>
                <a:gd name="T1" fmla="*/ 0 h 367"/>
                <a:gd name="T2" fmla="*/ 0 w 487"/>
                <a:gd name="T3" fmla="*/ 55 h 367"/>
                <a:gd name="T4" fmla="*/ 455 w 487"/>
                <a:gd name="T5" fmla="*/ 367 h 367"/>
                <a:gd name="T6" fmla="*/ 487 w 487"/>
                <a:gd name="T7" fmla="*/ 301 h 367"/>
                <a:gd name="T8" fmla="*/ 51 w 487"/>
                <a:gd name="T9" fmla="*/ 0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367">
                  <a:moveTo>
                    <a:pt x="51" y="0"/>
                  </a:moveTo>
                  <a:lnTo>
                    <a:pt x="0" y="55"/>
                  </a:lnTo>
                  <a:lnTo>
                    <a:pt x="455" y="367"/>
                  </a:lnTo>
                  <a:lnTo>
                    <a:pt x="487" y="301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80" name="Freeform 55"/>
            <p:cNvSpPr>
              <a:spLocks/>
            </p:cNvSpPr>
            <p:nvPr/>
          </p:nvSpPr>
          <p:spPr bwMode="auto">
            <a:xfrm>
              <a:off x="1143" y="2647"/>
              <a:ext cx="30" cy="45"/>
            </a:xfrm>
            <a:custGeom>
              <a:avLst/>
              <a:gdLst>
                <a:gd name="T0" fmla="*/ 127 w 147"/>
                <a:gd name="T1" fmla="*/ 0 h 276"/>
                <a:gd name="T2" fmla="*/ 147 w 147"/>
                <a:gd name="T3" fmla="*/ 14 h 276"/>
                <a:gd name="T4" fmla="*/ 20 w 147"/>
                <a:gd name="T5" fmla="*/ 276 h 276"/>
                <a:gd name="T6" fmla="*/ 0 w 147"/>
                <a:gd name="T7" fmla="*/ 263 h 276"/>
                <a:gd name="T8" fmla="*/ 127 w 147"/>
                <a:gd name="T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276">
                  <a:moveTo>
                    <a:pt x="127" y="0"/>
                  </a:moveTo>
                  <a:lnTo>
                    <a:pt x="147" y="14"/>
                  </a:lnTo>
                  <a:lnTo>
                    <a:pt x="20" y="276"/>
                  </a:lnTo>
                  <a:lnTo>
                    <a:pt x="0" y="263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C2C1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81" name="Freeform 56"/>
            <p:cNvSpPr>
              <a:spLocks/>
            </p:cNvSpPr>
            <p:nvPr/>
          </p:nvSpPr>
          <p:spPr bwMode="auto">
            <a:xfrm>
              <a:off x="1150" y="2647"/>
              <a:ext cx="23" cy="34"/>
            </a:xfrm>
            <a:custGeom>
              <a:avLst/>
              <a:gdLst>
                <a:gd name="T0" fmla="*/ 94 w 114"/>
                <a:gd name="T1" fmla="*/ 0 h 209"/>
                <a:gd name="T2" fmla="*/ 114 w 114"/>
                <a:gd name="T3" fmla="*/ 14 h 209"/>
                <a:gd name="T4" fmla="*/ 20 w 114"/>
                <a:gd name="T5" fmla="*/ 209 h 209"/>
                <a:gd name="T6" fmla="*/ 0 w 114"/>
                <a:gd name="T7" fmla="*/ 195 h 209"/>
                <a:gd name="T8" fmla="*/ 94 w 114"/>
                <a:gd name="T9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209">
                  <a:moveTo>
                    <a:pt x="94" y="0"/>
                  </a:moveTo>
                  <a:lnTo>
                    <a:pt x="114" y="14"/>
                  </a:lnTo>
                  <a:lnTo>
                    <a:pt x="20" y="209"/>
                  </a:lnTo>
                  <a:lnTo>
                    <a:pt x="0" y="195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DFC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82" name="Freeform 57"/>
            <p:cNvSpPr>
              <a:spLocks/>
            </p:cNvSpPr>
            <p:nvPr/>
          </p:nvSpPr>
          <p:spPr bwMode="auto">
            <a:xfrm>
              <a:off x="1162" y="2647"/>
              <a:ext cx="11" cy="13"/>
            </a:xfrm>
            <a:custGeom>
              <a:avLst/>
              <a:gdLst>
                <a:gd name="T0" fmla="*/ 31 w 51"/>
                <a:gd name="T1" fmla="*/ 0 h 78"/>
                <a:gd name="T2" fmla="*/ 51 w 51"/>
                <a:gd name="T3" fmla="*/ 14 h 78"/>
                <a:gd name="T4" fmla="*/ 21 w 51"/>
                <a:gd name="T5" fmla="*/ 78 h 78"/>
                <a:gd name="T6" fmla="*/ 0 w 51"/>
                <a:gd name="T7" fmla="*/ 65 h 78"/>
                <a:gd name="T8" fmla="*/ 31 w 51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78">
                  <a:moveTo>
                    <a:pt x="31" y="0"/>
                  </a:moveTo>
                  <a:lnTo>
                    <a:pt x="51" y="14"/>
                  </a:lnTo>
                  <a:lnTo>
                    <a:pt x="21" y="78"/>
                  </a:lnTo>
                  <a:lnTo>
                    <a:pt x="0" y="6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883" name="Group 5"/>
          <p:cNvGrpSpPr>
            <a:grpSpLocks/>
          </p:cNvGrpSpPr>
          <p:nvPr/>
        </p:nvGrpSpPr>
        <p:grpSpPr bwMode="auto">
          <a:xfrm rot="17176774">
            <a:off x="371000" y="3869690"/>
            <a:ext cx="635000" cy="444500"/>
            <a:chOff x="1043" y="2596"/>
            <a:chExt cx="142" cy="99"/>
          </a:xfrm>
        </p:grpSpPr>
        <p:sp>
          <p:nvSpPr>
            <p:cNvPr id="884" name="Freeform 6"/>
            <p:cNvSpPr>
              <a:spLocks/>
            </p:cNvSpPr>
            <p:nvPr/>
          </p:nvSpPr>
          <p:spPr bwMode="auto">
            <a:xfrm>
              <a:off x="1149" y="2693"/>
              <a:ext cx="12" cy="2"/>
            </a:xfrm>
            <a:custGeom>
              <a:avLst/>
              <a:gdLst>
                <a:gd name="T0" fmla="*/ 63 w 63"/>
                <a:gd name="T1" fmla="*/ 14 h 14"/>
                <a:gd name="T2" fmla="*/ 55 w 63"/>
                <a:gd name="T3" fmla="*/ 14 h 14"/>
                <a:gd name="T4" fmla="*/ 48 w 63"/>
                <a:gd name="T5" fmla="*/ 14 h 14"/>
                <a:gd name="T6" fmla="*/ 40 w 63"/>
                <a:gd name="T7" fmla="*/ 14 h 14"/>
                <a:gd name="T8" fmla="*/ 31 w 63"/>
                <a:gd name="T9" fmla="*/ 11 h 14"/>
                <a:gd name="T10" fmla="*/ 23 w 63"/>
                <a:gd name="T11" fmla="*/ 10 h 14"/>
                <a:gd name="T12" fmla="*/ 16 w 63"/>
                <a:gd name="T13" fmla="*/ 8 h 14"/>
                <a:gd name="T14" fmla="*/ 8 w 63"/>
                <a:gd name="T15" fmla="*/ 4 h 14"/>
                <a:gd name="T16" fmla="*/ 0 w 63"/>
                <a:gd name="T17" fmla="*/ 0 h 14"/>
                <a:gd name="T18" fmla="*/ 8 w 63"/>
                <a:gd name="T19" fmla="*/ 3 h 14"/>
                <a:gd name="T20" fmla="*/ 15 w 63"/>
                <a:gd name="T21" fmla="*/ 6 h 14"/>
                <a:gd name="T22" fmla="*/ 23 w 63"/>
                <a:gd name="T23" fmla="*/ 8 h 14"/>
                <a:gd name="T24" fmla="*/ 30 w 63"/>
                <a:gd name="T25" fmla="*/ 10 h 14"/>
                <a:gd name="T26" fmla="*/ 39 w 63"/>
                <a:gd name="T27" fmla="*/ 11 h 14"/>
                <a:gd name="T28" fmla="*/ 47 w 63"/>
                <a:gd name="T29" fmla="*/ 12 h 14"/>
                <a:gd name="T30" fmla="*/ 55 w 63"/>
                <a:gd name="T31" fmla="*/ 14 h 14"/>
                <a:gd name="T32" fmla="*/ 63 w 63"/>
                <a:gd name="T3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14">
                  <a:moveTo>
                    <a:pt x="63" y="14"/>
                  </a:moveTo>
                  <a:lnTo>
                    <a:pt x="55" y="14"/>
                  </a:lnTo>
                  <a:lnTo>
                    <a:pt x="48" y="14"/>
                  </a:lnTo>
                  <a:lnTo>
                    <a:pt x="40" y="14"/>
                  </a:lnTo>
                  <a:lnTo>
                    <a:pt x="31" y="11"/>
                  </a:lnTo>
                  <a:lnTo>
                    <a:pt x="23" y="10"/>
                  </a:lnTo>
                  <a:lnTo>
                    <a:pt x="16" y="8"/>
                  </a:lnTo>
                  <a:lnTo>
                    <a:pt x="8" y="4"/>
                  </a:lnTo>
                  <a:lnTo>
                    <a:pt x="0" y="0"/>
                  </a:lnTo>
                  <a:lnTo>
                    <a:pt x="8" y="3"/>
                  </a:lnTo>
                  <a:lnTo>
                    <a:pt x="15" y="6"/>
                  </a:lnTo>
                  <a:lnTo>
                    <a:pt x="23" y="8"/>
                  </a:lnTo>
                  <a:lnTo>
                    <a:pt x="30" y="10"/>
                  </a:lnTo>
                  <a:lnTo>
                    <a:pt x="39" y="11"/>
                  </a:lnTo>
                  <a:lnTo>
                    <a:pt x="47" y="12"/>
                  </a:lnTo>
                  <a:lnTo>
                    <a:pt x="55" y="14"/>
                  </a:lnTo>
                  <a:lnTo>
                    <a:pt x="63" y="14"/>
                  </a:lnTo>
                  <a:close/>
                </a:path>
              </a:pathLst>
            </a:custGeom>
            <a:solidFill>
              <a:srgbClr val="F0A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85" name="Freeform 7"/>
            <p:cNvSpPr>
              <a:spLocks/>
            </p:cNvSpPr>
            <p:nvPr/>
          </p:nvSpPr>
          <p:spPr bwMode="auto">
            <a:xfrm>
              <a:off x="1143" y="2689"/>
              <a:ext cx="26" cy="6"/>
            </a:xfrm>
            <a:custGeom>
              <a:avLst/>
              <a:gdLst>
                <a:gd name="T0" fmla="*/ 129 w 129"/>
                <a:gd name="T1" fmla="*/ 28 h 38"/>
                <a:gd name="T2" fmla="*/ 116 w 129"/>
                <a:gd name="T3" fmla="*/ 33 h 38"/>
                <a:gd name="T4" fmla="*/ 102 w 129"/>
                <a:gd name="T5" fmla="*/ 36 h 38"/>
                <a:gd name="T6" fmla="*/ 89 w 129"/>
                <a:gd name="T7" fmla="*/ 38 h 38"/>
                <a:gd name="T8" fmla="*/ 75 w 129"/>
                <a:gd name="T9" fmla="*/ 38 h 38"/>
                <a:gd name="T10" fmla="*/ 60 w 129"/>
                <a:gd name="T11" fmla="*/ 35 h 38"/>
                <a:gd name="T12" fmla="*/ 47 w 129"/>
                <a:gd name="T13" fmla="*/ 32 h 38"/>
                <a:gd name="T14" fmla="*/ 33 w 129"/>
                <a:gd name="T15" fmla="*/ 26 h 38"/>
                <a:gd name="T16" fmla="*/ 20 w 129"/>
                <a:gd name="T17" fmla="*/ 18 h 38"/>
                <a:gd name="T18" fmla="*/ 18 w 129"/>
                <a:gd name="T19" fmla="*/ 16 h 38"/>
                <a:gd name="T20" fmla="*/ 15 w 129"/>
                <a:gd name="T21" fmla="*/ 14 h 38"/>
                <a:gd name="T22" fmla="*/ 12 w 129"/>
                <a:gd name="T23" fmla="*/ 11 h 38"/>
                <a:gd name="T24" fmla="*/ 10 w 129"/>
                <a:gd name="T25" fmla="*/ 10 h 38"/>
                <a:gd name="T26" fmla="*/ 7 w 129"/>
                <a:gd name="T27" fmla="*/ 8 h 38"/>
                <a:gd name="T28" fmla="*/ 5 w 129"/>
                <a:gd name="T29" fmla="*/ 5 h 38"/>
                <a:gd name="T30" fmla="*/ 2 w 129"/>
                <a:gd name="T31" fmla="*/ 3 h 38"/>
                <a:gd name="T32" fmla="*/ 0 w 129"/>
                <a:gd name="T33" fmla="*/ 0 h 38"/>
                <a:gd name="T34" fmla="*/ 10 w 129"/>
                <a:gd name="T35" fmla="*/ 8 h 38"/>
                <a:gd name="T36" fmla="*/ 21 w 129"/>
                <a:gd name="T37" fmla="*/ 14 h 38"/>
                <a:gd name="T38" fmla="*/ 32 w 129"/>
                <a:gd name="T39" fmla="*/ 20 h 38"/>
                <a:gd name="T40" fmla="*/ 44 w 129"/>
                <a:gd name="T41" fmla="*/ 23 h 38"/>
                <a:gd name="T42" fmla="*/ 56 w 129"/>
                <a:gd name="T43" fmla="*/ 27 h 38"/>
                <a:gd name="T44" fmla="*/ 69 w 129"/>
                <a:gd name="T45" fmla="*/ 30 h 38"/>
                <a:gd name="T46" fmla="*/ 81 w 129"/>
                <a:gd name="T47" fmla="*/ 32 h 38"/>
                <a:gd name="T48" fmla="*/ 94 w 129"/>
                <a:gd name="T49" fmla="*/ 33 h 38"/>
                <a:gd name="T50" fmla="*/ 99 w 129"/>
                <a:gd name="T51" fmla="*/ 32 h 38"/>
                <a:gd name="T52" fmla="*/ 103 w 129"/>
                <a:gd name="T53" fmla="*/ 32 h 38"/>
                <a:gd name="T54" fmla="*/ 107 w 129"/>
                <a:gd name="T55" fmla="*/ 32 h 38"/>
                <a:gd name="T56" fmla="*/ 112 w 129"/>
                <a:gd name="T57" fmla="*/ 32 h 38"/>
                <a:gd name="T58" fmla="*/ 116 w 129"/>
                <a:gd name="T59" fmla="*/ 30 h 38"/>
                <a:gd name="T60" fmla="*/ 120 w 129"/>
                <a:gd name="T61" fmla="*/ 30 h 38"/>
                <a:gd name="T62" fmla="*/ 124 w 129"/>
                <a:gd name="T63" fmla="*/ 29 h 38"/>
                <a:gd name="T64" fmla="*/ 129 w 129"/>
                <a:gd name="T65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" h="38">
                  <a:moveTo>
                    <a:pt x="129" y="28"/>
                  </a:moveTo>
                  <a:lnTo>
                    <a:pt x="116" y="33"/>
                  </a:lnTo>
                  <a:lnTo>
                    <a:pt x="102" y="36"/>
                  </a:lnTo>
                  <a:lnTo>
                    <a:pt x="89" y="38"/>
                  </a:lnTo>
                  <a:lnTo>
                    <a:pt x="75" y="38"/>
                  </a:lnTo>
                  <a:lnTo>
                    <a:pt x="60" y="35"/>
                  </a:lnTo>
                  <a:lnTo>
                    <a:pt x="47" y="32"/>
                  </a:lnTo>
                  <a:lnTo>
                    <a:pt x="33" y="26"/>
                  </a:lnTo>
                  <a:lnTo>
                    <a:pt x="20" y="18"/>
                  </a:lnTo>
                  <a:lnTo>
                    <a:pt x="18" y="16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0" y="10"/>
                  </a:lnTo>
                  <a:lnTo>
                    <a:pt x="7" y="8"/>
                  </a:lnTo>
                  <a:lnTo>
                    <a:pt x="5" y="5"/>
                  </a:lnTo>
                  <a:lnTo>
                    <a:pt x="2" y="3"/>
                  </a:lnTo>
                  <a:lnTo>
                    <a:pt x="0" y="0"/>
                  </a:lnTo>
                  <a:lnTo>
                    <a:pt x="10" y="8"/>
                  </a:lnTo>
                  <a:lnTo>
                    <a:pt x="21" y="14"/>
                  </a:lnTo>
                  <a:lnTo>
                    <a:pt x="32" y="20"/>
                  </a:lnTo>
                  <a:lnTo>
                    <a:pt x="44" y="23"/>
                  </a:lnTo>
                  <a:lnTo>
                    <a:pt x="56" y="27"/>
                  </a:lnTo>
                  <a:lnTo>
                    <a:pt x="69" y="30"/>
                  </a:lnTo>
                  <a:lnTo>
                    <a:pt x="81" y="32"/>
                  </a:lnTo>
                  <a:lnTo>
                    <a:pt x="94" y="33"/>
                  </a:lnTo>
                  <a:lnTo>
                    <a:pt x="99" y="32"/>
                  </a:lnTo>
                  <a:lnTo>
                    <a:pt x="103" y="32"/>
                  </a:lnTo>
                  <a:lnTo>
                    <a:pt x="107" y="32"/>
                  </a:lnTo>
                  <a:lnTo>
                    <a:pt x="112" y="32"/>
                  </a:lnTo>
                  <a:lnTo>
                    <a:pt x="116" y="30"/>
                  </a:lnTo>
                  <a:lnTo>
                    <a:pt x="120" y="30"/>
                  </a:lnTo>
                  <a:lnTo>
                    <a:pt x="124" y="29"/>
                  </a:lnTo>
                  <a:lnTo>
                    <a:pt x="129" y="28"/>
                  </a:lnTo>
                  <a:close/>
                </a:path>
              </a:pathLst>
            </a:custGeom>
            <a:solidFill>
              <a:srgbClr val="F1A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86" name="Freeform 8"/>
            <p:cNvSpPr>
              <a:spLocks/>
            </p:cNvSpPr>
            <p:nvPr/>
          </p:nvSpPr>
          <p:spPr bwMode="auto">
            <a:xfrm>
              <a:off x="1140" y="2685"/>
              <a:ext cx="33" cy="10"/>
            </a:xfrm>
            <a:custGeom>
              <a:avLst/>
              <a:gdLst>
                <a:gd name="T0" fmla="*/ 47 w 166"/>
                <a:gd name="T1" fmla="*/ 45 h 59"/>
                <a:gd name="T2" fmla="*/ 54 w 166"/>
                <a:gd name="T3" fmla="*/ 48 h 59"/>
                <a:gd name="T4" fmla="*/ 61 w 166"/>
                <a:gd name="T5" fmla="*/ 51 h 59"/>
                <a:gd name="T6" fmla="*/ 69 w 166"/>
                <a:gd name="T7" fmla="*/ 53 h 59"/>
                <a:gd name="T8" fmla="*/ 76 w 166"/>
                <a:gd name="T9" fmla="*/ 55 h 59"/>
                <a:gd name="T10" fmla="*/ 85 w 166"/>
                <a:gd name="T11" fmla="*/ 56 h 59"/>
                <a:gd name="T12" fmla="*/ 93 w 166"/>
                <a:gd name="T13" fmla="*/ 57 h 59"/>
                <a:gd name="T14" fmla="*/ 101 w 166"/>
                <a:gd name="T15" fmla="*/ 59 h 59"/>
                <a:gd name="T16" fmla="*/ 109 w 166"/>
                <a:gd name="T17" fmla="*/ 59 h 59"/>
                <a:gd name="T18" fmla="*/ 117 w 166"/>
                <a:gd name="T19" fmla="*/ 57 h 59"/>
                <a:gd name="T20" fmla="*/ 124 w 166"/>
                <a:gd name="T21" fmla="*/ 56 h 59"/>
                <a:gd name="T22" fmla="*/ 131 w 166"/>
                <a:gd name="T23" fmla="*/ 54 h 59"/>
                <a:gd name="T24" fmla="*/ 139 w 166"/>
                <a:gd name="T25" fmla="*/ 51 h 59"/>
                <a:gd name="T26" fmla="*/ 146 w 166"/>
                <a:gd name="T27" fmla="*/ 49 h 59"/>
                <a:gd name="T28" fmla="*/ 153 w 166"/>
                <a:gd name="T29" fmla="*/ 45 h 59"/>
                <a:gd name="T30" fmla="*/ 159 w 166"/>
                <a:gd name="T31" fmla="*/ 41 h 59"/>
                <a:gd name="T32" fmla="*/ 166 w 166"/>
                <a:gd name="T33" fmla="*/ 37 h 59"/>
                <a:gd name="T34" fmla="*/ 159 w 166"/>
                <a:gd name="T35" fmla="*/ 39 h 59"/>
                <a:gd name="T36" fmla="*/ 152 w 166"/>
                <a:gd name="T37" fmla="*/ 42 h 59"/>
                <a:gd name="T38" fmla="*/ 146 w 166"/>
                <a:gd name="T39" fmla="*/ 43 h 59"/>
                <a:gd name="T40" fmla="*/ 139 w 166"/>
                <a:gd name="T41" fmla="*/ 45 h 59"/>
                <a:gd name="T42" fmla="*/ 132 w 166"/>
                <a:gd name="T43" fmla="*/ 47 h 59"/>
                <a:gd name="T44" fmla="*/ 125 w 166"/>
                <a:gd name="T45" fmla="*/ 47 h 59"/>
                <a:gd name="T46" fmla="*/ 117 w 166"/>
                <a:gd name="T47" fmla="*/ 48 h 59"/>
                <a:gd name="T48" fmla="*/ 110 w 166"/>
                <a:gd name="T49" fmla="*/ 48 h 59"/>
                <a:gd name="T50" fmla="*/ 95 w 166"/>
                <a:gd name="T51" fmla="*/ 47 h 59"/>
                <a:gd name="T52" fmla="*/ 79 w 166"/>
                <a:gd name="T53" fmla="*/ 44 h 59"/>
                <a:gd name="T54" fmla="*/ 64 w 166"/>
                <a:gd name="T55" fmla="*/ 41 h 59"/>
                <a:gd name="T56" fmla="*/ 50 w 166"/>
                <a:gd name="T57" fmla="*/ 36 h 59"/>
                <a:gd name="T58" fmla="*/ 36 w 166"/>
                <a:gd name="T59" fmla="*/ 29 h 59"/>
                <a:gd name="T60" fmla="*/ 24 w 166"/>
                <a:gd name="T61" fmla="*/ 20 h 59"/>
                <a:gd name="T62" fmla="*/ 11 w 166"/>
                <a:gd name="T63" fmla="*/ 11 h 59"/>
                <a:gd name="T64" fmla="*/ 0 w 166"/>
                <a:gd name="T65" fmla="*/ 0 h 59"/>
                <a:gd name="T66" fmla="*/ 4 w 166"/>
                <a:gd name="T67" fmla="*/ 6 h 59"/>
                <a:gd name="T68" fmla="*/ 8 w 166"/>
                <a:gd name="T69" fmla="*/ 12 h 59"/>
                <a:gd name="T70" fmla="*/ 12 w 166"/>
                <a:gd name="T71" fmla="*/ 17 h 59"/>
                <a:gd name="T72" fmla="*/ 16 w 166"/>
                <a:gd name="T73" fmla="*/ 21 h 59"/>
                <a:gd name="T74" fmla="*/ 21 w 166"/>
                <a:gd name="T75" fmla="*/ 26 h 59"/>
                <a:gd name="T76" fmla="*/ 26 w 166"/>
                <a:gd name="T77" fmla="*/ 31 h 59"/>
                <a:gd name="T78" fmla="*/ 31 w 166"/>
                <a:gd name="T79" fmla="*/ 35 h 59"/>
                <a:gd name="T80" fmla="*/ 36 w 166"/>
                <a:gd name="T81" fmla="*/ 39 h 59"/>
                <a:gd name="T82" fmla="*/ 38 w 166"/>
                <a:gd name="T83" fmla="*/ 39 h 59"/>
                <a:gd name="T84" fmla="*/ 39 w 166"/>
                <a:gd name="T85" fmla="*/ 41 h 59"/>
                <a:gd name="T86" fmla="*/ 40 w 166"/>
                <a:gd name="T87" fmla="*/ 42 h 59"/>
                <a:gd name="T88" fmla="*/ 41 w 166"/>
                <a:gd name="T89" fmla="*/ 42 h 59"/>
                <a:gd name="T90" fmla="*/ 43 w 166"/>
                <a:gd name="T91" fmla="*/ 43 h 59"/>
                <a:gd name="T92" fmla="*/ 44 w 166"/>
                <a:gd name="T93" fmla="*/ 44 h 59"/>
                <a:gd name="T94" fmla="*/ 45 w 166"/>
                <a:gd name="T95" fmla="*/ 44 h 59"/>
                <a:gd name="T96" fmla="*/ 47 w 166"/>
                <a:gd name="T97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6" h="59">
                  <a:moveTo>
                    <a:pt x="47" y="45"/>
                  </a:moveTo>
                  <a:lnTo>
                    <a:pt x="54" y="48"/>
                  </a:lnTo>
                  <a:lnTo>
                    <a:pt x="61" y="51"/>
                  </a:lnTo>
                  <a:lnTo>
                    <a:pt x="69" y="53"/>
                  </a:lnTo>
                  <a:lnTo>
                    <a:pt x="76" y="55"/>
                  </a:lnTo>
                  <a:lnTo>
                    <a:pt x="85" y="56"/>
                  </a:lnTo>
                  <a:lnTo>
                    <a:pt x="93" y="57"/>
                  </a:lnTo>
                  <a:lnTo>
                    <a:pt x="101" y="59"/>
                  </a:lnTo>
                  <a:lnTo>
                    <a:pt x="109" y="59"/>
                  </a:lnTo>
                  <a:lnTo>
                    <a:pt x="117" y="57"/>
                  </a:lnTo>
                  <a:lnTo>
                    <a:pt x="124" y="56"/>
                  </a:lnTo>
                  <a:lnTo>
                    <a:pt x="131" y="54"/>
                  </a:lnTo>
                  <a:lnTo>
                    <a:pt x="139" y="51"/>
                  </a:lnTo>
                  <a:lnTo>
                    <a:pt x="146" y="49"/>
                  </a:lnTo>
                  <a:lnTo>
                    <a:pt x="153" y="45"/>
                  </a:lnTo>
                  <a:lnTo>
                    <a:pt x="159" y="41"/>
                  </a:lnTo>
                  <a:lnTo>
                    <a:pt x="166" y="37"/>
                  </a:lnTo>
                  <a:lnTo>
                    <a:pt x="159" y="39"/>
                  </a:lnTo>
                  <a:lnTo>
                    <a:pt x="152" y="42"/>
                  </a:lnTo>
                  <a:lnTo>
                    <a:pt x="146" y="43"/>
                  </a:lnTo>
                  <a:lnTo>
                    <a:pt x="139" y="45"/>
                  </a:lnTo>
                  <a:lnTo>
                    <a:pt x="132" y="47"/>
                  </a:lnTo>
                  <a:lnTo>
                    <a:pt x="125" y="47"/>
                  </a:lnTo>
                  <a:lnTo>
                    <a:pt x="117" y="48"/>
                  </a:lnTo>
                  <a:lnTo>
                    <a:pt x="110" y="48"/>
                  </a:lnTo>
                  <a:lnTo>
                    <a:pt x="95" y="47"/>
                  </a:lnTo>
                  <a:lnTo>
                    <a:pt x="79" y="44"/>
                  </a:lnTo>
                  <a:lnTo>
                    <a:pt x="64" y="41"/>
                  </a:lnTo>
                  <a:lnTo>
                    <a:pt x="50" y="36"/>
                  </a:lnTo>
                  <a:lnTo>
                    <a:pt x="36" y="29"/>
                  </a:lnTo>
                  <a:lnTo>
                    <a:pt x="24" y="20"/>
                  </a:lnTo>
                  <a:lnTo>
                    <a:pt x="11" y="11"/>
                  </a:lnTo>
                  <a:lnTo>
                    <a:pt x="0" y="0"/>
                  </a:lnTo>
                  <a:lnTo>
                    <a:pt x="4" y="6"/>
                  </a:lnTo>
                  <a:lnTo>
                    <a:pt x="8" y="12"/>
                  </a:lnTo>
                  <a:lnTo>
                    <a:pt x="12" y="17"/>
                  </a:lnTo>
                  <a:lnTo>
                    <a:pt x="16" y="21"/>
                  </a:lnTo>
                  <a:lnTo>
                    <a:pt x="21" y="26"/>
                  </a:lnTo>
                  <a:lnTo>
                    <a:pt x="26" y="31"/>
                  </a:lnTo>
                  <a:lnTo>
                    <a:pt x="31" y="35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3" y="43"/>
                  </a:lnTo>
                  <a:lnTo>
                    <a:pt x="44" y="44"/>
                  </a:lnTo>
                  <a:lnTo>
                    <a:pt x="45" y="44"/>
                  </a:lnTo>
                  <a:lnTo>
                    <a:pt x="47" y="45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87" name="Freeform 9"/>
            <p:cNvSpPr>
              <a:spLocks/>
            </p:cNvSpPr>
            <p:nvPr/>
          </p:nvSpPr>
          <p:spPr bwMode="auto">
            <a:xfrm>
              <a:off x="1138" y="2682"/>
              <a:ext cx="38" cy="12"/>
            </a:xfrm>
            <a:custGeom>
              <a:avLst/>
              <a:gdLst>
                <a:gd name="T0" fmla="*/ 26 w 191"/>
                <a:gd name="T1" fmla="*/ 39 h 72"/>
                <a:gd name="T2" fmla="*/ 36 w 191"/>
                <a:gd name="T3" fmla="*/ 47 h 72"/>
                <a:gd name="T4" fmla="*/ 47 w 191"/>
                <a:gd name="T5" fmla="*/ 53 h 72"/>
                <a:gd name="T6" fmla="*/ 58 w 191"/>
                <a:gd name="T7" fmla="*/ 59 h 72"/>
                <a:gd name="T8" fmla="*/ 70 w 191"/>
                <a:gd name="T9" fmla="*/ 62 h 72"/>
                <a:gd name="T10" fmla="*/ 82 w 191"/>
                <a:gd name="T11" fmla="*/ 66 h 72"/>
                <a:gd name="T12" fmla="*/ 95 w 191"/>
                <a:gd name="T13" fmla="*/ 69 h 72"/>
                <a:gd name="T14" fmla="*/ 107 w 191"/>
                <a:gd name="T15" fmla="*/ 71 h 72"/>
                <a:gd name="T16" fmla="*/ 120 w 191"/>
                <a:gd name="T17" fmla="*/ 72 h 72"/>
                <a:gd name="T18" fmla="*/ 125 w 191"/>
                <a:gd name="T19" fmla="*/ 71 h 72"/>
                <a:gd name="T20" fmla="*/ 129 w 191"/>
                <a:gd name="T21" fmla="*/ 71 h 72"/>
                <a:gd name="T22" fmla="*/ 133 w 191"/>
                <a:gd name="T23" fmla="*/ 71 h 72"/>
                <a:gd name="T24" fmla="*/ 138 w 191"/>
                <a:gd name="T25" fmla="*/ 71 h 72"/>
                <a:gd name="T26" fmla="*/ 142 w 191"/>
                <a:gd name="T27" fmla="*/ 69 h 72"/>
                <a:gd name="T28" fmla="*/ 146 w 191"/>
                <a:gd name="T29" fmla="*/ 69 h 72"/>
                <a:gd name="T30" fmla="*/ 150 w 191"/>
                <a:gd name="T31" fmla="*/ 68 h 72"/>
                <a:gd name="T32" fmla="*/ 155 w 191"/>
                <a:gd name="T33" fmla="*/ 67 h 72"/>
                <a:gd name="T34" fmla="*/ 160 w 191"/>
                <a:gd name="T35" fmla="*/ 65 h 72"/>
                <a:gd name="T36" fmla="*/ 164 w 191"/>
                <a:gd name="T37" fmla="*/ 62 h 72"/>
                <a:gd name="T38" fmla="*/ 169 w 191"/>
                <a:gd name="T39" fmla="*/ 60 h 72"/>
                <a:gd name="T40" fmla="*/ 174 w 191"/>
                <a:gd name="T41" fmla="*/ 56 h 72"/>
                <a:gd name="T42" fmla="*/ 178 w 191"/>
                <a:gd name="T43" fmla="*/ 53 h 72"/>
                <a:gd name="T44" fmla="*/ 183 w 191"/>
                <a:gd name="T45" fmla="*/ 49 h 72"/>
                <a:gd name="T46" fmla="*/ 187 w 191"/>
                <a:gd name="T47" fmla="*/ 45 h 72"/>
                <a:gd name="T48" fmla="*/ 191 w 191"/>
                <a:gd name="T49" fmla="*/ 42 h 72"/>
                <a:gd name="T50" fmla="*/ 183 w 191"/>
                <a:gd name="T51" fmla="*/ 45 h 72"/>
                <a:gd name="T52" fmla="*/ 175 w 191"/>
                <a:gd name="T53" fmla="*/ 49 h 72"/>
                <a:gd name="T54" fmla="*/ 166 w 191"/>
                <a:gd name="T55" fmla="*/ 53 h 72"/>
                <a:gd name="T56" fmla="*/ 157 w 191"/>
                <a:gd name="T57" fmla="*/ 55 h 72"/>
                <a:gd name="T58" fmla="*/ 148 w 191"/>
                <a:gd name="T59" fmla="*/ 57 h 72"/>
                <a:gd name="T60" fmla="*/ 139 w 191"/>
                <a:gd name="T61" fmla="*/ 59 h 72"/>
                <a:gd name="T62" fmla="*/ 130 w 191"/>
                <a:gd name="T63" fmla="*/ 60 h 72"/>
                <a:gd name="T64" fmla="*/ 120 w 191"/>
                <a:gd name="T65" fmla="*/ 60 h 72"/>
                <a:gd name="T66" fmla="*/ 103 w 191"/>
                <a:gd name="T67" fmla="*/ 60 h 72"/>
                <a:gd name="T68" fmla="*/ 85 w 191"/>
                <a:gd name="T69" fmla="*/ 56 h 72"/>
                <a:gd name="T70" fmla="*/ 69 w 191"/>
                <a:gd name="T71" fmla="*/ 51 h 72"/>
                <a:gd name="T72" fmla="*/ 53 w 191"/>
                <a:gd name="T73" fmla="*/ 44 h 72"/>
                <a:gd name="T74" fmla="*/ 38 w 191"/>
                <a:gd name="T75" fmla="*/ 36 h 72"/>
                <a:gd name="T76" fmla="*/ 24 w 191"/>
                <a:gd name="T77" fmla="*/ 25 h 72"/>
                <a:gd name="T78" fmla="*/ 12 w 191"/>
                <a:gd name="T79" fmla="*/ 13 h 72"/>
                <a:gd name="T80" fmla="*/ 0 w 191"/>
                <a:gd name="T81" fmla="*/ 0 h 72"/>
                <a:gd name="T82" fmla="*/ 2 w 191"/>
                <a:gd name="T83" fmla="*/ 5 h 72"/>
                <a:gd name="T84" fmla="*/ 5 w 191"/>
                <a:gd name="T85" fmla="*/ 11 h 72"/>
                <a:gd name="T86" fmla="*/ 8 w 191"/>
                <a:gd name="T87" fmla="*/ 15 h 72"/>
                <a:gd name="T88" fmla="*/ 11 w 191"/>
                <a:gd name="T89" fmla="*/ 20 h 72"/>
                <a:gd name="T90" fmla="*/ 15 w 191"/>
                <a:gd name="T91" fmla="*/ 25 h 72"/>
                <a:gd name="T92" fmla="*/ 18 w 191"/>
                <a:gd name="T93" fmla="*/ 30 h 72"/>
                <a:gd name="T94" fmla="*/ 22 w 191"/>
                <a:gd name="T95" fmla="*/ 35 h 72"/>
                <a:gd name="T96" fmla="*/ 26 w 191"/>
                <a:gd name="T97" fmla="*/ 3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1" h="72">
                  <a:moveTo>
                    <a:pt x="26" y="39"/>
                  </a:moveTo>
                  <a:lnTo>
                    <a:pt x="36" y="47"/>
                  </a:lnTo>
                  <a:lnTo>
                    <a:pt x="47" y="53"/>
                  </a:lnTo>
                  <a:lnTo>
                    <a:pt x="58" y="59"/>
                  </a:lnTo>
                  <a:lnTo>
                    <a:pt x="70" y="62"/>
                  </a:lnTo>
                  <a:lnTo>
                    <a:pt x="82" y="66"/>
                  </a:lnTo>
                  <a:lnTo>
                    <a:pt x="95" y="69"/>
                  </a:lnTo>
                  <a:lnTo>
                    <a:pt x="107" y="71"/>
                  </a:lnTo>
                  <a:lnTo>
                    <a:pt x="120" y="72"/>
                  </a:lnTo>
                  <a:lnTo>
                    <a:pt x="125" y="71"/>
                  </a:lnTo>
                  <a:lnTo>
                    <a:pt x="129" y="71"/>
                  </a:lnTo>
                  <a:lnTo>
                    <a:pt x="133" y="71"/>
                  </a:lnTo>
                  <a:lnTo>
                    <a:pt x="138" y="71"/>
                  </a:lnTo>
                  <a:lnTo>
                    <a:pt x="142" y="69"/>
                  </a:lnTo>
                  <a:lnTo>
                    <a:pt x="146" y="69"/>
                  </a:lnTo>
                  <a:lnTo>
                    <a:pt x="150" y="68"/>
                  </a:lnTo>
                  <a:lnTo>
                    <a:pt x="155" y="67"/>
                  </a:lnTo>
                  <a:lnTo>
                    <a:pt x="160" y="65"/>
                  </a:lnTo>
                  <a:lnTo>
                    <a:pt x="164" y="62"/>
                  </a:lnTo>
                  <a:lnTo>
                    <a:pt x="169" y="60"/>
                  </a:lnTo>
                  <a:lnTo>
                    <a:pt x="174" y="56"/>
                  </a:lnTo>
                  <a:lnTo>
                    <a:pt x="178" y="53"/>
                  </a:lnTo>
                  <a:lnTo>
                    <a:pt x="183" y="49"/>
                  </a:lnTo>
                  <a:lnTo>
                    <a:pt x="187" y="45"/>
                  </a:lnTo>
                  <a:lnTo>
                    <a:pt x="191" y="42"/>
                  </a:lnTo>
                  <a:lnTo>
                    <a:pt x="183" y="45"/>
                  </a:lnTo>
                  <a:lnTo>
                    <a:pt x="175" y="49"/>
                  </a:lnTo>
                  <a:lnTo>
                    <a:pt x="166" y="53"/>
                  </a:lnTo>
                  <a:lnTo>
                    <a:pt x="157" y="55"/>
                  </a:lnTo>
                  <a:lnTo>
                    <a:pt x="148" y="57"/>
                  </a:lnTo>
                  <a:lnTo>
                    <a:pt x="139" y="59"/>
                  </a:lnTo>
                  <a:lnTo>
                    <a:pt x="130" y="60"/>
                  </a:lnTo>
                  <a:lnTo>
                    <a:pt x="120" y="60"/>
                  </a:lnTo>
                  <a:lnTo>
                    <a:pt x="103" y="60"/>
                  </a:lnTo>
                  <a:lnTo>
                    <a:pt x="85" y="56"/>
                  </a:lnTo>
                  <a:lnTo>
                    <a:pt x="69" y="51"/>
                  </a:lnTo>
                  <a:lnTo>
                    <a:pt x="53" y="44"/>
                  </a:lnTo>
                  <a:lnTo>
                    <a:pt x="38" y="36"/>
                  </a:lnTo>
                  <a:lnTo>
                    <a:pt x="24" y="25"/>
                  </a:lnTo>
                  <a:lnTo>
                    <a:pt x="12" y="13"/>
                  </a:lnTo>
                  <a:lnTo>
                    <a:pt x="0" y="0"/>
                  </a:lnTo>
                  <a:lnTo>
                    <a:pt x="2" y="5"/>
                  </a:lnTo>
                  <a:lnTo>
                    <a:pt x="5" y="11"/>
                  </a:lnTo>
                  <a:lnTo>
                    <a:pt x="8" y="15"/>
                  </a:lnTo>
                  <a:lnTo>
                    <a:pt x="11" y="20"/>
                  </a:lnTo>
                  <a:lnTo>
                    <a:pt x="15" y="25"/>
                  </a:lnTo>
                  <a:lnTo>
                    <a:pt x="18" y="30"/>
                  </a:lnTo>
                  <a:lnTo>
                    <a:pt x="22" y="35"/>
                  </a:lnTo>
                  <a:lnTo>
                    <a:pt x="26" y="39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88" name="Freeform 10"/>
            <p:cNvSpPr>
              <a:spLocks/>
            </p:cNvSpPr>
            <p:nvPr/>
          </p:nvSpPr>
          <p:spPr bwMode="auto">
            <a:xfrm>
              <a:off x="1136" y="2679"/>
              <a:ext cx="42" cy="14"/>
            </a:xfrm>
            <a:custGeom>
              <a:avLst/>
              <a:gdLst>
                <a:gd name="T0" fmla="*/ 17 w 210"/>
                <a:gd name="T1" fmla="*/ 36 h 84"/>
                <a:gd name="T2" fmla="*/ 28 w 210"/>
                <a:gd name="T3" fmla="*/ 47 h 84"/>
                <a:gd name="T4" fmla="*/ 41 w 210"/>
                <a:gd name="T5" fmla="*/ 56 h 84"/>
                <a:gd name="T6" fmla="*/ 53 w 210"/>
                <a:gd name="T7" fmla="*/ 65 h 84"/>
                <a:gd name="T8" fmla="*/ 67 w 210"/>
                <a:gd name="T9" fmla="*/ 71 h 84"/>
                <a:gd name="T10" fmla="*/ 81 w 210"/>
                <a:gd name="T11" fmla="*/ 77 h 84"/>
                <a:gd name="T12" fmla="*/ 96 w 210"/>
                <a:gd name="T13" fmla="*/ 80 h 84"/>
                <a:gd name="T14" fmla="*/ 112 w 210"/>
                <a:gd name="T15" fmla="*/ 83 h 84"/>
                <a:gd name="T16" fmla="*/ 127 w 210"/>
                <a:gd name="T17" fmla="*/ 84 h 84"/>
                <a:gd name="T18" fmla="*/ 134 w 210"/>
                <a:gd name="T19" fmla="*/ 84 h 84"/>
                <a:gd name="T20" fmla="*/ 142 w 210"/>
                <a:gd name="T21" fmla="*/ 83 h 84"/>
                <a:gd name="T22" fmla="*/ 149 w 210"/>
                <a:gd name="T23" fmla="*/ 83 h 84"/>
                <a:gd name="T24" fmla="*/ 156 w 210"/>
                <a:gd name="T25" fmla="*/ 81 h 84"/>
                <a:gd name="T26" fmla="*/ 163 w 210"/>
                <a:gd name="T27" fmla="*/ 79 h 84"/>
                <a:gd name="T28" fmla="*/ 170 w 210"/>
                <a:gd name="T29" fmla="*/ 78 h 84"/>
                <a:gd name="T30" fmla="*/ 176 w 210"/>
                <a:gd name="T31" fmla="*/ 75 h 84"/>
                <a:gd name="T32" fmla="*/ 183 w 210"/>
                <a:gd name="T33" fmla="*/ 73 h 84"/>
                <a:gd name="T34" fmla="*/ 187 w 210"/>
                <a:gd name="T35" fmla="*/ 69 h 84"/>
                <a:gd name="T36" fmla="*/ 190 w 210"/>
                <a:gd name="T37" fmla="*/ 67 h 84"/>
                <a:gd name="T38" fmla="*/ 194 w 210"/>
                <a:gd name="T39" fmla="*/ 63 h 84"/>
                <a:gd name="T40" fmla="*/ 197 w 210"/>
                <a:gd name="T41" fmla="*/ 61 h 84"/>
                <a:gd name="T42" fmla="*/ 200 w 210"/>
                <a:gd name="T43" fmla="*/ 57 h 84"/>
                <a:gd name="T44" fmla="*/ 204 w 210"/>
                <a:gd name="T45" fmla="*/ 54 h 84"/>
                <a:gd name="T46" fmla="*/ 207 w 210"/>
                <a:gd name="T47" fmla="*/ 50 h 84"/>
                <a:gd name="T48" fmla="*/ 210 w 210"/>
                <a:gd name="T49" fmla="*/ 45 h 84"/>
                <a:gd name="T50" fmla="*/ 201 w 210"/>
                <a:gd name="T51" fmla="*/ 51 h 84"/>
                <a:gd name="T52" fmla="*/ 191 w 210"/>
                <a:gd name="T53" fmla="*/ 57 h 84"/>
                <a:gd name="T54" fmla="*/ 181 w 210"/>
                <a:gd name="T55" fmla="*/ 62 h 84"/>
                <a:gd name="T56" fmla="*/ 171 w 210"/>
                <a:gd name="T57" fmla="*/ 66 h 84"/>
                <a:gd name="T58" fmla="*/ 160 w 210"/>
                <a:gd name="T59" fmla="*/ 69 h 84"/>
                <a:gd name="T60" fmla="*/ 149 w 210"/>
                <a:gd name="T61" fmla="*/ 71 h 84"/>
                <a:gd name="T62" fmla="*/ 138 w 210"/>
                <a:gd name="T63" fmla="*/ 73 h 84"/>
                <a:gd name="T64" fmla="*/ 127 w 210"/>
                <a:gd name="T65" fmla="*/ 73 h 84"/>
                <a:gd name="T66" fmla="*/ 118 w 210"/>
                <a:gd name="T67" fmla="*/ 73 h 84"/>
                <a:gd name="T68" fmla="*/ 108 w 210"/>
                <a:gd name="T69" fmla="*/ 72 h 84"/>
                <a:gd name="T70" fmla="*/ 99 w 210"/>
                <a:gd name="T71" fmla="*/ 71 h 84"/>
                <a:gd name="T72" fmla="*/ 89 w 210"/>
                <a:gd name="T73" fmla="*/ 68 h 84"/>
                <a:gd name="T74" fmla="*/ 80 w 210"/>
                <a:gd name="T75" fmla="*/ 65 h 84"/>
                <a:gd name="T76" fmla="*/ 71 w 210"/>
                <a:gd name="T77" fmla="*/ 62 h 84"/>
                <a:gd name="T78" fmla="*/ 63 w 210"/>
                <a:gd name="T79" fmla="*/ 57 h 84"/>
                <a:gd name="T80" fmla="*/ 55 w 210"/>
                <a:gd name="T81" fmla="*/ 54 h 84"/>
                <a:gd name="T82" fmla="*/ 39 w 210"/>
                <a:gd name="T83" fmla="*/ 43 h 84"/>
                <a:gd name="T84" fmla="*/ 25 w 210"/>
                <a:gd name="T85" fmla="*/ 30 h 84"/>
                <a:gd name="T86" fmla="*/ 12 w 210"/>
                <a:gd name="T87" fmla="*/ 17 h 84"/>
                <a:gd name="T88" fmla="*/ 0 w 210"/>
                <a:gd name="T89" fmla="*/ 0 h 84"/>
                <a:gd name="T90" fmla="*/ 1 w 210"/>
                <a:gd name="T91" fmla="*/ 5 h 84"/>
                <a:gd name="T92" fmla="*/ 3 w 210"/>
                <a:gd name="T93" fmla="*/ 9 h 84"/>
                <a:gd name="T94" fmla="*/ 5 w 210"/>
                <a:gd name="T95" fmla="*/ 14 h 84"/>
                <a:gd name="T96" fmla="*/ 7 w 210"/>
                <a:gd name="T97" fmla="*/ 19 h 84"/>
                <a:gd name="T98" fmla="*/ 9 w 210"/>
                <a:gd name="T99" fmla="*/ 24 h 84"/>
                <a:gd name="T100" fmla="*/ 12 w 210"/>
                <a:gd name="T101" fmla="*/ 27 h 84"/>
                <a:gd name="T102" fmla="*/ 14 w 210"/>
                <a:gd name="T103" fmla="*/ 32 h 84"/>
                <a:gd name="T104" fmla="*/ 17 w 210"/>
                <a:gd name="T105" fmla="*/ 3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0" h="84">
                  <a:moveTo>
                    <a:pt x="17" y="36"/>
                  </a:moveTo>
                  <a:lnTo>
                    <a:pt x="28" y="47"/>
                  </a:lnTo>
                  <a:lnTo>
                    <a:pt x="41" y="56"/>
                  </a:lnTo>
                  <a:lnTo>
                    <a:pt x="53" y="65"/>
                  </a:lnTo>
                  <a:lnTo>
                    <a:pt x="67" y="71"/>
                  </a:lnTo>
                  <a:lnTo>
                    <a:pt x="81" y="77"/>
                  </a:lnTo>
                  <a:lnTo>
                    <a:pt x="96" y="80"/>
                  </a:lnTo>
                  <a:lnTo>
                    <a:pt x="112" y="83"/>
                  </a:lnTo>
                  <a:lnTo>
                    <a:pt x="127" y="84"/>
                  </a:lnTo>
                  <a:lnTo>
                    <a:pt x="134" y="84"/>
                  </a:lnTo>
                  <a:lnTo>
                    <a:pt x="142" y="83"/>
                  </a:lnTo>
                  <a:lnTo>
                    <a:pt x="149" y="83"/>
                  </a:lnTo>
                  <a:lnTo>
                    <a:pt x="156" y="81"/>
                  </a:lnTo>
                  <a:lnTo>
                    <a:pt x="163" y="79"/>
                  </a:lnTo>
                  <a:lnTo>
                    <a:pt x="170" y="78"/>
                  </a:lnTo>
                  <a:lnTo>
                    <a:pt x="176" y="75"/>
                  </a:lnTo>
                  <a:lnTo>
                    <a:pt x="183" y="73"/>
                  </a:lnTo>
                  <a:lnTo>
                    <a:pt x="187" y="69"/>
                  </a:lnTo>
                  <a:lnTo>
                    <a:pt x="190" y="67"/>
                  </a:lnTo>
                  <a:lnTo>
                    <a:pt x="194" y="63"/>
                  </a:lnTo>
                  <a:lnTo>
                    <a:pt x="197" y="61"/>
                  </a:lnTo>
                  <a:lnTo>
                    <a:pt x="200" y="57"/>
                  </a:lnTo>
                  <a:lnTo>
                    <a:pt x="204" y="54"/>
                  </a:lnTo>
                  <a:lnTo>
                    <a:pt x="207" y="50"/>
                  </a:lnTo>
                  <a:lnTo>
                    <a:pt x="210" y="45"/>
                  </a:lnTo>
                  <a:lnTo>
                    <a:pt x="201" y="51"/>
                  </a:lnTo>
                  <a:lnTo>
                    <a:pt x="191" y="57"/>
                  </a:lnTo>
                  <a:lnTo>
                    <a:pt x="181" y="62"/>
                  </a:lnTo>
                  <a:lnTo>
                    <a:pt x="171" y="66"/>
                  </a:lnTo>
                  <a:lnTo>
                    <a:pt x="160" y="69"/>
                  </a:lnTo>
                  <a:lnTo>
                    <a:pt x="149" y="71"/>
                  </a:lnTo>
                  <a:lnTo>
                    <a:pt x="138" y="73"/>
                  </a:lnTo>
                  <a:lnTo>
                    <a:pt x="127" y="73"/>
                  </a:lnTo>
                  <a:lnTo>
                    <a:pt x="118" y="73"/>
                  </a:lnTo>
                  <a:lnTo>
                    <a:pt x="108" y="72"/>
                  </a:lnTo>
                  <a:lnTo>
                    <a:pt x="99" y="71"/>
                  </a:lnTo>
                  <a:lnTo>
                    <a:pt x="89" y="68"/>
                  </a:lnTo>
                  <a:lnTo>
                    <a:pt x="80" y="65"/>
                  </a:lnTo>
                  <a:lnTo>
                    <a:pt x="71" y="62"/>
                  </a:lnTo>
                  <a:lnTo>
                    <a:pt x="63" y="57"/>
                  </a:lnTo>
                  <a:lnTo>
                    <a:pt x="55" y="54"/>
                  </a:lnTo>
                  <a:lnTo>
                    <a:pt x="39" y="43"/>
                  </a:lnTo>
                  <a:lnTo>
                    <a:pt x="25" y="30"/>
                  </a:lnTo>
                  <a:lnTo>
                    <a:pt x="12" y="17"/>
                  </a:lnTo>
                  <a:lnTo>
                    <a:pt x="0" y="0"/>
                  </a:lnTo>
                  <a:lnTo>
                    <a:pt x="1" y="5"/>
                  </a:lnTo>
                  <a:lnTo>
                    <a:pt x="3" y="9"/>
                  </a:lnTo>
                  <a:lnTo>
                    <a:pt x="5" y="14"/>
                  </a:lnTo>
                  <a:lnTo>
                    <a:pt x="7" y="19"/>
                  </a:lnTo>
                  <a:lnTo>
                    <a:pt x="9" y="24"/>
                  </a:lnTo>
                  <a:lnTo>
                    <a:pt x="12" y="27"/>
                  </a:lnTo>
                  <a:lnTo>
                    <a:pt x="14" y="32"/>
                  </a:lnTo>
                  <a:lnTo>
                    <a:pt x="17" y="36"/>
                  </a:lnTo>
                  <a:close/>
                </a:path>
              </a:pathLst>
            </a:custGeom>
            <a:solidFill>
              <a:srgbClr val="F1A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89" name="Freeform 11"/>
            <p:cNvSpPr>
              <a:spLocks/>
            </p:cNvSpPr>
            <p:nvPr/>
          </p:nvSpPr>
          <p:spPr bwMode="auto">
            <a:xfrm>
              <a:off x="1135" y="2677"/>
              <a:ext cx="45" cy="15"/>
            </a:xfrm>
            <a:custGeom>
              <a:avLst/>
              <a:gdLst>
                <a:gd name="T0" fmla="*/ 12 w 224"/>
                <a:gd name="T1" fmla="*/ 35 h 95"/>
                <a:gd name="T2" fmla="*/ 24 w 224"/>
                <a:gd name="T3" fmla="*/ 48 h 95"/>
                <a:gd name="T4" fmla="*/ 37 w 224"/>
                <a:gd name="T5" fmla="*/ 60 h 95"/>
                <a:gd name="T6" fmla="*/ 50 w 224"/>
                <a:gd name="T7" fmla="*/ 71 h 95"/>
                <a:gd name="T8" fmla="*/ 65 w 224"/>
                <a:gd name="T9" fmla="*/ 79 h 95"/>
                <a:gd name="T10" fmla="*/ 81 w 224"/>
                <a:gd name="T11" fmla="*/ 86 h 95"/>
                <a:gd name="T12" fmla="*/ 97 w 224"/>
                <a:gd name="T13" fmla="*/ 91 h 95"/>
                <a:gd name="T14" fmla="*/ 115 w 224"/>
                <a:gd name="T15" fmla="*/ 95 h 95"/>
                <a:gd name="T16" fmla="*/ 132 w 224"/>
                <a:gd name="T17" fmla="*/ 95 h 95"/>
                <a:gd name="T18" fmla="*/ 142 w 224"/>
                <a:gd name="T19" fmla="*/ 95 h 95"/>
                <a:gd name="T20" fmla="*/ 151 w 224"/>
                <a:gd name="T21" fmla="*/ 94 h 95"/>
                <a:gd name="T22" fmla="*/ 160 w 224"/>
                <a:gd name="T23" fmla="*/ 92 h 95"/>
                <a:gd name="T24" fmla="*/ 169 w 224"/>
                <a:gd name="T25" fmla="*/ 90 h 95"/>
                <a:gd name="T26" fmla="*/ 178 w 224"/>
                <a:gd name="T27" fmla="*/ 88 h 95"/>
                <a:gd name="T28" fmla="*/ 187 w 224"/>
                <a:gd name="T29" fmla="*/ 84 h 95"/>
                <a:gd name="T30" fmla="*/ 195 w 224"/>
                <a:gd name="T31" fmla="*/ 80 h 95"/>
                <a:gd name="T32" fmla="*/ 203 w 224"/>
                <a:gd name="T33" fmla="*/ 77 h 95"/>
                <a:gd name="T34" fmla="*/ 206 w 224"/>
                <a:gd name="T35" fmla="*/ 73 h 95"/>
                <a:gd name="T36" fmla="*/ 209 w 224"/>
                <a:gd name="T37" fmla="*/ 70 h 95"/>
                <a:gd name="T38" fmla="*/ 212 w 224"/>
                <a:gd name="T39" fmla="*/ 67 h 95"/>
                <a:gd name="T40" fmla="*/ 214 w 224"/>
                <a:gd name="T41" fmla="*/ 64 h 95"/>
                <a:gd name="T42" fmla="*/ 217 w 224"/>
                <a:gd name="T43" fmla="*/ 60 h 95"/>
                <a:gd name="T44" fmla="*/ 219 w 224"/>
                <a:gd name="T45" fmla="*/ 56 h 95"/>
                <a:gd name="T46" fmla="*/ 222 w 224"/>
                <a:gd name="T47" fmla="*/ 53 h 95"/>
                <a:gd name="T48" fmla="*/ 224 w 224"/>
                <a:gd name="T49" fmla="*/ 49 h 95"/>
                <a:gd name="T50" fmla="*/ 214 w 224"/>
                <a:gd name="T51" fmla="*/ 56 h 95"/>
                <a:gd name="T52" fmla="*/ 204 w 224"/>
                <a:gd name="T53" fmla="*/ 64 h 95"/>
                <a:gd name="T54" fmla="*/ 193 w 224"/>
                <a:gd name="T55" fmla="*/ 70 h 95"/>
                <a:gd name="T56" fmla="*/ 181 w 224"/>
                <a:gd name="T57" fmla="*/ 76 h 95"/>
                <a:gd name="T58" fmla="*/ 170 w 224"/>
                <a:gd name="T59" fmla="*/ 79 h 95"/>
                <a:gd name="T60" fmla="*/ 157 w 224"/>
                <a:gd name="T61" fmla="*/ 82 h 95"/>
                <a:gd name="T62" fmla="*/ 145 w 224"/>
                <a:gd name="T63" fmla="*/ 84 h 95"/>
                <a:gd name="T64" fmla="*/ 132 w 224"/>
                <a:gd name="T65" fmla="*/ 84 h 95"/>
                <a:gd name="T66" fmla="*/ 122 w 224"/>
                <a:gd name="T67" fmla="*/ 84 h 95"/>
                <a:gd name="T68" fmla="*/ 112 w 224"/>
                <a:gd name="T69" fmla="*/ 83 h 95"/>
                <a:gd name="T70" fmla="*/ 101 w 224"/>
                <a:gd name="T71" fmla="*/ 82 h 95"/>
                <a:gd name="T72" fmla="*/ 92 w 224"/>
                <a:gd name="T73" fmla="*/ 78 h 95"/>
                <a:gd name="T74" fmla="*/ 82 w 224"/>
                <a:gd name="T75" fmla="*/ 76 h 95"/>
                <a:gd name="T76" fmla="*/ 73 w 224"/>
                <a:gd name="T77" fmla="*/ 71 h 95"/>
                <a:gd name="T78" fmla="*/ 64 w 224"/>
                <a:gd name="T79" fmla="*/ 67 h 95"/>
                <a:gd name="T80" fmla="*/ 56 w 224"/>
                <a:gd name="T81" fmla="*/ 61 h 95"/>
                <a:gd name="T82" fmla="*/ 47 w 224"/>
                <a:gd name="T83" fmla="*/ 55 h 95"/>
                <a:gd name="T84" fmla="*/ 40 w 224"/>
                <a:gd name="T85" fmla="*/ 49 h 95"/>
                <a:gd name="T86" fmla="*/ 32 w 224"/>
                <a:gd name="T87" fmla="*/ 42 h 95"/>
                <a:gd name="T88" fmla="*/ 25 w 224"/>
                <a:gd name="T89" fmla="*/ 35 h 95"/>
                <a:gd name="T90" fmla="*/ 18 w 224"/>
                <a:gd name="T91" fmla="*/ 28 h 95"/>
                <a:gd name="T92" fmla="*/ 12 w 224"/>
                <a:gd name="T93" fmla="*/ 19 h 95"/>
                <a:gd name="T94" fmla="*/ 6 w 224"/>
                <a:gd name="T95" fmla="*/ 10 h 95"/>
                <a:gd name="T96" fmla="*/ 0 w 224"/>
                <a:gd name="T97" fmla="*/ 0 h 95"/>
                <a:gd name="T98" fmla="*/ 1 w 224"/>
                <a:gd name="T99" fmla="*/ 5 h 95"/>
                <a:gd name="T100" fmla="*/ 2 w 224"/>
                <a:gd name="T101" fmla="*/ 10 h 95"/>
                <a:gd name="T102" fmla="*/ 4 w 224"/>
                <a:gd name="T103" fmla="*/ 13 h 95"/>
                <a:gd name="T104" fmla="*/ 5 w 224"/>
                <a:gd name="T105" fmla="*/ 18 h 95"/>
                <a:gd name="T106" fmla="*/ 7 w 224"/>
                <a:gd name="T107" fmla="*/ 23 h 95"/>
                <a:gd name="T108" fmla="*/ 8 w 224"/>
                <a:gd name="T109" fmla="*/ 26 h 95"/>
                <a:gd name="T110" fmla="*/ 10 w 224"/>
                <a:gd name="T111" fmla="*/ 30 h 95"/>
                <a:gd name="T112" fmla="*/ 12 w 224"/>
                <a:gd name="T113" fmla="*/ 3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4" h="95">
                  <a:moveTo>
                    <a:pt x="12" y="35"/>
                  </a:moveTo>
                  <a:lnTo>
                    <a:pt x="24" y="48"/>
                  </a:lnTo>
                  <a:lnTo>
                    <a:pt x="37" y="60"/>
                  </a:lnTo>
                  <a:lnTo>
                    <a:pt x="50" y="71"/>
                  </a:lnTo>
                  <a:lnTo>
                    <a:pt x="65" y="79"/>
                  </a:lnTo>
                  <a:lnTo>
                    <a:pt x="81" y="86"/>
                  </a:lnTo>
                  <a:lnTo>
                    <a:pt x="97" y="91"/>
                  </a:lnTo>
                  <a:lnTo>
                    <a:pt x="115" y="95"/>
                  </a:lnTo>
                  <a:lnTo>
                    <a:pt x="132" y="95"/>
                  </a:lnTo>
                  <a:lnTo>
                    <a:pt x="142" y="95"/>
                  </a:lnTo>
                  <a:lnTo>
                    <a:pt x="151" y="94"/>
                  </a:lnTo>
                  <a:lnTo>
                    <a:pt x="160" y="92"/>
                  </a:lnTo>
                  <a:lnTo>
                    <a:pt x="169" y="90"/>
                  </a:lnTo>
                  <a:lnTo>
                    <a:pt x="178" y="88"/>
                  </a:lnTo>
                  <a:lnTo>
                    <a:pt x="187" y="84"/>
                  </a:lnTo>
                  <a:lnTo>
                    <a:pt x="195" y="80"/>
                  </a:lnTo>
                  <a:lnTo>
                    <a:pt x="203" y="77"/>
                  </a:lnTo>
                  <a:lnTo>
                    <a:pt x="206" y="73"/>
                  </a:lnTo>
                  <a:lnTo>
                    <a:pt x="209" y="70"/>
                  </a:lnTo>
                  <a:lnTo>
                    <a:pt x="212" y="67"/>
                  </a:lnTo>
                  <a:lnTo>
                    <a:pt x="214" y="64"/>
                  </a:lnTo>
                  <a:lnTo>
                    <a:pt x="217" y="60"/>
                  </a:lnTo>
                  <a:lnTo>
                    <a:pt x="219" y="56"/>
                  </a:lnTo>
                  <a:lnTo>
                    <a:pt x="222" y="53"/>
                  </a:lnTo>
                  <a:lnTo>
                    <a:pt x="224" y="49"/>
                  </a:lnTo>
                  <a:lnTo>
                    <a:pt x="214" y="56"/>
                  </a:lnTo>
                  <a:lnTo>
                    <a:pt x="204" y="64"/>
                  </a:lnTo>
                  <a:lnTo>
                    <a:pt x="193" y="70"/>
                  </a:lnTo>
                  <a:lnTo>
                    <a:pt x="181" y="76"/>
                  </a:lnTo>
                  <a:lnTo>
                    <a:pt x="170" y="79"/>
                  </a:lnTo>
                  <a:lnTo>
                    <a:pt x="157" y="82"/>
                  </a:lnTo>
                  <a:lnTo>
                    <a:pt x="145" y="84"/>
                  </a:lnTo>
                  <a:lnTo>
                    <a:pt x="132" y="84"/>
                  </a:lnTo>
                  <a:lnTo>
                    <a:pt x="122" y="84"/>
                  </a:lnTo>
                  <a:lnTo>
                    <a:pt x="112" y="83"/>
                  </a:lnTo>
                  <a:lnTo>
                    <a:pt x="101" y="82"/>
                  </a:lnTo>
                  <a:lnTo>
                    <a:pt x="92" y="78"/>
                  </a:lnTo>
                  <a:lnTo>
                    <a:pt x="82" y="76"/>
                  </a:lnTo>
                  <a:lnTo>
                    <a:pt x="73" y="71"/>
                  </a:lnTo>
                  <a:lnTo>
                    <a:pt x="64" y="67"/>
                  </a:lnTo>
                  <a:lnTo>
                    <a:pt x="56" y="61"/>
                  </a:lnTo>
                  <a:lnTo>
                    <a:pt x="47" y="55"/>
                  </a:lnTo>
                  <a:lnTo>
                    <a:pt x="40" y="49"/>
                  </a:lnTo>
                  <a:lnTo>
                    <a:pt x="32" y="42"/>
                  </a:lnTo>
                  <a:lnTo>
                    <a:pt x="25" y="35"/>
                  </a:lnTo>
                  <a:lnTo>
                    <a:pt x="18" y="28"/>
                  </a:lnTo>
                  <a:lnTo>
                    <a:pt x="12" y="19"/>
                  </a:lnTo>
                  <a:lnTo>
                    <a:pt x="6" y="10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10"/>
                  </a:lnTo>
                  <a:lnTo>
                    <a:pt x="4" y="13"/>
                  </a:lnTo>
                  <a:lnTo>
                    <a:pt x="5" y="18"/>
                  </a:lnTo>
                  <a:lnTo>
                    <a:pt x="7" y="23"/>
                  </a:lnTo>
                  <a:lnTo>
                    <a:pt x="8" y="26"/>
                  </a:lnTo>
                  <a:lnTo>
                    <a:pt x="10" y="30"/>
                  </a:lnTo>
                  <a:lnTo>
                    <a:pt x="12" y="35"/>
                  </a:lnTo>
                  <a:close/>
                </a:path>
              </a:pathLst>
            </a:custGeom>
            <a:solidFill>
              <a:srgbClr val="F2A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90" name="Freeform 12"/>
            <p:cNvSpPr>
              <a:spLocks/>
            </p:cNvSpPr>
            <p:nvPr/>
          </p:nvSpPr>
          <p:spPr bwMode="auto">
            <a:xfrm>
              <a:off x="1135" y="2674"/>
              <a:ext cx="47" cy="18"/>
            </a:xfrm>
            <a:custGeom>
              <a:avLst/>
              <a:gdLst>
                <a:gd name="T0" fmla="*/ 20 w 235"/>
                <a:gd name="T1" fmla="*/ 50 h 106"/>
                <a:gd name="T2" fmla="*/ 47 w 235"/>
                <a:gd name="T3" fmla="*/ 76 h 106"/>
                <a:gd name="T4" fmla="*/ 71 w 235"/>
                <a:gd name="T5" fmla="*/ 90 h 106"/>
                <a:gd name="T6" fmla="*/ 88 w 235"/>
                <a:gd name="T7" fmla="*/ 98 h 106"/>
                <a:gd name="T8" fmla="*/ 107 w 235"/>
                <a:gd name="T9" fmla="*/ 104 h 106"/>
                <a:gd name="T10" fmla="*/ 126 w 235"/>
                <a:gd name="T11" fmla="*/ 106 h 106"/>
                <a:gd name="T12" fmla="*/ 146 w 235"/>
                <a:gd name="T13" fmla="*/ 106 h 106"/>
                <a:gd name="T14" fmla="*/ 168 w 235"/>
                <a:gd name="T15" fmla="*/ 102 h 106"/>
                <a:gd name="T16" fmla="*/ 189 w 235"/>
                <a:gd name="T17" fmla="*/ 95 h 106"/>
                <a:gd name="T18" fmla="*/ 209 w 235"/>
                <a:gd name="T19" fmla="*/ 84 h 106"/>
                <a:gd name="T20" fmla="*/ 220 w 235"/>
                <a:gd name="T21" fmla="*/ 76 h 106"/>
                <a:gd name="T22" fmla="*/ 224 w 235"/>
                <a:gd name="T23" fmla="*/ 70 h 106"/>
                <a:gd name="T24" fmla="*/ 228 w 235"/>
                <a:gd name="T25" fmla="*/ 63 h 106"/>
                <a:gd name="T26" fmla="*/ 233 w 235"/>
                <a:gd name="T27" fmla="*/ 57 h 106"/>
                <a:gd name="T28" fmla="*/ 235 w 235"/>
                <a:gd name="T29" fmla="*/ 53 h 106"/>
                <a:gd name="T30" fmla="*/ 235 w 235"/>
                <a:gd name="T31" fmla="*/ 52 h 106"/>
                <a:gd name="T32" fmla="*/ 235 w 235"/>
                <a:gd name="T33" fmla="*/ 52 h 106"/>
                <a:gd name="T34" fmla="*/ 235 w 235"/>
                <a:gd name="T35" fmla="*/ 52 h 106"/>
                <a:gd name="T36" fmla="*/ 224 w 235"/>
                <a:gd name="T37" fmla="*/ 62 h 106"/>
                <a:gd name="T38" fmla="*/ 201 w 235"/>
                <a:gd name="T39" fmla="*/ 77 h 106"/>
                <a:gd name="T40" fmla="*/ 176 w 235"/>
                <a:gd name="T41" fmla="*/ 88 h 106"/>
                <a:gd name="T42" fmla="*/ 149 w 235"/>
                <a:gd name="T43" fmla="*/ 94 h 106"/>
                <a:gd name="T44" fmla="*/ 124 w 235"/>
                <a:gd name="T45" fmla="*/ 95 h 106"/>
                <a:gd name="T46" fmla="*/ 103 w 235"/>
                <a:gd name="T47" fmla="*/ 92 h 106"/>
                <a:gd name="T48" fmla="*/ 83 w 235"/>
                <a:gd name="T49" fmla="*/ 84 h 106"/>
                <a:gd name="T50" fmla="*/ 64 w 235"/>
                <a:gd name="T51" fmla="*/ 75 h 106"/>
                <a:gd name="T52" fmla="*/ 47 w 235"/>
                <a:gd name="T53" fmla="*/ 63 h 106"/>
                <a:gd name="T54" fmla="*/ 31 w 235"/>
                <a:gd name="T55" fmla="*/ 47 h 106"/>
                <a:gd name="T56" fmla="*/ 17 w 235"/>
                <a:gd name="T57" fmla="*/ 30 h 106"/>
                <a:gd name="T58" fmla="*/ 6 w 235"/>
                <a:gd name="T59" fmla="*/ 11 h 106"/>
                <a:gd name="T60" fmla="*/ 1 w 235"/>
                <a:gd name="T61" fmla="*/ 5 h 106"/>
                <a:gd name="T62" fmla="*/ 2 w 235"/>
                <a:gd name="T63" fmla="*/ 14 h 106"/>
                <a:gd name="T64" fmla="*/ 4 w 235"/>
                <a:gd name="T65" fmla="*/ 21 h 106"/>
                <a:gd name="T66" fmla="*/ 7 w 235"/>
                <a:gd name="T67" fmla="*/ 2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5" h="106">
                  <a:moveTo>
                    <a:pt x="8" y="33"/>
                  </a:moveTo>
                  <a:lnTo>
                    <a:pt x="20" y="50"/>
                  </a:lnTo>
                  <a:lnTo>
                    <a:pt x="33" y="63"/>
                  </a:lnTo>
                  <a:lnTo>
                    <a:pt x="47" y="76"/>
                  </a:lnTo>
                  <a:lnTo>
                    <a:pt x="63" y="87"/>
                  </a:lnTo>
                  <a:lnTo>
                    <a:pt x="71" y="90"/>
                  </a:lnTo>
                  <a:lnTo>
                    <a:pt x="79" y="95"/>
                  </a:lnTo>
                  <a:lnTo>
                    <a:pt x="88" y="98"/>
                  </a:lnTo>
                  <a:lnTo>
                    <a:pt x="97" y="101"/>
                  </a:lnTo>
                  <a:lnTo>
                    <a:pt x="107" y="104"/>
                  </a:lnTo>
                  <a:lnTo>
                    <a:pt x="116" y="105"/>
                  </a:lnTo>
                  <a:lnTo>
                    <a:pt x="126" y="106"/>
                  </a:lnTo>
                  <a:lnTo>
                    <a:pt x="135" y="106"/>
                  </a:lnTo>
                  <a:lnTo>
                    <a:pt x="146" y="106"/>
                  </a:lnTo>
                  <a:lnTo>
                    <a:pt x="157" y="104"/>
                  </a:lnTo>
                  <a:lnTo>
                    <a:pt x="168" y="102"/>
                  </a:lnTo>
                  <a:lnTo>
                    <a:pt x="179" y="99"/>
                  </a:lnTo>
                  <a:lnTo>
                    <a:pt x="189" y="95"/>
                  </a:lnTo>
                  <a:lnTo>
                    <a:pt x="199" y="90"/>
                  </a:lnTo>
                  <a:lnTo>
                    <a:pt x="209" y="84"/>
                  </a:lnTo>
                  <a:lnTo>
                    <a:pt x="218" y="78"/>
                  </a:lnTo>
                  <a:lnTo>
                    <a:pt x="220" y="76"/>
                  </a:lnTo>
                  <a:lnTo>
                    <a:pt x="222" y="72"/>
                  </a:lnTo>
                  <a:lnTo>
                    <a:pt x="224" y="70"/>
                  </a:lnTo>
                  <a:lnTo>
                    <a:pt x="226" y="66"/>
                  </a:lnTo>
                  <a:lnTo>
                    <a:pt x="228" y="63"/>
                  </a:lnTo>
                  <a:lnTo>
                    <a:pt x="231" y="59"/>
                  </a:lnTo>
                  <a:lnTo>
                    <a:pt x="233" y="57"/>
                  </a:lnTo>
                  <a:lnTo>
                    <a:pt x="235" y="53"/>
                  </a:lnTo>
                  <a:lnTo>
                    <a:pt x="235" y="53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1"/>
                  </a:lnTo>
                  <a:lnTo>
                    <a:pt x="224" y="62"/>
                  </a:lnTo>
                  <a:lnTo>
                    <a:pt x="213" y="70"/>
                  </a:lnTo>
                  <a:lnTo>
                    <a:pt x="201" y="77"/>
                  </a:lnTo>
                  <a:lnTo>
                    <a:pt x="189" y="83"/>
                  </a:lnTo>
                  <a:lnTo>
                    <a:pt x="176" y="88"/>
                  </a:lnTo>
                  <a:lnTo>
                    <a:pt x="163" y="92"/>
                  </a:lnTo>
                  <a:lnTo>
                    <a:pt x="149" y="94"/>
                  </a:lnTo>
                  <a:lnTo>
                    <a:pt x="135" y="95"/>
                  </a:lnTo>
                  <a:lnTo>
                    <a:pt x="124" y="95"/>
                  </a:lnTo>
                  <a:lnTo>
                    <a:pt x="114" y="94"/>
                  </a:lnTo>
                  <a:lnTo>
                    <a:pt x="103" y="92"/>
                  </a:lnTo>
                  <a:lnTo>
                    <a:pt x="93" y="88"/>
                  </a:lnTo>
                  <a:lnTo>
                    <a:pt x="83" y="84"/>
                  </a:lnTo>
                  <a:lnTo>
                    <a:pt x="73" y="80"/>
                  </a:lnTo>
                  <a:lnTo>
                    <a:pt x="64" y="75"/>
                  </a:lnTo>
                  <a:lnTo>
                    <a:pt x="55" y="69"/>
                  </a:lnTo>
                  <a:lnTo>
                    <a:pt x="47" y="63"/>
                  </a:lnTo>
                  <a:lnTo>
                    <a:pt x="39" y="56"/>
                  </a:lnTo>
                  <a:lnTo>
                    <a:pt x="31" y="47"/>
                  </a:lnTo>
                  <a:lnTo>
                    <a:pt x="24" y="39"/>
                  </a:lnTo>
                  <a:lnTo>
                    <a:pt x="17" y="30"/>
                  </a:lnTo>
                  <a:lnTo>
                    <a:pt x="11" y="21"/>
                  </a:lnTo>
                  <a:lnTo>
                    <a:pt x="6" y="11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9"/>
                  </a:lnTo>
                  <a:lnTo>
                    <a:pt x="2" y="14"/>
                  </a:lnTo>
                  <a:lnTo>
                    <a:pt x="3" y="17"/>
                  </a:lnTo>
                  <a:lnTo>
                    <a:pt x="4" y="21"/>
                  </a:lnTo>
                  <a:lnTo>
                    <a:pt x="5" y="26"/>
                  </a:lnTo>
                  <a:lnTo>
                    <a:pt x="7" y="29"/>
                  </a:lnTo>
                  <a:lnTo>
                    <a:pt x="8" y="33"/>
                  </a:lnTo>
                  <a:close/>
                </a:path>
              </a:pathLst>
            </a:custGeom>
            <a:solidFill>
              <a:srgbClr val="F2B1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91" name="Freeform 13"/>
            <p:cNvSpPr>
              <a:spLocks/>
            </p:cNvSpPr>
            <p:nvPr/>
          </p:nvSpPr>
          <p:spPr bwMode="auto">
            <a:xfrm>
              <a:off x="1134" y="2672"/>
              <a:ext cx="49" cy="19"/>
            </a:xfrm>
            <a:custGeom>
              <a:avLst/>
              <a:gdLst>
                <a:gd name="T0" fmla="*/ 10 w 242"/>
                <a:gd name="T1" fmla="*/ 40 h 114"/>
                <a:gd name="T2" fmla="*/ 22 w 242"/>
                <a:gd name="T3" fmla="*/ 58 h 114"/>
                <a:gd name="T4" fmla="*/ 36 w 242"/>
                <a:gd name="T5" fmla="*/ 72 h 114"/>
                <a:gd name="T6" fmla="*/ 51 w 242"/>
                <a:gd name="T7" fmla="*/ 85 h 114"/>
                <a:gd name="T8" fmla="*/ 68 w 242"/>
                <a:gd name="T9" fmla="*/ 97 h 114"/>
                <a:gd name="T10" fmla="*/ 86 w 242"/>
                <a:gd name="T11" fmla="*/ 106 h 114"/>
                <a:gd name="T12" fmla="*/ 105 w 242"/>
                <a:gd name="T13" fmla="*/ 112 h 114"/>
                <a:gd name="T14" fmla="*/ 126 w 242"/>
                <a:gd name="T15" fmla="*/ 114 h 114"/>
                <a:gd name="T16" fmla="*/ 149 w 242"/>
                <a:gd name="T17" fmla="*/ 114 h 114"/>
                <a:gd name="T18" fmla="*/ 174 w 242"/>
                <a:gd name="T19" fmla="*/ 109 h 114"/>
                <a:gd name="T20" fmla="*/ 197 w 242"/>
                <a:gd name="T21" fmla="*/ 100 h 114"/>
                <a:gd name="T22" fmla="*/ 218 w 242"/>
                <a:gd name="T23" fmla="*/ 86 h 114"/>
                <a:gd name="T24" fmla="*/ 229 w 242"/>
                <a:gd name="T25" fmla="*/ 78 h 114"/>
                <a:gd name="T26" fmla="*/ 232 w 242"/>
                <a:gd name="T27" fmla="*/ 74 h 114"/>
                <a:gd name="T28" fmla="*/ 233 w 242"/>
                <a:gd name="T29" fmla="*/ 72 h 114"/>
                <a:gd name="T30" fmla="*/ 235 w 242"/>
                <a:gd name="T31" fmla="*/ 68 h 114"/>
                <a:gd name="T32" fmla="*/ 237 w 242"/>
                <a:gd name="T33" fmla="*/ 65 h 114"/>
                <a:gd name="T34" fmla="*/ 238 w 242"/>
                <a:gd name="T35" fmla="*/ 61 h 114"/>
                <a:gd name="T36" fmla="*/ 240 w 242"/>
                <a:gd name="T37" fmla="*/ 58 h 114"/>
                <a:gd name="T38" fmla="*/ 241 w 242"/>
                <a:gd name="T39" fmla="*/ 54 h 114"/>
                <a:gd name="T40" fmla="*/ 230 w 242"/>
                <a:gd name="T41" fmla="*/ 64 h 114"/>
                <a:gd name="T42" fmla="*/ 207 w 242"/>
                <a:gd name="T43" fmla="*/ 83 h 114"/>
                <a:gd name="T44" fmla="*/ 180 w 242"/>
                <a:gd name="T45" fmla="*/ 96 h 114"/>
                <a:gd name="T46" fmla="*/ 151 w 242"/>
                <a:gd name="T47" fmla="*/ 103 h 114"/>
                <a:gd name="T48" fmla="*/ 125 w 242"/>
                <a:gd name="T49" fmla="*/ 103 h 114"/>
                <a:gd name="T50" fmla="*/ 102 w 242"/>
                <a:gd name="T51" fmla="*/ 100 h 114"/>
                <a:gd name="T52" fmla="*/ 82 w 242"/>
                <a:gd name="T53" fmla="*/ 92 h 114"/>
                <a:gd name="T54" fmla="*/ 63 w 242"/>
                <a:gd name="T55" fmla="*/ 82 h 114"/>
                <a:gd name="T56" fmla="*/ 45 w 242"/>
                <a:gd name="T57" fmla="*/ 67 h 114"/>
                <a:gd name="T58" fmla="*/ 30 w 242"/>
                <a:gd name="T59" fmla="*/ 52 h 114"/>
                <a:gd name="T60" fmla="*/ 16 w 242"/>
                <a:gd name="T61" fmla="*/ 32 h 114"/>
                <a:gd name="T62" fmla="*/ 5 w 242"/>
                <a:gd name="T63" fmla="*/ 11 h 114"/>
                <a:gd name="T64" fmla="*/ 0 w 242"/>
                <a:gd name="T65" fmla="*/ 4 h 114"/>
                <a:gd name="T66" fmla="*/ 1 w 242"/>
                <a:gd name="T67" fmla="*/ 11 h 114"/>
                <a:gd name="T68" fmla="*/ 2 w 242"/>
                <a:gd name="T69" fmla="*/ 19 h 114"/>
                <a:gd name="T70" fmla="*/ 3 w 242"/>
                <a:gd name="T71" fmla="*/ 2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2" h="114">
                  <a:moveTo>
                    <a:pt x="4" y="30"/>
                  </a:moveTo>
                  <a:lnTo>
                    <a:pt x="10" y="40"/>
                  </a:lnTo>
                  <a:lnTo>
                    <a:pt x="16" y="49"/>
                  </a:lnTo>
                  <a:lnTo>
                    <a:pt x="22" y="58"/>
                  </a:lnTo>
                  <a:lnTo>
                    <a:pt x="29" y="65"/>
                  </a:lnTo>
                  <a:lnTo>
                    <a:pt x="36" y="72"/>
                  </a:lnTo>
                  <a:lnTo>
                    <a:pt x="44" y="79"/>
                  </a:lnTo>
                  <a:lnTo>
                    <a:pt x="51" y="85"/>
                  </a:lnTo>
                  <a:lnTo>
                    <a:pt x="60" y="91"/>
                  </a:lnTo>
                  <a:lnTo>
                    <a:pt x="68" y="97"/>
                  </a:lnTo>
                  <a:lnTo>
                    <a:pt x="77" y="101"/>
                  </a:lnTo>
                  <a:lnTo>
                    <a:pt x="86" y="106"/>
                  </a:lnTo>
                  <a:lnTo>
                    <a:pt x="96" y="108"/>
                  </a:lnTo>
                  <a:lnTo>
                    <a:pt x="105" y="112"/>
                  </a:lnTo>
                  <a:lnTo>
                    <a:pt x="116" y="113"/>
                  </a:lnTo>
                  <a:lnTo>
                    <a:pt x="126" y="114"/>
                  </a:lnTo>
                  <a:lnTo>
                    <a:pt x="136" y="114"/>
                  </a:lnTo>
                  <a:lnTo>
                    <a:pt x="149" y="114"/>
                  </a:lnTo>
                  <a:lnTo>
                    <a:pt x="161" y="112"/>
                  </a:lnTo>
                  <a:lnTo>
                    <a:pt x="174" y="109"/>
                  </a:lnTo>
                  <a:lnTo>
                    <a:pt x="185" y="106"/>
                  </a:lnTo>
                  <a:lnTo>
                    <a:pt x="197" y="100"/>
                  </a:lnTo>
                  <a:lnTo>
                    <a:pt x="208" y="94"/>
                  </a:lnTo>
                  <a:lnTo>
                    <a:pt x="218" y="86"/>
                  </a:lnTo>
                  <a:lnTo>
                    <a:pt x="228" y="79"/>
                  </a:lnTo>
                  <a:lnTo>
                    <a:pt x="229" y="78"/>
                  </a:lnTo>
                  <a:lnTo>
                    <a:pt x="230" y="76"/>
                  </a:lnTo>
                  <a:lnTo>
                    <a:pt x="232" y="74"/>
                  </a:lnTo>
                  <a:lnTo>
                    <a:pt x="232" y="73"/>
                  </a:lnTo>
                  <a:lnTo>
                    <a:pt x="233" y="72"/>
                  </a:lnTo>
                  <a:lnTo>
                    <a:pt x="234" y="70"/>
                  </a:lnTo>
                  <a:lnTo>
                    <a:pt x="235" y="68"/>
                  </a:lnTo>
                  <a:lnTo>
                    <a:pt x="236" y="67"/>
                  </a:lnTo>
                  <a:lnTo>
                    <a:pt x="237" y="65"/>
                  </a:lnTo>
                  <a:lnTo>
                    <a:pt x="237" y="64"/>
                  </a:lnTo>
                  <a:lnTo>
                    <a:pt x="238" y="61"/>
                  </a:lnTo>
                  <a:lnTo>
                    <a:pt x="239" y="59"/>
                  </a:lnTo>
                  <a:lnTo>
                    <a:pt x="240" y="58"/>
                  </a:lnTo>
                  <a:lnTo>
                    <a:pt x="241" y="55"/>
                  </a:lnTo>
                  <a:lnTo>
                    <a:pt x="241" y="54"/>
                  </a:lnTo>
                  <a:lnTo>
                    <a:pt x="242" y="52"/>
                  </a:lnTo>
                  <a:lnTo>
                    <a:pt x="230" y="64"/>
                  </a:lnTo>
                  <a:lnTo>
                    <a:pt x="219" y="73"/>
                  </a:lnTo>
                  <a:lnTo>
                    <a:pt x="207" y="83"/>
                  </a:lnTo>
                  <a:lnTo>
                    <a:pt x="194" y="90"/>
                  </a:lnTo>
                  <a:lnTo>
                    <a:pt x="180" y="96"/>
                  </a:lnTo>
                  <a:lnTo>
                    <a:pt x="166" y="100"/>
                  </a:lnTo>
                  <a:lnTo>
                    <a:pt x="151" y="103"/>
                  </a:lnTo>
                  <a:lnTo>
                    <a:pt x="136" y="103"/>
                  </a:lnTo>
                  <a:lnTo>
                    <a:pt x="125" y="103"/>
                  </a:lnTo>
                  <a:lnTo>
                    <a:pt x="114" y="102"/>
                  </a:lnTo>
                  <a:lnTo>
                    <a:pt x="102" y="100"/>
                  </a:lnTo>
                  <a:lnTo>
                    <a:pt x="92" y="96"/>
                  </a:lnTo>
                  <a:lnTo>
                    <a:pt x="82" y="92"/>
                  </a:lnTo>
                  <a:lnTo>
                    <a:pt x="72" y="88"/>
                  </a:lnTo>
                  <a:lnTo>
                    <a:pt x="63" y="82"/>
                  </a:lnTo>
                  <a:lnTo>
                    <a:pt x="54" y="74"/>
                  </a:lnTo>
                  <a:lnTo>
                    <a:pt x="45" y="67"/>
                  </a:lnTo>
                  <a:lnTo>
                    <a:pt x="37" y="60"/>
                  </a:lnTo>
                  <a:lnTo>
                    <a:pt x="30" y="52"/>
                  </a:lnTo>
                  <a:lnTo>
                    <a:pt x="23" y="42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5" y="11"/>
                  </a:lnTo>
                  <a:lnTo>
                    <a:pt x="0" y="0"/>
                  </a:lnTo>
                  <a:lnTo>
                    <a:pt x="0" y="4"/>
                  </a:lnTo>
                  <a:lnTo>
                    <a:pt x="1" y="7"/>
                  </a:lnTo>
                  <a:lnTo>
                    <a:pt x="1" y="11"/>
                  </a:lnTo>
                  <a:lnTo>
                    <a:pt x="1" y="16"/>
                  </a:lnTo>
                  <a:lnTo>
                    <a:pt x="2" y="19"/>
                  </a:lnTo>
                  <a:lnTo>
                    <a:pt x="3" y="23"/>
                  </a:lnTo>
                  <a:lnTo>
                    <a:pt x="3" y="26"/>
                  </a:lnTo>
                  <a:lnTo>
                    <a:pt x="4" y="30"/>
                  </a:lnTo>
                  <a:close/>
                </a:path>
              </a:pathLst>
            </a:custGeom>
            <a:solidFill>
              <a:srgbClr val="F2B4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92" name="Freeform 14"/>
            <p:cNvSpPr>
              <a:spLocks/>
            </p:cNvSpPr>
            <p:nvPr/>
          </p:nvSpPr>
          <p:spPr bwMode="auto">
            <a:xfrm>
              <a:off x="1134" y="2669"/>
              <a:ext cx="50" cy="21"/>
            </a:xfrm>
            <a:custGeom>
              <a:avLst/>
              <a:gdLst>
                <a:gd name="T0" fmla="*/ 7 w 246"/>
                <a:gd name="T1" fmla="*/ 39 h 123"/>
                <a:gd name="T2" fmla="*/ 18 w 246"/>
                <a:gd name="T3" fmla="*/ 58 h 123"/>
                <a:gd name="T4" fmla="*/ 32 w 246"/>
                <a:gd name="T5" fmla="*/ 75 h 123"/>
                <a:gd name="T6" fmla="*/ 48 w 246"/>
                <a:gd name="T7" fmla="*/ 91 h 123"/>
                <a:gd name="T8" fmla="*/ 65 w 246"/>
                <a:gd name="T9" fmla="*/ 103 h 123"/>
                <a:gd name="T10" fmla="*/ 84 w 246"/>
                <a:gd name="T11" fmla="*/ 112 h 123"/>
                <a:gd name="T12" fmla="*/ 104 w 246"/>
                <a:gd name="T13" fmla="*/ 120 h 123"/>
                <a:gd name="T14" fmla="*/ 125 w 246"/>
                <a:gd name="T15" fmla="*/ 123 h 123"/>
                <a:gd name="T16" fmla="*/ 150 w 246"/>
                <a:gd name="T17" fmla="*/ 122 h 123"/>
                <a:gd name="T18" fmla="*/ 177 w 246"/>
                <a:gd name="T19" fmla="*/ 116 h 123"/>
                <a:gd name="T20" fmla="*/ 202 w 246"/>
                <a:gd name="T21" fmla="*/ 105 h 123"/>
                <a:gd name="T22" fmla="*/ 225 w 246"/>
                <a:gd name="T23" fmla="*/ 90 h 123"/>
                <a:gd name="T24" fmla="*/ 238 w 246"/>
                <a:gd name="T25" fmla="*/ 76 h 123"/>
                <a:gd name="T26" fmla="*/ 241 w 246"/>
                <a:gd name="T27" fmla="*/ 69 h 123"/>
                <a:gd name="T28" fmla="*/ 243 w 246"/>
                <a:gd name="T29" fmla="*/ 62 h 123"/>
                <a:gd name="T30" fmla="*/ 245 w 246"/>
                <a:gd name="T31" fmla="*/ 56 h 123"/>
                <a:gd name="T32" fmla="*/ 236 w 246"/>
                <a:gd name="T33" fmla="*/ 66 h 123"/>
                <a:gd name="T34" fmla="*/ 211 w 246"/>
                <a:gd name="T35" fmla="*/ 87 h 123"/>
                <a:gd name="T36" fmla="*/ 183 w 246"/>
                <a:gd name="T37" fmla="*/ 103 h 123"/>
                <a:gd name="T38" fmla="*/ 152 w 246"/>
                <a:gd name="T39" fmla="*/ 111 h 123"/>
                <a:gd name="T40" fmla="*/ 125 w 246"/>
                <a:gd name="T41" fmla="*/ 112 h 123"/>
                <a:gd name="T42" fmla="*/ 101 w 246"/>
                <a:gd name="T43" fmla="*/ 108 h 123"/>
                <a:gd name="T44" fmla="*/ 80 w 246"/>
                <a:gd name="T45" fmla="*/ 99 h 123"/>
                <a:gd name="T46" fmla="*/ 61 w 246"/>
                <a:gd name="T47" fmla="*/ 87 h 123"/>
                <a:gd name="T48" fmla="*/ 43 w 246"/>
                <a:gd name="T49" fmla="*/ 73 h 123"/>
                <a:gd name="T50" fmla="*/ 28 w 246"/>
                <a:gd name="T51" fmla="*/ 55 h 123"/>
                <a:gd name="T52" fmla="*/ 15 w 246"/>
                <a:gd name="T53" fmla="*/ 34 h 123"/>
                <a:gd name="T54" fmla="*/ 4 w 246"/>
                <a:gd name="T55" fmla="*/ 12 h 123"/>
                <a:gd name="T56" fmla="*/ 0 w 246"/>
                <a:gd name="T57" fmla="*/ 3 h 123"/>
                <a:gd name="T58" fmla="*/ 0 w 246"/>
                <a:gd name="T59" fmla="*/ 11 h 123"/>
                <a:gd name="T60" fmla="*/ 0 w 246"/>
                <a:gd name="T61" fmla="*/ 18 h 123"/>
                <a:gd name="T62" fmla="*/ 1 w 246"/>
                <a:gd name="T63" fmla="*/ 2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6" h="123">
                  <a:moveTo>
                    <a:pt x="1" y="28"/>
                  </a:moveTo>
                  <a:lnTo>
                    <a:pt x="7" y="39"/>
                  </a:lnTo>
                  <a:lnTo>
                    <a:pt x="12" y="49"/>
                  </a:lnTo>
                  <a:lnTo>
                    <a:pt x="18" y="58"/>
                  </a:lnTo>
                  <a:lnTo>
                    <a:pt x="25" y="67"/>
                  </a:lnTo>
                  <a:lnTo>
                    <a:pt x="32" y="75"/>
                  </a:lnTo>
                  <a:lnTo>
                    <a:pt x="40" y="84"/>
                  </a:lnTo>
                  <a:lnTo>
                    <a:pt x="48" y="91"/>
                  </a:lnTo>
                  <a:lnTo>
                    <a:pt x="56" y="97"/>
                  </a:lnTo>
                  <a:lnTo>
                    <a:pt x="65" y="103"/>
                  </a:lnTo>
                  <a:lnTo>
                    <a:pt x="74" y="108"/>
                  </a:lnTo>
                  <a:lnTo>
                    <a:pt x="84" y="112"/>
                  </a:lnTo>
                  <a:lnTo>
                    <a:pt x="94" y="116"/>
                  </a:lnTo>
                  <a:lnTo>
                    <a:pt x="104" y="120"/>
                  </a:lnTo>
                  <a:lnTo>
                    <a:pt x="115" y="122"/>
                  </a:lnTo>
                  <a:lnTo>
                    <a:pt x="125" y="123"/>
                  </a:lnTo>
                  <a:lnTo>
                    <a:pt x="136" y="123"/>
                  </a:lnTo>
                  <a:lnTo>
                    <a:pt x="150" y="122"/>
                  </a:lnTo>
                  <a:lnTo>
                    <a:pt x="164" y="120"/>
                  </a:lnTo>
                  <a:lnTo>
                    <a:pt x="177" y="116"/>
                  </a:lnTo>
                  <a:lnTo>
                    <a:pt x="190" y="111"/>
                  </a:lnTo>
                  <a:lnTo>
                    <a:pt x="202" y="105"/>
                  </a:lnTo>
                  <a:lnTo>
                    <a:pt x="214" y="98"/>
                  </a:lnTo>
                  <a:lnTo>
                    <a:pt x="225" y="90"/>
                  </a:lnTo>
                  <a:lnTo>
                    <a:pt x="236" y="79"/>
                  </a:lnTo>
                  <a:lnTo>
                    <a:pt x="238" y="76"/>
                  </a:lnTo>
                  <a:lnTo>
                    <a:pt x="239" y="73"/>
                  </a:lnTo>
                  <a:lnTo>
                    <a:pt x="241" y="69"/>
                  </a:lnTo>
                  <a:lnTo>
                    <a:pt x="242" y="66"/>
                  </a:lnTo>
                  <a:lnTo>
                    <a:pt x="243" y="62"/>
                  </a:lnTo>
                  <a:lnTo>
                    <a:pt x="244" y="60"/>
                  </a:lnTo>
                  <a:lnTo>
                    <a:pt x="245" y="56"/>
                  </a:lnTo>
                  <a:lnTo>
                    <a:pt x="246" y="52"/>
                  </a:lnTo>
                  <a:lnTo>
                    <a:pt x="236" y="66"/>
                  </a:lnTo>
                  <a:lnTo>
                    <a:pt x="223" y="78"/>
                  </a:lnTo>
                  <a:lnTo>
                    <a:pt x="211" y="87"/>
                  </a:lnTo>
                  <a:lnTo>
                    <a:pt x="197" y="96"/>
                  </a:lnTo>
                  <a:lnTo>
                    <a:pt x="183" y="103"/>
                  </a:lnTo>
                  <a:lnTo>
                    <a:pt x="168" y="108"/>
                  </a:lnTo>
                  <a:lnTo>
                    <a:pt x="152" y="111"/>
                  </a:lnTo>
                  <a:lnTo>
                    <a:pt x="136" y="112"/>
                  </a:lnTo>
                  <a:lnTo>
                    <a:pt x="125" y="112"/>
                  </a:lnTo>
                  <a:lnTo>
                    <a:pt x="113" y="110"/>
                  </a:lnTo>
                  <a:lnTo>
                    <a:pt x="101" y="108"/>
                  </a:lnTo>
                  <a:lnTo>
                    <a:pt x="91" y="104"/>
                  </a:lnTo>
                  <a:lnTo>
                    <a:pt x="80" y="99"/>
                  </a:lnTo>
                  <a:lnTo>
                    <a:pt x="70" y="94"/>
                  </a:lnTo>
                  <a:lnTo>
                    <a:pt x="61" y="87"/>
                  </a:lnTo>
                  <a:lnTo>
                    <a:pt x="52" y="80"/>
                  </a:lnTo>
                  <a:lnTo>
                    <a:pt x="43" y="73"/>
                  </a:lnTo>
                  <a:lnTo>
                    <a:pt x="35" y="64"/>
                  </a:lnTo>
                  <a:lnTo>
                    <a:pt x="28" y="55"/>
                  </a:lnTo>
                  <a:lnTo>
                    <a:pt x="21" y="45"/>
                  </a:lnTo>
                  <a:lnTo>
                    <a:pt x="15" y="34"/>
                  </a:lnTo>
                  <a:lnTo>
                    <a:pt x="9" y="22"/>
                  </a:lnTo>
                  <a:lnTo>
                    <a:pt x="4" y="12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1" y="21"/>
                  </a:lnTo>
                  <a:lnTo>
                    <a:pt x="1" y="25"/>
                  </a:lnTo>
                  <a:lnTo>
                    <a:pt x="1" y="28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93" name="Freeform 15"/>
            <p:cNvSpPr>
              <a:spLocks/>
            </p:cNvSpPr>
            <p:nvPr/>
          </p:nvSpPr>
          <p:spPr bwMode="auto">
            <a:xfrm>
              <a:off x="1134" y="2667"/>
              <a:ext cx="50" cy="22"/>
            </a:xfrm>
            <a:custGeom>
              <a:avLst/>
              <a:gdLst>
                <a:gd name="T0" fmla="*/ 5 w 249"/>
                <a:gd name="T1" fmla="*/ 40 h 132"/>
                <a:gd name="T2" fmla="*/ 16 w 249"/>
                <a:gd name="T3" fmla="*/ 61 h 132"/>
                <a:gd name="T4" fmla="*/ 30 w 249"/>
                <a:gd name="T5" fmla="*/ 79 h 132"/>
                <a:gd name="T6" fmla="*/ 45 w 249"/>
                <a:gd name="T7" fmla="*/ 96 h 132"/>
                <a:gd name="T8" fmla="*/ 63 w 249"/>
                <a:gd name="T9" fmla="*/ 111 h 132"/>
                <a:gd name="T10" fmla="*/ 82 w 249"/>
                <a:gd name="T11" fmla="*/ 121 h 132"/>
                <a:gd name="T12" fmla="*/ 102 w 249"/>
                <a:gd name="T13" fmla="*/ 129 h 132"/>
                <a:gd name="T14" fmla="*/ 125 w 249"/>
                <a:gd name="T15" fmla="*/ 132 h 132"/>
                <a:gd name="T16" fmla="*/ 151 w 249"/>
                <a:gd name="T17" fmla="*/ 132 h 132"/>
                <a:gd name="T18" fmla="*/ 180 w 249"/>
                <a:gd name="T19" fmla="*/ 125 h 132"/>
                <a:gd name="T20" fmla="*/ 207 w 249"/>
                <a:gd name="T21" fmla="*/ 112 h 132"/>
                <a:gd name="T22" fmla="*/ 230 w 249"/>
                <a:gd name="T23" fmla="*/ 93 h 132"/>
                <a:gd name="T24" fmla="*/ 243 w 249"/>
                <a:gd name="T25" fmla="*/ 77 h 132"/>
                <a:gd name="T26" fmla="*/ 245 w 249"/>
                <a:gd name="T27" fmla="*/ 71 h 132"/>
                <a:gd name="T28" fmla="*/ 247 w 249"/>
                <a:gd name="T29" fmla="*/ 64 h 132"/>
                <a:gd name="T30" fmla="*/ 249 w 249"/>
                <a:gd name="T31" fmla="*/ 58 h 132"/>
                <a:gd name="T32" fmla="*/ 239 w 249"/>
                <a:gd name="T33" fmla="*/ 69 h 132"/>
                <a:gd name="T34" fmla="*/ 214 w 249"/>
                <a:gd name="T35" fmla="*/ 94 h 132"/>
                <a:gd name="T36" fmla="*/ 185 w 249"/>
                <a:gd name="T37" fmla="*/ 112 h 132"/>
                <a:gd name="T38" fmla="*/ 161 w 249"/>
                <a:gd name="T39" fmla="*/ 119 h 132"/>
                <a:gd name="T40" fmla="*/ 145 w 249"/>
                <a:gd name="T41" fmla="*/ 121 h 132"/>
                <a:gd name="T42" fmla="*/ 124 w 249"/>
                <a:gd name="T43" fmla="*/ 121 h 132"/>
                <a:gd name="T44" fmla="*/ 100 w 249"/>
                <a:gd name="T45" fmla="*/ 117 h 132"/>
                <a:gd name="T46" fmla="*/ 79 w 249"/>
                <a:gd name="T47" fmla="*/ 108 h 132"/>
                <a:gd name="T48" fmla="*/ 59 w 249"/>
                <a:gd name="T49" fmla="*/ 95 h 132"/>
                <a:gd name="T50" fmla="*/ 42 w 249"/>
                <a:gd name="T51" fmla="*/ 79 h 132"/>
                <a:gd name="T52" fmla="*/ 27 w 249"/>
                <a:gd name="T53" fmla="*/ 60 h 132"/>
                <a:gd name="T54" fmla="*/ 14 w 249"/>
                <a:gd name="T55" fmla="*/ 37 h 132"/>
                <a:gd name="T56" fmla="*/ 5 w 249"/>
                <a:gd name="T57" fmla="*/ 14 h 132"/>
                <a:gd name="T58" fmla="*/ 1 w 249"/>
                <a:gd name="T59" fmla="*/ 4 h 132"/>
                <a:gd name="T60" fmla="*/ 0 w 249"/>
                <a:gd name="T61" fmla="*/ 11 h 132"/>
                <a:gd name="T62" fmla="*/ 0 w 249"/>
                <a:gd name="T63" fmla="*/ 18 h 132"/>
                <a:gd name="T64" fmla="*/ 0 w 249"/>
                <a:gd name="T65" fmla="*/ 2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9" h="132">
                  <a:moveTo>
                    <a:pt x="0" y="29"/>
                  </a:moveTo>
                  <a:lnTo>
                    <a:pt x="5" y="40"/>
                  </a:lnTo>
                  <a:lnTo>
                    <a:pt x="10" y="51"/>
                  </a:lnTo>
                  <a:lnTo>
                    <a:pt x="16" y="61"/>
                  </a:lnTo>
                  <a:lnTo>
                    <a:pt x="23" y="71"/>
                  </a:lnTo>
                  <a:lnTo>
                    <a:pt x="30" y="79"/>
                  </a:lnTo>
                  <a:lnTo>
                    <a:pt x="37" y="89"/>
                  </a:lnTo>
                  <a:lnTo>
                    <a:pt x="45" y="96"/>
                  </a:lnTo>
                  <a:lnTo>
                    <a:pt x="54" y="103"/>
                  </a:lnTo>
                  <a:lnTo>
                    <a:pt x="63" y="111"/>
                  </a:lnTo>
                  <a:lnTo>
                    <a:pt x="72" y="117"/>
                  </a:lnTo>
                  <a:lnTo>
                    <a:pt x="82" y="121"/>
                  </a:lnTo>
                  <a:lnTo>
                    <a:pt x="92" y="125"/>
                  </a:lnTo>
                  <a:lnTo>
                    <a:pt x="102" y="129"/>
                  </a:lnTo>
                  <a:lnTo>
                    <a:pt x="114" y="131"/>
                  </a:lnTo>
                  <a:lnTo>
                    <a:pt x="125" y="132"/>
                  </a:lnTo>
                  <a:lnTo>
                    <a:pt x="136" y="132"/>
                  </a:lnTo>
                  <a:lnTo>
                    <a:pt x="151" y="132"/>
                  </a:lnTo>
                  <a:lnTo>
                    <a:pt x="166" y="129"/>
                  </a:lnTo>
                  <a:lnTo>
                    <a:pt x="180" y="125"/>
                  </a:lnTo>
                  <a:lnTo>
                    <a:pt x="194" y="119"/>
                  </a:lnTo>
                  <a:lnTo>
                    <a:pt x="207" y="112"/>
                  </a:lnTo>
                  <a:lnTo>
                    <a:pt x="219" y="102"/>
                  </a:lnTo>
                  <a:lnTo>
                    <a:pt x="230" y="93"/>
                  </a:lnTo>
                  <a:lnTo>
                    <a:pt x="242" y="81"/>
                  </a:lnTo>
                  <a:lnTo>
                    <a:pt x="243" y="77"/>
                  </a:lnTo>
                  <a:lnTo>
                    <a:pt x="244" y="75"/>
                  </a:lnTo>
                  <a:lnTo>
                    <a:pt x="245" y="71"/>
                  </a:lnTo>
                  <a:lnTo>
                    <a:pt x="246" y="67"/>
                  </a:lnTo>
                  <a:lnTo>
                    <a:pt x="247" y="64"/>
                  </a:lnTo>
                  <a:lnTo>
                    <a:pt x="248" y="60"/>
                  </a:lnTo>
                  <a:lnTo>
                    <a:pt x="249" y="58"/>
                  </a:lnTo>
                  <a:lnTo>
                    <a:pt x="249" y="54"/>
                  </a:lnTo>
                  <a:lnTo>
                    <a:pt x="239" y="69"/>
                  </a:lnTo>
                  <a:lnTo>
                    <a:pt x="227" y="82"/>
                  </a:lnTo>
                  <a:lnTo>
                    <a:pt x="214" y="94"/>
                  </a:lnTo>
                  <a:lnTo>
                    <a:pt x="200" y="103"/>
                  </a:lnTo>
                  <a:lnTo>
                    <a:pt x="185" y="112"/>
                  </a:lnTo>
                  <a:lnTo>
                    <a:pt x="169" y="117"/>
                  </a:lnTo>
                  <a:lnTo>
                    <a:pt x="161" y="119"/>
                  </a:lnTo>
                  <a:lnTo>
                    <a:pt x="153" y="120"/>
                  </a:lnTo>
                  <a:lnTo>
                    <a:pt x="145" y="121"/>
                  </a:lnTo>
                  <a:lnTo>
                    <a:pt x="136" y="121"/>
                  </a:lnTo>
                  <a:lnTo>
                    <a:pt x="124" y="121"/>
                  </a:lnTo>
                  <a:lnTo>
                    <a:pt x="113" y="120"/>
                  </a:lnTo>
                  <a:lnTo>
                    <a:pt x="100" y="117"/>
                  </a:lnTo>
                  <a:lnTo>
                    <a:pt x="90" y="113"/>
                  </a:lnTo>
                  <a:lnTo>
                    <a:pt x="79" y="108"/>
                  </a:lnTo>
                  <a:lnTo>
                    <a:pt x="69" y="102"/>
                  </a:lnTo>
                  <a:lnTo>
                    <a:pt x="59" y="95"/>
                  </a:lnTo>
                  <a:lnTo>
                    <a:pt x="50" y="88"/>
                  </a:lnTo>
                  <a:lnTo>
                    <a:pt x="42" y="79"/>
                  </a:lnTo>
                  <a:lnTo>
                    <a:pt x="34" y="70"/>
                  </a:lnTo>
                  <a:lnTo>
                    <a:pt x="27" y="60"/>
                  </a:lnTo>
                  <a:lnTo>
                    <a:pt x="20" y="49"/>
                  </a:lnTo>
                  <a:lnTo>
                    <a:pt x="14" y="37"/>
                  </a:lnTo>
                  <a:lnTo>
                    <a:pt x="9" y="26"/>
                  </a:lnTo>
                  <a:lnTo>
                    <a:pt x="5" y="14"/>
                  </a:lnTo>
                  <a:lnTo>
                    <a:pt x="1" y="0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94" name="Freeform 16"/>
            <p:cNvSpPr>
              <a:spLocks/>
            </p:cNvSpPr>
            <p:nvPr/>
          </p:nvSpPr>
          <p:spPr bwMode="auto">
            <a:xfrm>
              <a:off x="1134" y="2665"/>
              <a:ext cx="51" cy="23"/>
            </a:xfrm>
            <a:custGeom>
              <a:avLst/>
              <a:gdLst>
                <a:gd name="T0" fmla="*/ 4 w 251"/>
                <a:gd name="T1" fmla="*/ 40 h 140"/>
                <a:gd name="T2" fmla="*/ 15 w 251"/>
                <a:gd name="T3" fmla="*/ 62 h 140"/>
                <a:gd name="T4" fmla="*/ 28 w 251"/>
                <a:gd name="T5" fmla="*/ 83 h 140"/>
                <a:gd name="T6" fmla="*/ 43 w 251"/>
                <a:gd name="T7" fmla="*/ 101 h 140"/>
                <a:gd name="T8" fmla="*/ 61 w 251"/>
                <a:gd name="T9" fmla="*/ 115 h 140"/>
                <a:gd name="T10" fmla="*/ 80 w 251"/>
                <a:gd name="T11" fmla="*/ 127 h 140"/>
                <a:gd name="T12" fmla="*/ 101 w 251"/>
                <a:gd name="T13" fmla="*/ 136 h 140"/>
                <a:gd name="T14" fmla="*/ 125 w 251"/>
                <a:gd name="T15" fmla="*/ 140 h 140"/>
                <a:gd name="T16" fmla="*/ 152 w 251"/>
                <a:gd name="T17" fmla="*/ 139 h 140"/>
                <a:gd name="T18" fmla="*/ 183 w 251"/>
                <a:gd name="T19" fmla="*/ 131 h 140"/>
                <a:gd name="T20" fmla="*/ 211 w 251"/>
                <a:gd name="T21" fmla="*/ 115 h 140"/>
                <a:gd name="T22" fmla="*/ 236 w 251"/>
                <a:gd name="T23" fmla="*/ 94 h 140"/>
                <a:gd name="T24" fmla="*/ 247 w 251"/>
                <a:gd name="T25" fmla="*/ 77 h 140"/>
                <a:gd name="T26" fmla="*/ 249 w 251"/>
                <a:gd name="T27" fmla="*/ 71 h 140"/>
                <a:gd name="T28" fmla="*/ 250 w 251"/>
                <a:gd name="T29" fmla="*/ 64 h 140"/>
                <a:gd name="T30" fmla="*/ 251 w 251"/>
                <a:gd name="T31" fmla="*/ 58 h 140"/>
                <a:gd name="T32" fmla="*/ 247 w 251"/>
                <a:gd name="T33" fmla="*/ 62 h 140"/>
                <a:gd name="T34" fmla="*/ 236 w 251"/>
                <a:gd name="T35" fmla="*/ 78 h 140"/>
                <a:gd name="T36" fmla="*/ 223 w 251"/>
                <a:gd name="T37" fmla="*/ 91 h 140"/>
                <a:gd name="T38" fmla="*/ 209 w 251"/>
                <a:gd name="T39" fmla="*/ 103 h 140"/>
                <a:gd name="T40" fmla="*/ 195 w 251"/>
                <a:gd name="T41" fmla="*/ 114 h 140"/>
                <a:gd name="T42" fmla="*/ 179 w 251"/>
                <a:gd name="T43" fmla="*/ 121 h 140"/>
                <a:gd name="T44" fmla="*/ 162 w 251"/>
                <a:gd name="T45" fmla="*/ 126 h 140"/>
                <a:gd name="T46" fmla="*/ 145 w 251"/>
                <a:gd name="T47" fmla="*/ 130 h 140"/>
                <a:gd name="T48" fmla="*/ 124 w 251"/>
                <a:gd name="T49" fmla="*/ 128 h 140"/>
                <a:gd name="T50" fmla="*/ 100 w 251"/>
                <a:gd name="T51" fmla="*/ 124 h 140"/>
                <a:gd name="T52" fmla="*/ 78 w 251"/>
                <a:gd name="T53" fmla="*/ 114 h 140"/>
                <a:gd name="T54" fmla="*/ 58 w 251"/>
                <a:gd name="T55" fmla="*/ 101 h 140"/>
                <a:gd name="T56" fmla="*/ 41 w 251"/>
                <a:gd name="T57" fmla="*/ 84 h 140"/>
                <a:gd name="T58" fmla="*/ 26 w 251"/>
                <a:gd name="T59" fmla="*/ 62 h 140"/>
                <a:gd name="T60" fmla="*/ 14 w 251"/>
                <a:gd name="T61" fmla="*/ 40 h 140"/>
                <a:gd name="T62" fmla="*/ 6 w 251"/>
                <a:gd name="T63" fmla="*/ 15 h 140"/>
                <a:gd name="T64" fmla="*/ 2 w 251"/>
                <a:gd name="T65" fmla="*/ 4 h 140"/>
                <a:gd name="T66" fmla="*/ 1 w 251"/>
                <a:gd name="T67" fmla="*/ 11 h 140"/>
                <a:gd name="T68" fmla="*/ 1 w 251"/>
                <a:gd name="T69" fmla="*/ 17 h 140"/>
                <a:gd name="T70" fmla="*/ 0 w 251"/>
                <a:gd name="T71" fmla="*/ 24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1" h="140">
                  <a:moveTo>
                    <a:pt x="0" y="28"/>
                  </a:moveTo>
                  <a:lnTo>
                    <a:pt x="4" y="40"/>
                  </a:lnTo>
                  <a:lnTo>
                    <a:pt x="9" y="50"/>
                  </a:lnTo>
                  <a:lnTo>
                    <a:pt x="15" y="62"/>
                  </a:lnTo>
                  <a:lnTo>
                    <a:pt x="21" y="73"/>
                  </a:lnTo>
                  <a:lnTo>
                    <a:pt x="28" y="83"/>
                  </a:lnTo>
                  <a:lnTo>
                    <a:pt x="35" y="92"/>
                  </a:lnTo>
                  <a:lnTo>
                    <a:pt x="43" y="101"/>
                  </a:lnTo>
                  <a:lnTo>
                    <a:pt x="52" y="108"/>
                  </a:lnTo>
                  <a:lnTo>
                    <a:pt x="61" y="115"/>
                  </a:lnTo>
                  <a:lnTo>
                    <a:pt x="70" y="122"/>
                  </a:lnTo>
                  <a:lnTo>
                    <a:pt x="80" y="127"/>
                  </a:lnTo>
                  <a:lnTo>
                    <a:pt x="91" y="132"/>
                  </a:lnTo>
                  <a:lnTo>
                    <a:pt x="101" y="136"/>
                  </a:lnTo>
                  <a:lnTo>
                    <a:pt x="113" y="138"/>
                  </a:lnTo>
                  <a:lnTo>
                    <a:pt x="125" y="140"/>
                  </a:lnTo>
                  <a:lnTo>
                    <a:pt x="136" y="140"/>
                  </a:lnTo>
                  <a:lnTo>
                    <a:pt x="152" y="139"/>
                  </a:lnTo>
                  <a:lnTo>
                    <a:pt x="168" y="136"/>
                  </a:lnTo>
                  <a:lnTo>
                    <a:pt x="183" y="131"/>
                  </a:lnTo>
                  <a:lnTo>
                    <a:pt x="197" y="124"/>
                  </a:lnTo>
                  <a:lnTo>
                    <a:pt x="211" y="115"/>
                  </a:lnTo>
                  <a:lnTo>
                    <a:pt x="223" y="106"/>
                  </a:lnTo>
                  <a:lnTo>
                    <a:pt x="236" y="94"/>
                  </a:lnTo>
                  <a:lnTo>
                    <a:pt x="246" y="80"/>
                  </a:lnTo>
                  <a:lnTo>
                    <a:pt x="247" y="77"/>
                  </a:lnTo>
                  <a:lnTo>
                    <a:pt x="248" y="73"/>
                  </a:lnTo>
                  <a:lnTo>
                    <a:pt x="249" y="71"/>
                  </a:lnTo>
                  <a:lnTo>
                    <a:pt x="249" y="67"/>
                  </a:lnTo>
                  <a:lnTo>
                    <a:pt x="250" y="64"/>
                  </a:lnTo>
                  <a:lnTo>
                    <a:pt x="250" y="61"/>
                  </a:lnTo>
                  <a:lnTo>
                    <a:pt x="251" y="58"/>
                  </a:lnTo>
                  <a:lnTo>
                    <a:pt x="251" y="54"/>
                  </a:lnTo>
                  <a:lnTo>
                    <a:pt x="247" y="62"/>
                  </a:lnTo>
                  <a:lnTo>
                    <a:pt x="241" y="71"/>
                  </a:lnTo>
                  <a:lnTo>
                    <a:pt x="236" y="78"/>
                  </a:lnTo>
                  <a:lnTo>
                    <a:pt x="229" y="85"/>
                  </a:lnTo>
                  <a:lnTo>
                    <a:pt x="223" y="91"/>
                  </a:lnTo>
                  <a:lnTo>
                    <a:pt x="216" y="98"/>
                  </a:lnTo>
                  <a:lnTo>
                    <a:pt x="209" y="103"/>
                  </a:lnTo>
                  <a:lnTo>
                    <a:pt x="202" y="109"/>
                  </a:lnTo>
                  <a:lnTo>
                    <a:pt x="195" y="114"/>
                  </a:lnTo>
                  <a:lnTo>
                    <a:pt x="187" y="118"/>
                  </a:lnTo>
                  <a:lnTo>
                    <a:pt x="179" y="121"/>
                  </a:lnTo>
                  <a:lnTo>
                    <a:pt x="171" y="124"/>
                  </a:lnTo>
                  <a:lnTo>
                    <a:pt x="162" y="126"/>
                  </a:lnTo>
                  <a:lnTo>
                    <a:pt x="154" y="128"/>
                  </a:lnTo>
                  <a:lnTo>
                    <a:pt x="145" y="130"/>
                  </a:lnTo>
                  <a:lnTo>
                    <a:pt x="136" y="130"/>
                  </a:lnTo>
                  <a:lnTo>
                    <a:pt x="124" y="128"/>
                  </a:lnTo>
                  <a:lnTo>
                    <a:pt x="112" y="127"/>
                  </a:lnTo>
                  <a:lnTo>
                    <a:pt x="100" y="124"/>
                  </a:lnTo>
                  <a:lnTo>
                    <a:pt x="89" y="120"/>
                  </a:lnTo>
                  <a:lnTo>
                    <a:pt x="78" y="114"/>
                  </a:lnTo>
                  <a:lnTo>
                    <a:pt x="68" y="108"/>
                  </a:lnTo>
                  <a:lnTo>
                    <a:pt x="58" y="101"/>
                  </a:lnTo>
                  <a:lnTo>
                    <a:pt x="49" y="92"/>
                  </a:lnTo>
                  <a:lnTo>
                    <a:pt x="41" y="84"/>
                  </a:lnTo>
                  <a:lnTo>
                    <a:pt x="33" y="73"/>
                  </a:lnTo>
                  <a:lnTo>
                    <a:pt x="26" y="62"/>
                  </a:lnTo>
                  <a:lnTo>
                    <a:pt x="20" y="52"/>
                  </a:lnTo>
                  <a:lnTo>
                    <a:pt x="14" y="40"/>
                  </a:lnTo>
                  <a:lnTo>
                    <a:pt x="10" y="27"/>
                  </a:lnTo>
                  <a:lnTo>
                    <a:pt x="6" y="15"/>
                  </a:lnTo>
                  <a:lnTo>
                    <a:pt x="3" y="0"/>
                  </a:lnTo>
                  <a:lnTo>
                    <a:pt x="2" y="4"/>
                  </a:lnTo>
                  <a:lnTo>
                    <a:pt x="2" y="7"/>
                  </a:lnTo>
                  <a:lnTo>
                    <a:pt x="1" y="11"/>
                  </a:lnTo>
                  <a:lnTo>
                    <a:pt x="1" y="13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3B8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95" name="Freeform 17"/>
            <p:cNvSpPr>
              <a:spLocks/>
            </p:cNvSpPr>
            <p:nvPr/>
          </p:nvSpPr>
          <p:spPr bwMode="auto">
            <a:xfrm>
              <a:off x="1135" y="2663"/>
              <a:ext cx="50" cy="24"/>
            </a:xfrm>
            <a:custGeom>
              <a:avLst/>
              <a:gdLst>
                <a:gd name="T0" fmla="*/ 4 w 251"/>
                <a:gd name="T1" fmla="*/ 39 h 146"/>
                <a:gd name="T2" fmla="*/ 13 w 251"/>
                <a:gd name="T3" fmla="*/ 62 h 146"/>
                <a:gd name="T4" fmla="*/ 26 w 251"/>
                <a:gd name="T5" fmla="*/ 85 h 146"/>
                <a:gd name="T6" fmla="*/ 41 w 251"/>
                <a:gd name="T7" fmla="*/ 104 h 146"/>
                <a:gd name="T8" fmla="*/ 58 w 251"/>
                <a:gd name="T9" fmla="*/ 120 h 146"/>
                <a:gd name="T10" fmla="*/ 78 w 251"/>
                <a:gd name="T11" fmla="*/ 133 h 146"/>
                <a:gd name="T12" fmla="*/ 99 w 251"/>
                <a:gd name="T13" fmla="*/ 142 h 146"/>
                <a:gd name="T14" fmla="*/ 123 w 251"/>
                <a:gd name="T15" fmla="*/ 146 h 146"/>
                <a:gd name="T16" fmla="*/ 144 w 251"/>
                <a:gd name="T17" fmla="*/ 146 h 146"/>
                <a:gd name="T18" fmla="*/ 160 w 251"/>
                <a:gd name="T19" fmla="*/ 144 h 146"/>
                <a:gd name="T20" fmla="*/ 184 w 251"/>
                <a:gd name="T21" fmla="*/ 137 h 146"/>
                <a:gd name="T22" fmla="*/ 213 w 251"/>
                <a:gd name="T23" fmla="*/ 119 h 146"/>
                <a:gd name="T24" fmla="*/ 238 w 251"/>
                <a:gd name="T25" fmla="*/ 94 h 146"/>
                <a:gd name="T26" fmla="*/ 249 w 251"/>
                <a:gd name="T27" fmla="*/ 76 h 146"/>
                <a:gd name="T28" fmla="*/ 250 w 251"/>
                <a:gd name="T29" fmla="*/ 70 h 146"/>
                <a:gd name="T30" fmla="*/ 251 w 251"/>
                <a:gd name="T31" fmla="*/ 62 h 146"/>
                <a:gd name="T32" fmla="*/ 251 w 251"/>
                <a:gd name="T33" fmla="*/ 57 h 146"/>
                <a:gd name="T34" fmla="*/ 247 w 251"/>
                <a:gd name="T35" fmla="*/ 62 h 146"/>
                <a:gd name="T36" fmla="*/ 237 w 251"/>
                <a:gd name="T37" fmla="*/ 79 h 146"/>
                <a:gd name="T38" fmla="*/ 224 w 251"/>
                <a:gd name="T39" fmla="*/ 95 h 146"/>
                <a:gd name="T40" fmla="*/ 210 w 251"/>
                <a:gd name="T41" fmla="*/ 108 h 146"/>
                <a:gd name="T42" fmla="*/ 196 w 251"/>
                <a:gd name="T43" fmla="*/ 119 h 146"/>
                <a:gd name="T44" fmla="*/ 179 w 251"/>
                <a:gd name="T45" fmla="*/ 127 h 146"/>
                <a:gd name="T46" fmla="*/ 162 w 251"/>
                <a:gd name="T47" fmla="*/ 133 h 146"/>
                <a:gd name="T48" fmla="*/ 144 w 251"/>
                <a:gd name="T49" fmla="*/ 136 h 146"/>
                <a:gd name="T50" fmla="*/ 123 w 251"/>
                <a:gd name="T51" fmla="*/ 136 h 146"/>
                <a:gd name="T52" fmla="*/ 98 w 251"/>
                <a:gd name="T53" fmla="*/ 130 h 146"/>
                <a:gd name="T54" fmla="*/ 76 w 251"/>
                <a:gd name="T55" fmla="*/ 120 h 146"/>
                <a:gd name="T56" fmla="*/ 57 w 251"/>
                <a:gd name="T57" fmla="*/ 106 h 146"/>
                <a:gd name="T58" fmla="*/ 39 w 251"/>
                <a:gd name="T59" fmla="*/ 88 h 146"/>
                <a:gd name="T60" fmla="*/ 25 w 251"/>
                <a:gd name="T61" fmla="*/ 66 h 146"/>
                <a:gd name="T62" fmla="*/ 14 w 251"/>
                <a:gd name="T63" fmla="*/ 41 h 146"/>
                <a:gd name="T64" fmla="*/ 7 w 251"/>
                <a:gd name="T65" fmla="*/ 15 h 146"/>
                <a:gd name="T66" fmla="*/ 4 w 251"/>
                <a:gd name="T67" fmla="*/ 3 h 146"/>
                <a:gd name="T68" fmla="*/ 3 w 251"/>
                <a:gd name="T69" fmla="*/ 10 h 146"/>
                <a:gd name="T70" fmla="*/ 1 w 251"/>
                <a:gd name="T71" fmla="*/ 16 h 146"/>
                <a:gd name="T72" fmla="*/ 0 w 251"/>
                <a:gd name="T73" fmla="*/ 2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1" h="146">
                  <a:moveTo>
                    <a:pt x="0" y="25"/>
                  </a:moveTo>
                  <a:lnTo>
                    <a:pt x="4" y="39"/>
                  </a:lnTo>
                  <a:lnTo>
                    <a:pt x="8" y="51"/>
                  </a:lnTo>
                  <a:lnTo>
                    <a:pt x="13" y="62"/>
                  </a:lnTo>
                  <a:lnTo>
                    <a:pt x="19" y="74"/>
                  </a:lnTo>
                  <a:lnTo>
                    <a:pt x="26" y="85"/>
                  </a:lnTo>
                  <a:lnTo>
                    <a:pt x="33" y="95"/>
                  </a:lnTo>
                  <a:lnTo>
                    <a:pt x="41" y="104"/>
                  </a:lnTo>
                  <a:lnTo>
                    <a:pt x="49" y="113"/>
                  </a:lnTo>
                  <a:lnTo>
                    <a:pt x="58" y="120"/>
                  </a:lnTo>
                  <a:lnTo>
                    <a:pt x="68" y="127"/>
                  </a:lnTo>
                  <a:lnTo>
                    <a:pt x="78" y="133"/>
                  </a:lnTo>
                  <a:lnTo>
                    <a:pt x="89" y="138"/>
                  </a:lnTo>
                  <a:lnTo>
                    <a:pt x="99" y="142"/>
                  </a:lnTo>
                  <a:lnTo>
                    <a:pt x="112" y="145"/>
                  </a:lnTo>
                  <a:lnTo>
                    <a:pt x="123" y="146"/>
                  </a:lnTo>
                  <a:lnTo>
                    <a:pt x="135" y="146"/>
                  </a:lnTo>
                  <a:lnTo>
                    <a:pt x="144" y="146"/>
                  </a:lnTo>
                  <a:lnTo>
                    <a:pt x="152" y="145"/>
                  </a:lnTo>
                  <a:lnTo>
                    <a:pt x="160" y="144"/>
                  </a:lnTo>
                  <a:lnTo>
                    <a:pt x="168" y="142"/>
                  </a:lnTo>
                  <a:lnTo>
                    <a:pt x="184" y="137"/>
                  </a:lnTo>
                  <a:lnTo>
                    <a:pt x="199" y="128"/>
                  </a:lnTo>
                  <a:lnTo>
                    <a:pt x="213" y="119"/>
                  </a:lnTo>
                  <a:lnTo>
                    <a:pt x="226" y="107"/>
                  </a:lnTo>
                  <a:lnTo>
                    <a:pt x="238" y="94"/>
                  </a:lnTo>
                  <a:lnTo>
                    <a:pt x="248" y="79"/>
                  </a:lnTo>
                  <a:lnTo>
                    <a:pt x="249" y="76"/>
                  </a:lnTo>
                  <a:lnTo>
                    <a:pt x="249" y="72"/>
                  </a:lnTo>
                  <a:lnTo>
                    <a:pt x="250" y="70"/>
                  </a:lnTo>
                  <a:lnTo>
                    <a:pt x="250" y="66"/>
                  </a:lnTo>
                  <a:lnTo>
                    <a:pt x="251" y="62"/>
                  </a:lnTo>
                  <a:lnTo>
                    <a:pt x="251" y="60"/>
                  </a:lnTo>
                  <a:lnTo>
                    <a:pt x="251" y="57"/>
                  </a:lnTo>
                  <a:lnTo>
                    <a:pt x="251" y="53"/>
                  </a:lnTo>
                  <a:lnTo>
                    <a:pt x="247" y="62"/>
                  </a:lnTo>
                  <a:lnTo>
                    <a:pt x="242" y="71"/>
                  </a:lnTo>
                  <a:lnTo>
                    <a:pt x="237" y="79"/>
                  </a:lnTo>
                  <a:lnTo>
                    <a:pt x="231" y="86"/>
                  </a:lnTo>
                  <a:lnTo>
                    <a:pt x="224" y="95"/>
                  </a:lnTo>
                  <a:lnTo>
                    <a:pt x="217" y="101"/>
                  </a:lnTo>
                  <a:lnTo>
                    <a:pt x="210" y="108"/>
                  </a:lnTo>
                  <a:lnTo>
                    <a:pt x="203" y="113"/>
                  </a:lnTo>
                  <a:lnTo>
                    <a:pt x="196" y="119"/>
                  </a:lnTo>
                  <a:lnTo>
                    <a:pt x="188" y="122"/>
                  </a:lnTo>
                  <a:lnTo>
                    <a:pt x="179" y="127"/>
                  </a:lnTo>
                  <a:lnTo>
                    <a:pt x="171" y="130"/>
                  </a:lnTo>
                  <a:lnTo>
                    <a:pt x="162" y="133"/>
                  </a:lnTo>
                  <a:lnTo>
                    <a:pt x="153" y="134"/>
                  </a:lnTo>
                  <a:lnTo>
                    <a:pt x="144" y="136"/>
                  </a:lnTo>
                  <a:lnTo>
                    <a:pt x="135" y="136"/>
                  </a:lnTo>
                  <a:lnTo>
                    <a:pt x="123" y="136"/>
                  </a:lnTo>
                  <a:lnTo>
                    <a:pt x="111" y="133"/>
                  </a:lnTo>
                  <a:lnTo>
                    <a:pt x="98" y="130"/>
                  </a:lnTo>
                  <a:lnTo>
                    <a:pt x="87" y="126"/>
                  </a:lnTo>
                  <a:lnTo>
                    <a:pt x="76" y="120"/>
                  </a:lnTo>
                  <a:lnTo>
                    <a:pt x="66" y="113"/>
                  </a:lnTo>
                  <a:lnTo>
                    <a:pt x="57" y="106"/>
                  </a:lnTo>
                  <a:lnTo>
                    <a:pt x="48" y="97"/>
                  </a:lnTo>
                  <a:lnTo>
                    <a:pt x="39" y="88"/>
                  </a:lnTo>
                  <a:lnTo>
                    <a:pt x="32" y="77"/>
                  </a:lnTo>
                  <a:lnTo>
                    <a:pt x="25" y="66"/>
                  </a:lnTo>
                  <a:lnTo>
                    <a:pt x="19" y="54"/>
                  </a:lnTo>
                  <a:lnTo>
                    <a:pt x="14" y="41"/>
                  </a:lnTo>
                  <a:lnTo>
                    <a:pt x="10" y="28"/>
                  </a:lnTo>
                  <a:lnTo>
                    <a:pt x="7" y="15"/>
                  </a:lnTo>
                  <a:lnTo>
                    <a:pt x="5" y="0"/>
                  </a:lnTo>
                  <a:lnTo>
                    <a:pt x="4" y="3"/>
                  </a:lnTo>
                  <a:lnTo>
                    <a:pt x="3" y="6"/>
                  </a:lnTo>
                  <a:lnTo>
                    <a:pt x="3" y="10"/>
                  </a:lnTo>
                  <a:lnTo>
                    <a:pt x="2" y="12"/>
                  </a:lnTo>
                  <a:lnTo>
                    <a:pt x="1" y="16"/>
                  </a:lnTo>
                  <a:lnTo>
                    <a:pt x="1" y="19"/>
                  </a:lnTo>
                  <a:lnTo>
                    <a:pt x="0" y="22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F3BA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96" name="Freeform 18"/>
            <p:cNvSpPr>
              <a:spLocks/>
            </p:cNvSpPr>
            <p:nvPr/>
          </p:nvSpPr>
          <p:spPr bwMode="auto">
            <a:xfrm>
              <a:off x="1135" y="2661"/>
              <a:ext cx="50" cy="25"/>
            </a:xfrm>
            <a:custGeom>
              <a:avLst/>
              <a:gdLst>
                <a:gd name="T0" fmla="*/ 3 w 249"/>
                <a:gd name="T1" fmla="*/ 39 h 154"/>
                <a:gd name="T2" fmla="*/ 11 w 249"/>
                <a:gd name="T3" fmla="*/ 64 h 154"/>
                <a:gd name="T4" fmla="*/ 23 w 249"/>
                <a:gd name="T5" fmla="*/ 86 h 154"/>
                <a:gd name="T6" fmla="*/ 38 w 249"/>
                <a:gd name="T7" fmla="*/ 108 h 154"/>
                <a:gd name="T8" fmla="*/ 55 w 249"/>
                <a:gd name="T9" fmla="*/ 125 h 154"/>
                <a:gd name="T10" fmla="*/ 75 w 249"/>
                <a:gd name="T11" fmla="*/ 138 h 154"/>
                <a:gd name="T12" fmla="*/ 97 w 249"/>
                <a:gd name="T13" fmla="*/ 148 h 154"/>
                <a:gd name="T14" fmla="*/ 121 w 249"/>
                <a:gd name="T15" fmla="*/ 152 h 154"/>
                <a:gd name="T16" fmla="*/ 142 w 249"/>
                <a:gd name="T17" fmla="*/ 154 h 154"/>
                <a:gd name="T18" fmla="*/ 159 w 249"/>
                <a:gd name="T19" fmla="*/ 150 h 154"/>
                <a:gd name="T20" fmla="*/ 176 w 249"/>
                <a:gd name="T21" fmla="*/ 145 h 154"/>
                <a:gd name="T22" fmla="*/ 192 w 249"/>
                <a:gd name="T23" fmla="*/ 138 h 154"/>
                <a:gd name="T24" fmla="*/ 206 w 249"/>
                <a:gd name="T25" fmla="*/ 127 h 154"/>
                <a:gd name="T26" fmla="*/ 220 w 249"/>
                <a:gd name="T27" fmla="*/ 115 h 154"/>
                <a:gd name="T28" fmla="*/ 233 w 249"/>
                <a:gd name="T29" fmla="*/ 102 h 154"/>
                <a:gd name="T30" fmla="*/ 244 w 249"/>
                <a:gd name="T31" fmla="*/ 86 h 154"/>
                <a:gd name="T32" fmla="*/ 249 w 249"/>
                <a:gd name="T33" fmla="*/ 74 h 154"/>
                <a:gd name="T34" fmla="*/ 249 w 249"/>
                <a:gd name="T35" fmla="*/ 69 h 154"/>
                <a:gd name="T36" fmla="*/ 249 w 249"/>
                <a:gd name="T37" fmla="*/ 63 h 154"/>
                <a:gd name="T38" fmla="*/ 249 w 249"/>
                <a:gd name="T39" fmla="*/ 57 h 154"/>
                <a:gd name="T40" fmla="*/ 245 w 249"/>
                <a:gd name="T41" fmla="*/ 63 h 154"/>
                <a:gd name="T42" fmla="*/ 236 w 249"/>
                <a:gd name="T43" fmla="*/ 80 h 154"/>
                <a:gd name="T44" fmla="*/ 223 w 249"/>
                <a:gd name="T45" fmla="*/ 97 h 154"/>
                <a:gd name="T46" fmla="*/ 210 w 249"/>
                <a:gd name="T47" fmla="*/ 112 h 154"/>
                <a:gd name="T48" fmla="*/ 195 w 249"/>
                <a:gd name="T49" fmla="*/ 124 h 154"/>
                <a:gd name="T50" fmla="*/ 179 w 249"/>
                <a:gd name="T51" fmla="*/ 133 h 154"/>
                <a:gd name="T52" fmla="*/ 161 w 249"/>
                <a:gd name="T53" fmla="*/ 139 h 154"/>
                <a:gd name="T54" fmla="*/ 143 w 249"/>
                <a:gd name="T55" fmla="*/ 143 h 154"/>
                <a:gd name="T56" fmla="*/ 121 w 249"/>
                <a:gd name="T57" fmla="*/ 142 h 154"/>
                <a:gd name="T58" fmla="*/ 96 w 249"/>
                <a:gd name="T59" fmla="*/ 137 h 154"/>
                <a:gd name="T60" fmla="*/ 74 w 249"/>
                <a:gd name="T61" fmla="*/ 126 h 154"/>
                <a:gd name="T62" fmla="*/ 54 w 249"/>
                <a:gd name="T63" fmla="*/ 110 h 154"/>
                <a:gd name="T64" fmla="*/ 37 w 249"/>
                <a:gd name="T65" fmla="*/ 91 h 154"/>
                <a:gd name="T66" fmla="*/ 24 w 249"/>
                <a:gd name="T67" fmla="*/ 69 h 154"/>
                <a:gd name="T68" fmla="*/ 14 w 249"/>
                <a:gd name="T69" fmla="*/ 43 h 154"/>
                <a:gd name="T70" fmla="*/ 8 w 249"/>
                <a:gd name="T71" fmla="*/ 15 h 154"/>
                <a:gd name="T72" fmla="*/ 5 w 249"/>
                <a:gd name="T73" fmla="*/ 3 h 154"/>
                <a:gd name="T74" fmla="*/ 4 w 249"/>
                <a:gd name="T75" fmla="*/ 9 h 154"/>
                <a:gd name="T76" fmla="*/ 2 w 249"/>
                <a:gd name="T77" fmla="*/ 16 h 154"/>
                <a:gd name="T78" fmla="*/ 1 w 249"/>
                <a:gd name="T79" fmla="*/ 2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49" h="154">
                  <a:moveTo>
                    <a:pt x="0" y="24"/>
                  </a:moveTo>
                  <a:lnTo>
                    <a:pt x="3" y="39"/>
                  </a:lnTo>
                  <a:lnTo>
                    <a:pt x="7" y="51"/>
                  </a:lnTo>
                  <a:lnTo>
                    <a:pt x="11" y="64"/>
                  </a:lnTo>
                  <a:lnTo>
                    <a:pt x="17" y="76"/>
                  </a:lnTo>
                  <a:lnTo>
                    <a:pt x="23" y="86"/>
                  </a:lnTo>
                  <a:lnTo>
                    <a:pt x="30" y="97"/>
                  </a:lnTo>
                  <a:lnTo>
                    <a:pt x="38" y="108"/>
                  </a:lnTo>
                  <a:lnTo>
                    <a:pt x="46" y="116"/>
                  </a:lnTo>
                  <a:lnTo>
                    <a:pt x="55" y="125"/>
                  </a:lnTo>
                  <a:lnTo>
                    <a:pt x="65" y="132"/>
                  </a:lnTo>
                  <a:lnTo>
                    <a:pt x="75" y="138"/>
                  </a:lnTo>
                  <a:lnTo>
                    <a:pt x="86" y="144"/>
                  </a:lnTo>
                  <a:lnTo>
                    <a:pt x="97" y="148"/>
                  </a:lnTo>
                  <a:lnTo>
                    <a:pt x="109" y="151"/>
                  </a:lnTo>
                  <a:lnTo>
                    <a:pt x="121" y="152"/>
                  </a:lnTo>
                  <a:lnTo>
                    <a:pt x="133" y="154"/>
                  </a:lnTo>
                  <a:lnTo>
                    <a:pt x="142" y="154"/>
                  </a:lnTo>
                  <a:lnTo>
                    <a:pt x="151" y="152"/>
                  </a:lnTo>
                  <a:lnTo>
                    <a:pt x="159" y="150"/>
                  </a:lnTo>
                  <a:lnTo>
                    <a:pt x="168" y="148"/>
                  </a:lnTo>
                  <a:lnTo>
                    <a:pt x="176" y="145"/>
                  </a:lnTo>
                  <a:lnTo>
                    <a:pt x="184" y="142"/>
                  </a:lnTo>
                  <a:lnTo>
                    <a:pt x="192" y="138"/>
                  </a:lnTo>
                  <a:lnTo>
                    <a:pt x="199" y="133"/>
                  </a:lnTo>
                  <a:lnTo>
                    <a:pt x="206" y="127"/>
                  </a:lnTo>
                  <a:lnTo>
                    <a:pt x="213" y="122"/>
                  </a:lnTo>
                  <a:lnTo>
                    <a:pt x="220" y="115"/>
                  </a:lnTo>
                  <a:lnTo>
                    <a:pt x="226" y="109"/>
                  </a:lnTo>
                  <a:lnTo>
                    <a:pt x="233" y="102"/>
                  </a:lnTo>
                  <a:lnTo>
                    <a:pt x="238" y="95"/>
                  </a:lnTo>
                  <a:lnTo>
                    <a:pt x="244" y="86"/>
                  </a:lnTo>
                  <a:lnTo>
                    <a:pt x="248" y="78"/>
                  </a:lnTo>
                  <a:lnTo>
                    <a:pt x="249" y="74"/>
                  </a:lnTo>
                  <a:lnTo>
                    <a:pt x="249" y="72"/>
                  </a:lnTo>
                  <a:lnTo>
                    <a:pt x="249" y="69"/>
                  </a:lnTo>
                  <a:lnTo>
                    <a:pt x="249" y="65"/>
                  </a:lnTo>
                  <a:lnTo>
                    <a:pt x="249" y="63"/>
                  </a:lnTo>
                  <a:lnTo>
                    <a:pt x="249" y="59"/>
                  </a:lnTo>
                  <a:lnTo>
                    <a:pt x="249" y="57"/>
                  </a:lnTo>
                  <a:lnTo>
                    <a:pt x="249" y="53"/>
                  </a:lnTo>
                  <a:lnTo>
                    <a:pt x="245" y="63"/>
                  </a:lnTo>
                  <a:lnTo>
                    <a:pt x="241" y="72"/>
                  </a:lnTo>
                  <a:lnTo>
                    <a:pt x="236" y="80"/>
                  </a:lnTo>
                  <a:lnTo>
                    <a:pt x="230" y="89"/>
                  </a:lnTo>
                  <a:lnTo>
                    <a:pt x="223" y="97"/>
                  </a:lnTo>
                  <a:lnTo>
                    <a:pt x="217" y="104"/>
                  </a:lnTo>
                  <a:lnTo>
                    <a:pt x="210" y="112"/>
                  </a:lnTo>
                  <a:lnTo>
                    <a:pt x="203" y="118"/>
                  </a:lnTo>
                  <a:lnTo>
                    <a:pt x="195" y="124"/>
                  </a:lnTo>
                  <a:lnTo>
                    <a:pt x="187" y="128"/>
                  </a:lnTo>
                  <a:lnTo>
                    <a:pt x="179" y="133"/>
                  </a:lnTo>
                  <a:lnTo>
                    <a:pt x="170" y="136"/>
                  </a:lnTo>
                  <a:lnTo>
                    <a:pt x="161" y="139"/>
                  </a:lnTo>
                  <a:lnTo>
                    <a:pt x="152" y="142"/>
                  </a:lnTo>
                  <a:lnTo>
                    <a:pt x="143" y="143"/>
                  </a:lnTo>
                  <a:lnTo>
                    <a:pt x="133" y="143"/>
                  </a:lnTo>
                  <a:lnTo>
                    <a:pt x="121" y="142"/>
                  </a:lnTo>
                  <a:lnTo>
                    <a:pt x="109" y="140"/>
                  </a:lnTo>
                  <a:lnTo>
                    <a:pt x="96" y="137"/>
                  </a:lnTo>
                  <a:lnTo>
                    <a:pt x="85" y="132"/>
                  </a:lnTo>
                  <a:lnTo>
                    <a:pt x="74" y="126"/>
                  </a:lnTo>
                  <a:lnTo>
                    <a:pt x="64" y="119"/>
                  </a:lnTo>
                  <a:lnTo>
                    <a:pt x="54" y="110"/>
                  </a:lnTo>
                  <a:lnTo>
                    <a:pt x="45" y="101"/>
                  </a:lnTo>
                  <a:lnTo>
                    <a:pt x="37" y="91"/>
                  </a:lnTo>
                  <a:lnTo>
                    <a:pt x="30" y="80"/>
                  </a:lnTo>
                  <a:lnTo>
                    <a:pt x="24" y="69"/>
                  </a:lnTo>
                  <a:lnTo>
                    <a:pt x="18" y="57"/>
                  </a:lnTo>
                  <a:lnTo>
                    <a:pt x="14" y="43"/>
                  </a:lnTo>
                  <a:lnTo>
                    <a:pt x="10" y="29"/>
                  </a:lnTo>
                  <a:lnTo>
                    <a:pt x="8" y="15"/>
                  </a:lnTo>
                  <a:lnTo>
                    <a:pt x="6" y="0"/>
                  </a:lnTo>
                  <a:lnTo>
                    <a:pt x="5" y="3"/>
                  </a:lnTo>
                  <a:lnTo>
                    <a:pt x="4" y="6"/>
                  </a:lnTo>
                  <a:lnTo>
                    <a:pt x="4" y="9"/>
                  </a:lnTo>
                  <a:lnTo>
                    <a:pt x="3" y="12"/>
                  </a:lnTo>
                  <a:lnTo>
                    <a:pt x="2" y="16"/>
                  </a:lnTo>
                  <a:lnTo>
                    <a:pt x="1" y="18"/>
                  </a:lnTo>
                  <a:lnTo>
                    <a:pt x="1" y="22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F4B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97" name="Freeform 19"/>
            <p:cNvSpPr>
              <a:spLocks/>
            </p:cNvSpPr>
            <p:nvPr/>
          </p:nvSpPr>
          <p:spPr bwMode="auto">
            <a:xfrm>
              <a:off x="1136" y="2659"/>
              <a:ext cx="49" cy="26"/>
            </a:xfrm>
            <a:custGeom>
              <a:avLst/>
              <a:gdLst>
                <a:gd name="T0" fmla="*/ 2 w 246"/>
                <a:gd name="T1" fmla="*/ 38 h 159"/>
                <a:gd name="T2" fmla="*/ 9 w 246"/>
                <a:gd name="T3" fmla="*/ 64 h 159"/>
                <a:gd name="T4" fmla="*/ 20 w 246"/>
                <a:gd name="T5" fmla="*/ 89 h 159"/>
                <a:gd name="T6" fmla="*/ 34 w 246"/>
                <a:gd name="T7" fmla="*/ 111 h 159"/>
                <a:gd name="T8" fmla="*/ 52 w 246"/>
                <a:gd name="T9" fmla="*/ 129 h 159"/>
                <a:gd name="T10" fmla="*/ 71 w 246"/>
                <a:gd name="T11" fmla="*/ 143 h 159"/>
                <a:gd name="T12" fmla="*/ 93 w 246"/>
                <a:gd name="T13" fmla="*/ 153 h 159"/>
                <a:gd name="T14" fmla="*/ 118 w 246"/>
                <a:gd name="T15" fmla="*/ 159 h 159"/>
                <a:gd name="T16" fmla="*/ 139 w 246"/>
                <a:gd name="T17" fmla="*/ 159 h 159"/>
                <a:gd name="T18" fmla="*/ 157 w 246"/>
                <a:gd name="T19" fmla="*/ 156 h 159"/>
                <a:gd name="T20" fmla="*/ 174 w 246"/>
                <a:gd name="T21" fmla="*/ 150 h 159"/>
                <a:gd name="T22" fmla="*/ 191 w 246"/>
                <a:gd name="T23" fmla="*/ 142 h 159"/>
                <a:gd name="T24" fmla="*/ 205 w 246"/>
                <a:gd name="T25" fmla="*/ 131 h 159"/>
                <a:gd name="T26" fmla="*/ 219 w 246"/>
                <a:gd name="T27" fmla="*/ 118 h 159"/>
                <a:gd name="T28" fmla="*/ 232 w 246"/>
                <a:gd name="T29" fmla="*/ 102 h 159"/>
                <a:gd name="T30" fmla="*/ 242 w 246"/>
                <a:gd name="T31" fmla="*/ 85 h 159"/>
                <a:gd name="T32" fmla="*/ 246 w 246"/>
                <a:gd name="T33" fmla="*/ 74 h 159"/>
                <a:gd name="T34" fmla="*/ 246 w 246"/>
                <a:gd name="T35" fmla="*/ 68 h 159"/>
                <a:gd name="T36" fmla="*/ 246 w 246"/>
                <a:gd name="T37" fmla="*/ 60 h 159"/>
                <a:gd name="T38" fmla="*/ 246 w 246"/>
                <a:gd name="T39" fmla="*/ 54 h 159"/>
                <a:gd name="T40" fmla="*/ 242 w 246"/>
                <a:gd name="T41" fmla="*/ 62 h 159"/>
                <a:gd name="T42" fmla="*/ 233 w 246"/>
                <a:gd name="T43" fmla="*/ 82 h 159"/>
                <a:gd name="T44" fmla="*/ 221 w 246"/>
                <a:gd name="T45" fmla="*/ 99 h 159"/>
                <a:gd name="T46" fmla="*/ 208 w 246"/>
                <a:gd name="T47" fmla="*/ 114 h 159"/>
                <a:gd name="T48" fmla="*/ 193 w 246"/>
                <a:gd name="T49" fmla="*/ 127 h 159"/>
                <a:gd name="T50" fmla="*/ 177 w 246"/>
                <a:gd name="T51" fmla="*/ 137 h 159"/>
                <a:gd name="T52" fmla="*/ 159 w 246"/>
                <a:gd name="T53" fmla="*/ 144 h 159"/>
                <a:gd name="T54" fmla="*/ 140 w 246"/>
                <a:gd name="T55" fmla="*/ 148 h 159"/>
                <a:gd name="T56" fmla="*/ 118 w 246"/>
                <a:gd name="T57" fmla="*/ 148 h 159"/>
                <a:gd name="T58" fmla="*/ 93 w 246"/>
                <a:gd name="T59" fmla="*/ 142 h 159"/>
                <a:gd name="T60" fmla="*/ 71 w 246"/>
                <a:gd name="T61" fmla="*/ 131 h 159"/>
                <a:gd name="T62" fmla="*/ 52 w 246"/>
                <a:gd name="T63" fmla="*/ 115 h 159"/>
                <a:gd name="T64" fmla="*/ 35 w 246"/>
                <a:gd name="T65" fmla="*/ 95 h 159"/>
                <a:gd name="T66" fmla="*/ 22 w 246"/>
                <a:gd name="T67" fmla="*/ 72 h 159"/>
                <a:gd name="T68" fmla="*/ 13 w 246"/>
                <a:gd name="T69" fmla="*/ 46 h 159"/>
                <a:gd name="T70" fmla="*/ 8 w 246"/>
                <a:gd name="T71" fmla="*/ 17 h 159"/>
                <a:gd name="T72" fmla="*/ 8 w 246"/>
                <a:gd name="T73" fmla="*/ 3 h 159"/>
                <a:gd name="T74" fmla="*/ 8 w 246"/>
                <a:gd name="T75" fmla="*/ 2 h 159"/>
                <a:gd name="T76" fmla="*/ 8 w 246"/>
                <a:gd name="T77" fmla="*/ 0 h 159"/>
                <a:gd name="T78" fmla="*/ 8 w 246"/>
                <a:gd name="T79" fmla="*/ 0 h 159"/>
                <a:gd name="T80" fmla="*/ 7 w 246"/>
                <a:gd name="T81" fmla="*/ 3 h 159"/>
                <a:gd name="T82" fmla="*/ 4 w 246"/>
                <a:gd name="T83" fmla="*/ 9 h 159"/>
                <a:gd name="T84" fmla="*/ 2 w 246"/>
                <a:gd name="T85" fmla="*/ 14 h 159"/>
                <a:gd name="T86" fmla="*/ 1 w 246"/>
                <a:gd name="T87" fmla="*/ 2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6" h="159">
                  <a:moveTo>
                    <a:pt x="0" y="23"/>
                  </a:moveTo>
                  <a:lnTo>
                    <a:pt x="2" y="38"/>
                  </a:lnTo>
                  <a:lnTo>
                    <a:pt x="5" y="51"/>
                  </a:lnTo>
                  <a:lnTo>
                    <a:pt x="9" y="64"/>
                  </a:lnTo>
                  <a:lnTo>
                    <a:pt x="14" y="77"/>
                  </a:lnTo>
                  <a:lnTo>
                    <a:pt x="20" y="89"/>
                  </a:lnTo>
                  <a:lnTo>
                    <a:pt x="27" y="100"/>
                  </a:lnTo>
                  <a:lnTo>
                    <a:pt x="34" y="111"/>
                  </a:lnTo>
                  <a:lnTo>
                    <a:pt x="43" y="120"/>
                  </a:lnTo>
                  <a:lnTo>
                    <a:pt x="52" y="129"/>
                  </a:lnTo>
                  <a:lnTo>
                    <a:pt x="61" y="136"/>
                  </a:lnTo>
                  <a:lnTo>
                    <a:pt x="71" y="143"/>
                  </a:lnTo>
                  <a:lnTo>
                    <a:pt x="82" y="149"/>
                  </a:lnTo>
                  <a:lnTo>
                    <a:pt x="93" y="153"/>
                  </a:lnTo>
                  <a:lnTo>
                    <a:pt x="106" y="156"/>
                  </a:lnTo>
                  <a:lnTo>
                    <a:pt x="118" y="159"/>
                  </a:lnTo>
                  <a:lnTo>
                    <a:pt x="130" y="159"/>
                  </a:lnTo>
                  <a:lnTo>
                    <a:pt x="139" y="159"/>
                  </a:lnTo>
                  <a:lnTo>
                    <a:pt x="148" y="157"/>
                  </a:lnTo>
                  <a:lnTo>
                    <a:pt x="157" y="156"/>
                  </a:lnTo>
                  <a:lnTo>
                    <a:pt x="166" y="153"/>
                  </a:lnTo>
                  <a:lnTo>
                    <a:pt x="174" y="150"/>
                  </a:lnTo>
                  <a:lnTo>
                    <a:pt x="183" y="145"/>
                  </a:lnTo>
                  <a:lnTo>
                    <a:pt x="191" y="142"/>
                  </a:lnTo>
                  <a:lnTo>
                    <a:pt x="198" y="136"/>
                  </a:lnTo>
                  <a:lnTo>
                    <a:pt x="205" y="131"/>
                  </a:lnTo>
                  <a:lnTo>
                    <a:pt x="212" y="124"/>
                  </a:lnTo>
                  <a:lnTo>
                    <a:pt x="219" y="118"/>
                  </a:lnTo>
                  <a:lnTo>
                    <a:pt x="226" y="111"/>
                  </a:lnTo>
                  <a:lnTo>
                    <a:pt x="232" y="102"/>
                  </a:lnTo>
                  <a:lnTo>
                    <a:pt x="237" y="94"/>
                  </a:lnTo>
                  <a:lnTo>
                    <a:pt x="242" y="85"/>
                  </a:lnTo>
                  <a:lnTo>
                    <a:pt x="246" y="76"/>
                  </a:lnTo>
                  <a:lnTo>
                    <a:pt x="246" y="74"/>
                  </a:lnTo>
                  <a:lnTo>
                    <a:pt x="246" y="70"/>
                  </a:lnTo>
                  <a:lnTo>
                    <a:pt x="246" y="68"/>
                  </a:lnTo>
                  <a:lnTo>
                    <a:pt x="246" y="64"/>
                  </a:lnTo>
                  <a:lnTo>
                    <a:pt x="246" y="60"/>
                  </a:lnTo>
                  <a:lnTo>
                    <a:pt x="246" y="58"/>
                  </a:lnTo>
                  <a:lnTo>
                    <a:pt x="246" y="54"/>
                  </a:lnTo>
                  <a:lnTo>
                    <a:pt x="246" y="52"/>
                  </a:lnTo>
                  <a:lnTo>
                    <a:pt x="242" y="62"/>
                  </a:lnTo>
                  <a:lnTo>
                    <a:pt x="238" y="72"/>
                  </a:lnTo>
                  <a:lnTo>
                    <a:pt x="233" y="82"/>
                  </a:lnTo>
                  <a:lnTo>
                    <a:pt x="228" y="90"/>
                  </a:lnTo>
                  <a:lnTo>
                    <a:pt x="221" y="99"/>
                  </a:lnTo>
                  <a:lnTo>
                    <a:pt x="215" y="107"/>
                  </a:lnTo>
                  <a:lnTo>
                    <a:pt x="208" y="114"/>
                  </a:lnTo>
                  <a:lnTo>
                    <a:pt x="201" y="121"/>
                  </a:lnTo>
                  <a:lnTo>
                    <a:pt x="193" y="127"/>
                  </a:lnTo>
                  <a:lnTo>
                    <a:pt x="185" y="132"/>
                  </a:lnTo>
                  <a:lnTo>
                    <a:pt x="177" y="137"/>
                  </a:lnTo>
                  <a:lnTo>
                    <a:pt x="168" y="142"/>
                  </a:lnTo>
                  <a:lnTo>
                    <a:pt x="159" y="144"/>
                  </a:lnTo>
                  <a:lnTo>
                    <a:pt x="149" y="147"/>
                  </a:lnTo>
                  <a:lnTo>
                    <a:pt x="140" y="148"/>
                  </a:lnTo>
                  <a:lnTo>
                    <a:pt x="130" y="148"/>
                  </a:lnTo>
                  <a:lnTo>
                    <a:pt x="118" y="148"/>
                  </a:lnTo>
                  <a:lnTo>
                    <a:pt x="106" y="145"/>
                  </a:lnTo>
                  <a:lnTo>
                    <a:pt x="93" y="142"/>
                  </a:lnTo>
                  <a:lnTo>
                    <a:pt x="82" y="137"/>
                  </a:lnTo>
                  <a:lnTo>
                    <a:pt x="71" y="131"/>
                  </a:lnTo>
                  <a:lnTo>
                    <a:pt x="61" y="124"/>
                  </a:lnTo>
                  <a:lnTo>
                    <a:pt x="52" y="115"/>
                  </a:lnTo>
                  <a:lnTo>
                    <a:pt x="43" y="106"/>
                  </a:lnTo>
                  <a:lnTo>
                    <a:pt x="35" y="95"/>
                  </a:lnTo>
                  <a:lnTo>
                    <a:pt x="28" y="84"/>
                  </a:lnTo>
                  <a:lnTo>
                    <a:pt x="22" y="72"/>
                  </a:lnTo>
                  <a:lnTo>
                    <a:pt x="17" y="59"/>
                  </a:lnTo>
                  <a:lnTo>
                    <a:pt x="13" y="46"/>
                  </a:lnTo>
                  <a:lnTo>
                    <a:pt x="10" y="32"/>
                  </a:lnTo>
                  <a:lnTo>
                    <a:pt x="8" y="17"/>
                  </a:lnTo>
                  <a:lnTo>
                    <a:pt x="8" y="3"/>
                  </a:lnTo>
                  <a:lnTo>
                    <a:pt x="8" y="3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7" y="3"/>
                  </a:lnTo>
                  <a:lnTo>
                    <a:pt x="5" y="5"/>
                  </a:lnTo>
                  <a:lnTo>
                    <a:pt x="4" y="9"/>
                  </a:lnTo>
                  <a:lnTo>
                    <a:pt x="3" y="11"/>
                  </a:lnTo>
                  <a:lnTo>
                    <a:pt x="2" y="14"/>
                  </a:lnTo>
                  <a:lnTo>
                    <a:pt x="1" y="17"/>
                  </a:lnTo>
                  <a:lnTo>
                    <a:pt x="1" y="2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98" name="Freeform 20"/>
            <p:cNvSpPr>
              <a:spLocks/>
            </p:cNvSpPr>
            <p:nvPr/>
          </p:nvSpPr>
          <p:spPr bwMode="auto">
            <a:xfrm>
              <a:off x="1136" y="2657"/>
              <a:ext cx="49" cy="27"/>
            </a:xfrm>
            <a:custGeom>
              <a:avLst/>
              <a:gdLst>
                <a:gd name="T0" fmla="*/ 2 w 243"/>
                <a:gd name="T1" fmla="*/ 36 h 164"/>
                <a:gd name="T2" fmla="*/ 8 w 243"/>
                <a:gd name="T3" fmla="*/ 64 h 164"/>
                <a:gd name="T4" fmla="*/ 18 w 243"/>
                <a:gd name="T5" fmla="*/ 90 h 164"/>
                <a:gd name="T6" fmla="*/ 31 w 243"/>
                <a:gd name="T7" fmla="*/ 112 h 164"/>
                <a:gd name="T8" fmla="*/ 48 w 243"/>
                <a:gd name="T9" fmla="*/ 131 h 164"/>
                <a:gd name="T10" fmla="*/ 68 w 243"/>
                <a:gd name="T11" fmla="*/ 147 h 164"/>
                <a:gd name="T12" fmla="*/ 90 w 243"/>
                <a:gd name="T13" fmla="*/ 158 h 164"/>
                <a:gd name="T14" fmla="*/ 115 w 243"/>
                <a:gd name="T15" fmla="*/ 163 h 164"/>
                <a:gd name="T16" fmla="*/ 137 w 243"/>
                <a:gd name="T17" fmla="*/ 164 h 164"/>
                <a:gd name="T18" fmla="*/ 155 w 243"/>
                <a:gd name="T19" fmla="*/ 160 h 164"/>
                <a:gd name="T20" fmla="*/ 173 w 243"/>
                <a:gd name="T21" fmla="*/ 154 h 164"/>
                <a:gd name="T22" fmla="*/ 189 w 243"/>
                <a:gd name="T23" fmla="*/ 145 h 164"/>
                <a:gd name="T24" fmla="*/ 204 w 243"/>
                <a:gd name="T25" fmla="*/ 133 h 164"/>
                <a:gd name="T26" fmla="*/ 217 w 243"/>
                <a:gd name="T27" fmla="*/ 118 h 164"/>
                <a:gd name="T28" fmla="*/ 230 w 243"/>
                <a:gd name="T29" fmla="*/ 101 h 164"/>
                <a:gd name="T30" fmla="*/ 239 w 243"/>
                <a:gd name="T31" fmla="*/ 84 h 164"/>
                <a:gd name="T32" fmla="*/ 243 w 243"/>
                <a:gd name="T33" fmla="*/ 70 h 164"/>
                <a:gd name="T34" fmla="*/ 243 w 243"/>
                <a:gd name="T35" fmla="*/ 64 h 164"/>
                <a:gd name="T36" fmla="*/ 242 w 243"/>
                <a:gd name="T37" fmla="*/ 58 h 164"/>
                <a:gd name="T38" fmla="*/ 241 w 243"/>
                <a:gd name="T39" fmla="*/ 52 h 164"/>
                <a:gd name="T40" fmla="*/ 238 w 243"/>
                <a:gd name="T41" fmla="*/ 61 h 164"/>
                <a:gd name="T42" fmla="*/ 230 w 243"/>
                <a:gd name="T43" fmla="*/ 81 h 164"/>
                <a:gd name="T44" fmla="*/ 219 w 243"/>
                <a:gd name="T45" fmla="*/ 100 h 164"/>
                <a:gd name="T46" fmla="*/ 206 w 243"/>
                <a:gd name="T47" fmla="*/ 116 h 164"/>
                <a:gd name="T48" fmla="*/ 191 w 243"/>
                <a:gd name="T49" fmla="*/ 130 h 164"/>
                <a:gd name="T50" fmla="*/ 174 w 243"/>
                <a:gd name="T51" fmla="*/ 141 h 164"/>
                <a:gd name="T52" fmla="*/ 156 w 243"/>
                <a:gd name="T53" fmla="*/ 148 h 164"/>
                <a:gd name="T54" fmla="*/ 137 w 243"/>
                <a:gd name="T55" fmla="*/ 153 h 164"/>
                <a:gd name="T56" fmla="*/ 115 w 243"/>
                <a:gd name="T57" fmla="*/ 152 h 164"/>
                <a:gd name="T58" fmla="*/ 91 w 243"/>
                <a:gd name="T59" fmla="*/ 147 h 164"/>
                <a:gd name="T60" fmla="*/ 70 w 243"/>
                <a:gd name="T61" fmla="*/ 136 h 164"/>
                <a:gd name="T62" fmla="*/ 52 w 243"/>
                <a:gd name="T63" fmla="*/ 121 h 164"/>
                <a:gd name="T64" fmla="*/ 36 w 243"/>
                <a:gd name="T65" fmla="*/ 101 h 164"/>
                <a:gd name="T66" fmla="*/ 23 w 243"/>
                <a:gd name="T67" fmla="*/ 80 h 164"/>
                <a:gd name="T68" fmla="*/ 14 w 243"/>
                <a:gd name="T69" fmla="*/ 55 h 164"/>
                <a:gd name="T70" fmla="*/ 10 w 243"/>
                <a:gd name="T71" fmla="*/ 27 h 164"/>
                <a:gd name="T72" fmla="*/ 9 w 243"/>
                <a:gd name="T73" fmla="*/ 12 h 164"/>
                <a:gd name="T74" fmla="*/ 9 w 243"/>
                <a:gd name="T75" fmla="*/ 8 h 164"/>
                <a:gd name="T76" fmla="*/ 9 w 243"/>
                <a:gd name="T77" fmla="*/ 4 h 164"/>
                <a:gd name="T78" fmla="*/ 10 w 243"/>
                <a:gd name="T79" fmla="*/ 1 h 164"/>
                <a:gd name="T80" fmla="*/ 9 w 243"/>
                <a:gd name="T81" fmla="*/ 0 h 164"/>
                <a:gd name="T82" fmla="*/ 9 w 243"/>
                <a:gd name="T83" fmla="*/ 1 h 164"/>
                <a:gd name="T84" fmla="*/ 8 w 243"/>
                <a:gd name="T85" fmla="*/ 2 h 164"/>
                <a:gd name="T86" fmla="*/ 8 w 243"/>
                <a:gd name="T87" fmla="*/ 3 h 164"/>
                <a:gd name="T88" fmla="*/ 7 w 243"/>
                <a:gd name="T89" fmla="*/ 6 h 164"/>
                <a:gd name="T90" fmla="*/ 5 w 243"/>
                <a:gd name="T91" fmla="*/ 10 h 164"/>
                <a:gd name="T92" fmla="*/ 3 w 243"/>
                <a:gd name="T93" fmla="*/ 14 h 164"/>
                <a:gd name="T94" fmla="*/ 1 w 243"/>
                <a:gd name="T95" fmla="*/ 1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3" h="164">
                  <a:moveTo>
                    <a:pt x="0" y="21"/>
                  </a:moveTo>
                  <a:lnTo>
                    <a:pt x="2" y="36"/>
                  </a:lnTo>
                  <a:lnTo>
                    <a:pt x="4" y="50"/>
                  </a:lnTo>
                  <a:lnTo>
                    <a:pt x="8" y="64"/>
                  </a:lnTo>
                  <a:lnTo>
                    <a:pt x="12" y="78"/>
                  </a:lnTo>
                  <a:lnTo>
                    <a:pt x="18" y="90"/>
                  </a:lnTo>
                  <a:lnTo>
                    <a:pt x="24" y="101"/>
                  </a:lnTo>
                  <a:lnTo>
                    <a:pt x="31" y="112"/>
                  </a:lnTo>
                  <a:lnTo>
                    <a:pt x="39" y="122"/>
                  </a:lnTo>
                  <a:lnTo>
                    <a:pt x="48" y="131"/>
                  </a:lnTo>
                  <a:lnTo>
                    <a:pt x="58" y="140"/>
                  </a:lnTo>
                  <a:lnTo>
                    <a:pt x="68" y="147"/>
                  </a:lnTo>
                  <a:lnTo>
                    <a:pt x="79" y="153"/>
                  </a:lnTo>
                  <a:lnTo>
                    <a:pt x="90" y="158"/>
                  </a:lnTo>
                  <a:lnTo>
                    <a:pt x="103" y="161"/>
                  </a:lnTo>
                  <a:lnTo>
                    <a:pt x="115" y="163"/>
                  </a:lnTo>
                  <a:lnTo>
                    <a:pt x="127" y="164"/>
                  </a:lnTo>
                  <a:lnTo>
                    <a:pt x="137" y="164"/>
                  </a:lnTo>
                  <a:lnTo>
                    <a:pt x="146" y="163"/>
                  </a:lnTo>
                  <a:lnTo>
                    <a:pt x="155" y="160"/>
                  </a:lnTo>
                  <a:lnTo>
                    <a:pt x="164" y="157"/>
                  </a:lnTo>
                  <a:lnTo>
                    <a:pt x="173" y="154"/>
                  </a:lnTo>
                  <a:lnTo>
                    <a:pt x="181" y="149"/>
                  </a:lnTo>
                  <a:lnTo>
                    <a:pt x="189" y="145"/>
                  </a:lnTo>
                  <a:lnTo>
                    <a:pt x="197" y="139"/>
                  </a:lnTo>
                  <a:lnTo>
                    <a:pt x="204" y="133"/>
                  </a:lnTo>
                  <a:lnTo>
                    <a:pt x="211" y="125"/>
                  </a:lnTo>
                  <a:lnTo>
                    <a:pt x="217" y="118"/>
                  </a:lnTo>
                  <a:lnTo>
                    <a:pt x="224" y="110"/>
                  </a:lnTo>
                  <a:lnTo>
                    <a:pt x="230" y="101"/>
                  </a:lnTo>
                  <a:lnTo>
                    <a:pt x="235" y="93"/>
                  </a:lnTo>
                  <a:lnTo>
                    <a:pt x="239" y="84"/>
                  </a:lnTo>
                  <a:lnTo>
                    <a:pt x="243" y="74"/>
                  </a:lnTo>
                  <a:lnTo>
                    <a:pt x="243" y="70"/>
                  </a:lnTo>
                  <a:lnTo>
                    <a:pt x="243" y="68"/>
                  </a:lnTo>
                  <a:lnTo>
                    <a:pt x="243" y="64"/>
                  </a:lnTo>
                  <a:lnTo>
                    <a:pt x="243" y="62"/>
                  </a:lnTo>
                  <a:lnTo>
                    <a:pt x="242" y="58"/>
                  </a:lnTo>
                  <a:lnTo>
                    <a:pt x="242" y="56"/>
                  </a:lnTo>
                  <a:lnTo>
                    <a:pt x="241" y="52"/>
                  </a:lnTo>
                  <a:lnTo>
                    <a:pt x="241" y="50"/>
                  </a:lnTo>
                  <a:lnTo>
                    <a:pt x="238" y="61"/>
                  </a:lnTo>
                  <a:lnTo>
                    <a:pt x="234" y="72"/>
                  </a:lnTo>
                  <a:lnTo>
                    <a:pt x="230" y="81"/>
                  </a:lnTo>
                  <a:lnTo>
                    <a:pt x="225" y="91"/>
                  </a:lnTo>
                  <a:lnTo>
                    <a:pt x="219" y="100"/>
                  </a:lnTo>
                  <a:lnTo>
                    <a:pt x="213" y="109"/>
                  </a:lnTo>
                  <a:lnTo>
                    <a:pt x="206" y="116"/>
                  </a:lnTo>
                  <a:lnTo>
                    <a:pt x="199" y="123"/>
                  </a:lnTo>
                  <a:lnTo>
                    <a:pt x="191" y="130"/>
                  </a:lnTo>
                  <a:lnTo>
                    <a:pt x="183" y="136"/>
                  </a:lnTo>
                  <a:lnTo>
                    <a:pt x="174" y="141"/>
                  </a:lnTo>
                  <a:lnTo>
                    <a:pt x="166" y="146"/>
                  </a:lnTo>
                  <a:lnTo>
                    <a:pt x="156" y="148"/>
                  </a:lnTo>
                  <a:lnTo>
                    <a:pt x="147" y="151"/>
                  </a:lnTo>
                  <a:lnTo>
                    <a:pt x="137" y="153"/>
                  </a:lnTo>
                  <a:lnTo>
                    <a:pt x="127" y="153"/>
                  </a:lnTo>
                  <a:lnTo>
                    <a:pt x="115" y="152"/>
                  </a:lnTo>
                  <a:lnTo>
                    <a:pt x="104" y="151"/>
                  </a:lnTo>
                  <a:lnTo>
                    <a:pt x="91" y="147"/>
                  </a:lnTo>
                  <a:lnTo>
                    <a:pt x="81" y="142"/>
                  </a:lnTo>
                  <a:lnTo>
                    <a:pt x="70" y="136"/>
                  </a:lnTo>
                  <a:lnTo>
                    <a:pt x="61" y="129"/>
                  </a:lnTo>
                  <a:lnTo>
                    <a:pt x="52" y="121"/>
                  </a:lnTo>
                  <a:lnTo>
                    <a:pt x="43" y="112"/>
                  </a:lnTo>
                  <a:lnTo>
                    <a:pt x="36" y="101"/>
                  </a:lnTo>
                  <a:lnTo>
                    <a:pt x="29" y="91"/>
                  </a:lnTo>
                  <a:lnTo>
                    <a:pt x="23" y="80"/>
                  </a:lnTo>
                  <a:lnTo>
                    <a:pt x="18" y="68"/>
                  </a:lnTo>
                  <a:lnTo>
                    <a:pt x="14" y="55"/>
                  </a:lnTo>
                  <a:lnTo>
                    <a:pt x="12" y="42"/>
                  </a:lnTo>
                  <a:lnTo>
                    <a:pt x="10" y="27"/>
                  </a:lnTo>
                  <a:lnTo>
                    <a:pt x="9" y="13"/>
                  </a:lnTo>
                  <a:lnTo>
                    <a:pt x="9" y="12"/>
                  </a:lnTo>
                  <a:lnTo>
                    <a:pt x="9" y="9"/>
                  </a:lnTo>
                  <a:lnTo>
                    <a:pt x="9" y="8"/>
                  </a:lnTo>
                  <a:lnTo>
                    <a:pt x="9" y="6"/>
                  </a:lnTo>
                  <a:lnTo>
                    <a:pt x="9" y="4"/>
                  </a:lnTo>
                  <a:lnTo>
                    <a:pt x="9" y="3"/>
                  </a:lnTo>
                  <a:lnTo>
                    <a:pt x="10" y="1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3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8"/>
                  </a:lnTo>
                  <a:lnTo>
                    <a:pt x="5" y="10"/>
                  </a:lnTo>
                  <a:lnTo>
                    <a:pt x="4" y="13"/>
                  </a:lnTo>
                  <a:lnTo>
                    <a:pt x="3" y="14"/>
                  </a:lnTo>
                  <a:lnTo>
                    <a:pt x="2" y="16"/>
                  </a:lnTo>
                  <a:lnTo>
                    <a:pt x="1" y="19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99" name="Freeform 21"/>
            <p:cNvSpPr>
              <a:spLocks/>
            </p:cNvSpPr>
            <p:nvPr/>
          </p:nvSpPr>
          <p:spPr bwMode="auto">
            <a:xfrm>
              <a:off x="1137" y="2655"/>
              <a:ext cx="48" cy="28"/>
            </a:xfrm>
            <a:custGeom>
              <a:avLst/>
              <a:gdLst>
                <a:gd name="T0" fmla="*/ 0 w 238"/>
                <a:gd name="T1" fmla="*/ 21 h 169"/>
                <a:gd name="T2" fmla="*/ 0 w 238"/>
                <a:gd name="T3" fmla="*/ 21 h 169"/>
                <a:gd name="T4" fmla="*/ 0 w 238"/>
                <a:gd name="T5" fmla="*/ 23 h 169"/>
                <a:gd name="T6" fmla="*/ 0 w 238"/>
                <a:gd name="T7" fmla="*/ 24 h 169"/>
                <a:gd name="T8" fmla="*/ 0 w 238"/>
                <a:gd name="T9" fmla="*/ 38 h 169"/>
                <a:gd name="T10" fmla="*/ 5 w 238"/>
                <a:gd name="T11" fmla="*/ 67 h 169"/>
                <a:gd name="T12" fmla="*/ 14 w 238"/>
                <a:gd name="T13" fmla="*/ 93 h 169"/>
                <a:gd name="T14" fmla="*/ 27 w 238"/>
                <a:gd name="T15" fmla="*/ 116 h 169"/>
                <a:gd name="T16" fmla="*/ 44 w 238"/>
                <a:gd name="T17" fmla="*/ 136 h 169"/>
                <a:gd name="T18" fmla="*/ 63 w 238"/>
                <a:gd name="T19" fmla="*/ 152 h 169"/>
                <a:gd name="T20" fmla="*/ 85 w 238"/>
                <a:gd name="T21" fmla="*/ 163 h 169"/>
                <a:gd name="T22" fmla="*/ 110 w 238"/>
                <a:gd name="T23" fmla="*/ 169 h 169"/>
                <a:gd name="T24" fmla="*/ 132 w 238"/>
                <a:gd name="T25" fmla="*/ 169 h 169"/>
                <a:gd name="T26" fmla="*/ 151 w 238"/>
                <a:gd name="T27" fmla="*/ 165 h 169"/>
                <a:gd name="T28" fmla="*/ 169 w 238"/>
                <a:gd name="T29" fmla="*/ 158 h 169"/>
                <a:gd name="T30" fmla="*/ 185 w 238"/>
                <a:gd name="T31" fmla="*/ 148 h 169"/>
                <a:gd name="T32" fmla="*/ 200 w 238"/>
                <a:gd name="T33" fmla="*/ 135 h 169"/>
                <a:gd name="T34" fmla="*/ 213 w 238"/>
                <a:gd name="T35" fmla="*/ 120 h 169"/>
                <a:gd name="T36" fmla="*/ 225 w 238"/>
                <a:gd name="T37" fmla="*/ 103 h 169"/>
                <a:gd name="T38" fmla="*/ 234 w 238"/>
                <a:gd name="T39" fmla="*/ 83 h 169"/>
                <a:gd name="T40" fmla="*/ 237 w 238"/>
                <a:gd name="T41" fmla="*/ 69 h 169"/>
                <a:gd name="T42" fmla="*/ 236 w 238"/>
                <a:gd name="T43" fmla="*/ 63 h 169"/>
                <a:gd name="T44" fmla="*/ 235 w 238"/>
                <a:gd name="T45" fmla="*/ 57 h 169"/>
                <a:gd name="T46" fmla="*/ 234 w 238"/>
                <a:gd name="T47" fmla="*/ 51 h 169"/>
                <a:gd name="T48" fmla="*/ 231 w 238"/>
                <a:gd name="T49" fmla="*/ 61 h 169"/>
                <a:gd name="T50" fmla="*/ 224 w 238"/>
                <a:gd name="T51" fmla="*/ 83 h 169"/>
                <a:gd name="T52" fmla="*/ 214 w 238"/>
                <a:gd name="T53" fmla="*/ 102 h 169"/>
                <a:gd name="T54" fmla="*/ 201 w 238"/>
                <a:gd name="T55" fmla="*/ 120 h 169"/>
                <a:gd name="T56" fmla="*/ 187 w 238"/>
                <a:gd name="T57" fmla="*/ 134 h 169"/>
                <a:gd name="T58" fmla="*/ 170 w 238"/>
                <a:gd name="T59" fmla="*/ 146 h 169"/>
                <a:gd name="T60" fmla="*/ 152 w 238"/>
                <a:gd name="T61" fmla="*/ 154 h 169"/>
                <a:gd name="T62" fmla="*/ 132 w 238"/>
                <a:gd name="T63" fmla="*/ 158 h 169"/>
                <a:gd name="T64" fmla="*/ 111 w 238"/>
                <a:gd name="T65" fmla="*/ 158 h 169"/>
                <a:gd name="T66" fmla="*/ 88 w 238"/>
                <a:gd name="T67" fmla="*/ 152 h 169"/>
                <a:gd name="T68" fmla="*/ 67 w 238"/>
                <a:gd name="T69" fmla="*/ 142 h 169"/>
                <a:gd name="T70" fmla="*/ 50 w 238"/>
                <a:gd name="T71" fmla="*/ 128 h 169"/>
                <a:gd name="T72" fmla="*/ 34 w 238"/>
                <a:gd name="T73" fmla="*/ 110 h 169"/>
                <a:gd name="T74" fmla="*/ 22 w 238"/>
                <a:gd name="T75" fmla="*/ 89 h 169"/>
                <a:gd name="T76" fmla="*/ 14 w 238"/>
                <a:gd name="T77" fmla="*/ 63 h 169"/>
                <a:gd name="T78" fmla="*/ 9 w 238"/>
                <a:gd name="T79" fmla="*/ 37 h 169"/>
                <a:gd name="T80" fmla="*/ 9 w 238"/>
                <a:gd name="T81" fmla="*/ 20 h 169"/>
                <a:gd name="T82" fmla="*/ 9 w 238"/>
                <a:gd name="T83" fmla="*/ 15 h 169"/>
                <a:gd name="T84" fmla="*/ 9 w 238"/>
                <a:gd name="T85" fmla="*/ 9 h 169"/>
                <a:gd name="T86" fmla="*/ 10 w 238"/>
                <a:gd name="T87" fmla="*/ 3 h 169"/>
                <a:gd name="T88" fmla="*/ 9 w 238"/>
                <a:gd name="T89" fmla="*/ 2 h 169"/>
                <a:gd name="T90" fmla="*/ 7 w 238"/>
                <a:gd name="T91" fmla="*/ 6 h 169"/>
                <a:gd name="T92" fmla="*/ 5 w 238"/>
                <a:gd name="T93" fmla="*/ 9 h 169"/>
                <a:gd name="T94" fmla="*/ 3 w 238"/>
                <a:gd name="T95" fmla="*/ 13 h 169"/>
                <a:gd name="T96" fmla="*/ 2 w 238"/>
                <a:gd name="T97" fmla="*/ 15 h 169"/>
                <a:gd name="T98" fmla="*/ 1 w 238"/>
                <a:gd name="T99" fmla="*/ 17 h 169"/>
                <a:gd name="T100" fmla="*/ 1 w 238"/>
                <a:gd name="T101" fmla="*/ 19 h 169"/>
                <a:gd name="T102" fmla="*/ 0 w 238"/>
                <a:gd name="T103" fmla="*/ 2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8" h="169">
                  <a:moveTo>
                    <a:pt x="0" y="21"/>
                  </a:move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8"/>
                  </a:lnTo>
                  <a:lnTo>
                    <a:pt x="2" y="53"/>
                  </a:lnTo>
                  <a:lnTo>
                    <a:pt x="5" y="67"/>
                  </a:lnTo>
                  <a:lnTo>
                    <a:pt x="9" y="80"/>
                  </a:lnTo>
                  <a:lnTo>
                    <a:pt x="14" y="93"/>
                  </a:lnTo>
                  <a:lnTo>
                    <a:pt x="20" y="105"/>
                  </a:lnTo>
                  <a:lnTo>
                    <a:pt x="27" y="116"/>
                  </a:lnTo>
                  <a:lnTo>
                    <a:pt x="35" y="127"/>
                  </a:lnTo>
                  <a:lnTo>
                    <a:pt x="44" y="136"/>
                  </a:lnTo>
                  <a:lnTo>
                    <a:pt x="53" y="145"/>
                  </a:lnTo>
                  <a:lnTo>
                    <a:pt x="63" y="152"/>
                  </a:lnTo>
                  <a:lnTo>
                    <a:pt x="74" y="158"/>
                  </a:lnTo>
                  <a:lnTo>
                    <a:pt x="85" y="163"/>
                  </a:lnTo>
                  <a:lnTo>
                    <a:pt x="98" y="166"/>
                  </a:lnTo>
                  <a:lnTo>
                    <a:pt x="110" y="169"/>
                  </a:lnTo>
                  <a:lnTo>
                    <a:pt x="122" y="169"/>
                  </a:lnTo>
                  <a:lnTo>
                    <a:pt x="132" y="169"/>
                  </a:lnTo>
                  <a:lnTo>
                    <a:pt x="141" y="168"/>
                  </a:lnTo>
                  <a:lnTo>
                    <a:pt x="151" y="165"/>
                  </a:lnTo>
                  <a:lnTo>
                    <a:pt x="160" y="162"/>
                  </a:lnTo>
                  <a:lnTo>
                    <a:pt x="169" y="158"/>
                  </a:lnTo>
                  <a:lnTo>
                    <a:pt x="177" y="153"/>
                  </a:lnTo>
                  <a:lnTo>
                    <a:pt x="185" y="148"/>
                  </a:lnTo>
                  <a:lnTo>
                    <a:pt x="193" y="142"/>
                  </a:lnTo>
                  <a:lnTo>
                    <a:pt x="200" y="135"/>
                  </a:lnTo>
                  <a:lnTo>
                    <a:pt x="207" y="128"/>
                  </a:lnTo>
                  <a:lnTo>
                    <a:pt x="213" y="120"/>
                  </a:lnTo>
                  <a:lnTo>
                    <a:pt x="220" y="111"/>
                  </a:lnTo>
                  <a:lnTo>
                    <a:pt x="225" y="103"/>
                  </a:lnTo>
                  <a:lnTo>
                    <a:pt x="230" y="93"/>
                  </a:lnTo>
                  <a:lnTo>
                    <a:pt x="234" y="83"/>
                  </a:lnTo>
                  <a:lnTo>
                    <a:pt x="238" y="73"/>
                  </a:lnTo>
                  <a:lnTo>
                    <a:pt x="237" y="69"/>
                  </a:lnTo>
                  <a:lnTo>
                    <a:pt x="237" y="67"/>
                  </a:lnTo>
                  <a:lnTo>
                    <a:pt x="236" y="63"/>
                  </a:lnTo>
                  <a:lnTo>
                    <a:pt x="236" y="61"/>
                  </a:lnTo>
                  <a:lnTo>
                    <a:pt x="235" y="57"/>
                  </a:lnTo>
                  <a:lnTo>
                    <a:pt x="235" y="55"/>
                  </a:lnTo>
                  <a:lnTo>
                    <a:pt x="234" y="51"/>
                  </a:lnTo>
                  <a:lnTo>
                    <a:pt x="234" y="49"/>
                  </a:lnTo>
                  <a:lnTo>
                    <a:pt x="231" y="61"/>
                  </a:lnTo>
                  <a:lnTo>
                    <a:pt x="228" y="72"/>
                  </a:lnTo>
                  <a:lnTo>
                    <a:pt x="224" y="83"/>
                  </a:lnTo>
                  <a:lnTo>
                    <a:pt x="220" y="92"/>
                  </a:lnTo>
                  <a:lnTo>
                    <a:pt x="214" y="102"/>
                  </a:lnTo>
                  <a:lnTo>
                    <a:pt x="208" y="111"/>
                  </a:lnTo>
                  <a:lnTo>
                    <a:pt x="201" y="120"/>
                  </a:lnTo>
                  <a:lnTo>
                    <a:pt x="194" y="127"/>
                  </a:lnTo>
                  <a:lnTo>
                    <a:pt x="187" y="134"/>
                  </a:lnTo>
                  <a:lnTo>
                    <a:pt x="179" y="140"/>
                  </a:lnTo>
                  <a:lnTo>
                    <a:pt x="170" y="146"/>
                  </a:lnTo>
                  <a:lnTo>
                    <a:pt x="161" y="151"/>
                  </a:lnTo>
                  <a:lnTo>
                    <a:pt x="152" y="154"/>
                  </a:lnTo>
                  <a:lnTo>
                    <a:pt x="142" y="157"/>
                  </a:lnTo>
                  <a:lnTo>
                    <a:pt x="132" y="158"/>
                  </a:lnTo>
                  <a:lnTo>
                    <a:pt x="122" y="158"/>
                  </a:lnTo>
                  <a:lnTo>
                    <a:pt x="111" y="158"/>
                  </a:lnTo>
                  <a:lnTo>
                    <a:pt x="99" y="156"/>
                  </a:lnTo>
                  <a:lnTo>
                    <a:pt x="88" y="152"/>
                  </a:lnTo>
                  <a:lnTo>
                    <a:pt x="77" y="148"/>
                  </a:lnTo>
                  <a:lnTo>
                    <a:pt x="67" y="142"/>
                  </a:lnTo>
                  <a:lnTo>
                    <a:pt x="58" y="135"/>
                  </a:lnTo>
                  <a:lnTo>
                    <a:pt x="50" y="128"/>
                  </a:lnTo>
                  <a:lnTo>
                    <a:pt x="42" y="120"/>
                  </a:lnTo>
                  <a:lnTo>
                    <a:pt x="34" y="110"/>
                  </a:lnTo>
                  <a:lnTo>
                    <a:pt x="28" y="99"/>
                  </a:lnTo>
                  <a:lnTo>
                    <a:pt x="22" y="89"/>
                  </a:lnTo>
                  <a:lnTo>
                    <a:pt x="18" y="77"/>
                  </a:lnTo>
                  <a:lnTo>
                    <a:pt x="14" y="63"/>
                  </a:lnTo>
                  <a:lnTo>
                    <a:pt x="11" y="51"/>
                  </a:lnTo>
                  <a:lnTo>
                    <a:pt x="9" y="37"/>
                  </a:lnTo>
                  <a:lnTo>
                    <a:pt x="9" y="24"/>
                  </a:lnTo>
                  <a:lnTo>
                    <a:pt x="9" y="20"/>
                  </a:lnTo>
                  <a:lnTo>
                    <a:pt x="9" y="18"/>
                  </a:lnTo>
                  <a:lnTo>
                    <a:pt x="9" y="15"/>
                  </a:lnTo>
                  <a:lnTo>
                    <a:pt x="9" y="12"/>
                  </a:lnTo>
                  <a:lnTo>
                    <a:pt x="9" y="9"/>
                  </a:lnTo>
                  <a:lnTo>
                    <a:pt x="10" y="6"/>
                  </a:lnTo>
                  <a:lnTo>
                    <a:pt x="10" y="3"/>
                  </a:lnTo>
                  <a:lnTo>
                    <a:pt x="10" y="0"/>
                  </a:lnTo>
                  <a:lnTo>
                    <a:pt x="9" y="2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7"/>
                  </a:lnTo>
                  <a:lnTo>
                    <a:pt x="5" y="9"/>
                  </a:lnTo>
                  <a:lnTo>
                    <a:pt x="4" y="11"/>
                  </a:lnTo>
                  <a:lnTo>
                    <a:pt x="3" y="13"/>
                  </a:lnTo>
                  <a:lnTo>
                    <a:pt x="3" y="14"/>
                  </a:lnTo>
                  <a:lnTo>
                    <a:pt x="2" y="15"/>
                  </a:lnTo>
                  <a:lnTo>
                    <a:pt x="2" y="17"/>
                  </a:lnTo>
                  <a:lnTo>
                    <a:pt x="1" y="17"/>
                  </a:lnTo>
                  <a:lnTo>
                    <a:pt x="1" y="18"/>
                  </a:lnTo>
                  <a:lnTo>
                    <a:pt x="1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5C1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00" name="Freeform 22"/>
            <p:cNvSpPr>
              <a:spLocks/>
            </p:cNvSpPr>
            <p:nvPr/>
          </p:nvSpPr>
          <p:spPr bwMode="auto">
            <a:xfrm>
              <a:off x="1138" y="2654"/>
              <a:ext cx="46" cy="29"/>
            </a:xfrm>
            <a:custGeom>
              <a:avLst/>
              <a:gdLst>
                <a:gd name="T0" fmla="*/ 1 w 232"/>
                <a:gd name="T1" fmla="*/ 22 h 174"/>
                <a:gd name="T2" fmla="*/ 0 w 232"/>
                <a:gd name="T3" fmla="*/ 25 h 174"/>
                <a:gd name="T4" fmla="*/ 0 w 232"/>
                <a:gd name="T5" fmla="*/ 29 h 174"/>
                <a:gd name="T6" fmla="*/ 0 w 232"/>
                <a:gd name="T7" fmla="*/ 33 h 174"/>
                <a:gd name="T8" fmla="*/ 1 w 232"/>
                <a:gd name="T9" fmla="*/ 48 h 174"/>
                <a:gd name="T10" fmla="*/ 5 w 232"/>
                <a:gd name="T11" fmla="*/ 76 h 174"/>
                <a:gd name="T12" fmla="*/ 14 w 232"/>
                <a:gd name="T13" fmla="*/ 101 h 174"/>
                <a:gd name="T14" fmla="*/ 27 w 232"/>
                <a:gd name="T15" fmla="*/ 122 h 174"/>
                <a:gd name="T16" fmla="*/ 43 w 232"/>
                <a:gd name="T17" fmla="*/ 142 h 174"/>
                <a:gd name="T18" fmla="*/ 61 w 232"/>
                <a:gd name="T19" fmla="*/ 157 h 174"/>
                <a:gd name="T20" fmla="*/ 82 w 232"/>
                <a:gd name="T21" fmla="*/ 168 h 174"/>
                <a:gd name="T22" fmla="*/ 106 w 232"/>
                <a:gd name="T23" fmla="*/ 173 h 174"/>
                <a:gd name="T24" fmla="*/ 128 w 232"/>
                <a:gd name="T25" fmla="*/ 174 h 174"/>
                <a:gd name="T26" fmla="*/ 147 w 232"/>
                <a:gd name="T27" fmla="*/ 169 h 174"/>
                <a:gd name="T28" fmla="*/ 165 w 232"/>
                <a:gd name="T29" fmla="*/ 162 h 174"/>
                <a:gd name="T30" fmla="*/ 182 w 232"/>
                <a:gd name="T31" fmla="*/ 151 h 174"/>
                <a:gd name="T32" fmla="*/ 197 w 232"/>
                <a:gd name="T33" fmla="*/ 137 h 174"/>
                <a:gd name="T34" fmla="*/ 210 w 232"/>
                <a:gd name="T35" fmla="*/ 121 h 174"/>
                <a:gd name="T36" fmla="*/ 221 w 232"/>
                <a:gd name="T37" fmla="*/ 102 h 174"/>
                <a:gd name="T38" fmla="*/ 229 w 232"/>
                <a:gd name="T39" fmla="*/ 82 h 174"/>
                <a:gd name="T40" fmla="*/ 231 w 232"/>
                <a:gd name="T41" fmla="*/ 67 h 174"/>
                <a:gd name="T42" fmla="*/ 230 w 232"/>
                <a:gd name="T43" fmla="*/ 61 h 174"/>
                <a:gd name="T44" fmla="*/ 229 w 232"/>
                <a:gd name="T45" fmla="*/ 55 h 174"/>
                <a:gd name="T46" fmla="*/ 227 w 232"/>
                <a:gd name="T47" fmla="*/ 51 h 174"/>
                <a:gd name="T48" fmla="*/ 225 w 232"/>
                <a:gd name="T49" fmla="*/ 59 h 174"/>
                <a:gd name="T50" fmla="*/ 219 w 232"/>
                <a:gd name="T51" fmla="*/ 82 h 174"/>
                <a:gd name="T52" fmla="*/ 209 w 232"/>
                <a:gd name="T53" fmla="*/ 103 h 174"/>
                <a:gd name="T54" fmla="*/ 197 w 232"/>
                <a:gd name="T55" fmla="*/ 121 h 174"/>
                <a:gd name="T56" fmla="*/ 183 w 232"/>
                <a:gd name="T57" fmla="*/ 137 h 174"/>
                <a:gd name="T58" fmla="*/ 167 w 232"/>
                <a:gd name="T59" fmla="*/ 149 h 174"/>
                <a:gd name="T60" fmla="*/ 148 w 232"/>
                <a:gd name="T61" fmla="*/ 158 h 174"/>
                <a:gd name="T62" fmla="*/ 128 w 232"/>
                <a:gd name="T63" fmla="*/ 162 h 174"/>
                <a:gd name="T64" fmla="*/ 107 w 232"/>
                <a:gd name="T65" fmla="*/ 162 h 174"/>
                <a:gd name="T66" fmla="*/ 85 w 232"/>
                <a:gd name="T67" fmla="*/ 157 h 174"/>
                <a:gd name="T68" fmla="*/ 66 w 232"/>
                <a:gd name="T69" fmla="*/ 148 h 174"/>
                <a:gd name="T70" fmla="*/ 48 w 232"/>
                <a:gd name="T71" fmla="*/ 133 h 174"/>
                <a:gd name="T72" fmla="*/ 34 w 232"/>
                <a:gd name="T73" fmla="*/ 116 h 174"/>
                <a:gd name="T74" fmla="*/ 22 w 232"/>
                <a:gd name="T75" fmla="*/ 95 h 174"/>
                <a:gd name="T76" fmla="*/ 14 w 232"/>
                <a:gd name="T77" fmla="*/ 72 h 174"/>
                <a:gd name="T78" fmla="*/ 10 w 232"/>
                <a:gd name="T79" fmla="*/ 47 h 174"/>
                <a:gd name="T80" fmla="*/ 9 w 232"/>
                <a:gd name="T81" fmla="*/ 29 h 174"/>
                <a:gd name="T82" fmla="*/ 10 w 232"/>
                <a:gd name="T83" fmla="*/ 21 h 174"/>
                <a:gd name="T84" fmla="*/ 11 w 232"/>
                <a:gd name="T85" fmla="*/ 13 h 174"/>
                <a:gd name="T86" fmla="*/ 12 w 232"/>
                <a:gd name="T87" fmla="*/ 5 h 174"/>
                <a:gd name="T88" fmla="*/ 11 w 232"/>
                <a:gd name="T89" fmla="*/ 3 h 174"/>
                <a:gd name="T90" fmla="*/ 8 w 232"/>
                <a:gd name="T91" fmla="*/ 7 h 174"/>
                <a:gd name="T92" fmla="*/ 5 w 232"/>
                <a:gd name="T93" fmla="*/ 12 h 174"/>
                <a:gd name="T94" fmla="*/ 2 w 232"/>
                <a:gd name="T95" fmla="*/ 1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2" h="174">
                  <a:moveTo>
                    <a:pt x="1" y="21"/>
                  </a:moveTo>
                  <a:lnTo>
                    <a:pt x="1" y="22"/>
                  </a:lnTo>
                  <a:lnTo>
                    <a:pt x="0" y="24"/>
                  </a:lnTo>
                  <a:lnTo>
                    <a:pt x="0" y="25"/>
                  </a:lnTo>
                  <a:lnTo>
                    <a:pt x="0" y="27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1" y="48"/>
                  </a:lnTo>
                  <a:lnTo>
                    <a:pt x="3" y="63"/>
                  </a:lnTo>
                  <a:lnTo>
                    <a:pt x="5" y="76"/>
                  </a:lnTo>
                  <a:lnTo>
                    <a:pt x="9" y="89"/>
                  </a:lnTo>
                  <a:lnTo>
                    <a:pt x="14" y="101"/>
                  </a:lnTo>
                  <a:lnTo>
                    <a:pt x="20" y="112"/>
                  </a:lnTo>
                  <a:lnTo>
                    <a:pt x="27" y="122"/>
                  </a:lnTo>
                  <a:lnTo>
                    <a:pt x="34" y="133"/>
                  </a:lnTo>
                  <a:lnTo>
                    <a:pt x="43" y="142"/>
                  </a:lnTo>
                  <a:lnTo>
                    <a:pt x="52" y="150"/>
                  </a:lnTo>
                  <a:lnTo>
                    <a:pt x="61" y="157"/>
                  </a:lnTo>
                  <a:lnTo>
                    <a:pt x="72" y="163"/>
                  </a:lnTo>
                  <a:lnTo>
                    <a:pt x="82" y="168"/>
                  </a:lnTo>
                  <a:lnTo>
                    <a:pt x="95" y="172"/>
                  </a:lnTo>
                  <a:lnTo>
                    <a:pt x="106" y="173"/>
                  </a:lnTo>
                  <a:lnTo>
                    <a:pt x="118" y="174"/>
                  </a:lnTo>
                  <a:lnTo>
                    <a:pt x="128" y="174"/>
                  </a:lnTo>
                  <a:lnTo>
                    <a:pt x="138" y="172"/>
                  </a:lnTo>
                  <a:lnTo>
                    <a:pt x="147" y="169"/>
                  </a:lnTo>
                  <a:lnTo>
                    <a:pt x="157" y="167"/>
                  </a:lnTo>
                  <a:lnTo>
                    <a:pt x="165" y="162"/>
                  </a:lnTo>
                  <a:lnTo>
                    <a:pt x="174" y="157"/>
                  </a:lnTo>
                  <a:lnTo>
                    <a:pt x="182" y="151"/>
                  </a:lnTo>
                  <a:lnTo>
                    <a:pt x="190" y="145"/>
                  </a:lnTo>
                  <a:lnTo>
                    <a:pt x="197" y="137"/>
                  </a:lnTo>
                  <a:lnTo>
                    <a:pt x="204" y="130"/>
                  </a:lnTo>
                  <a:lnTo>
                    <a:pt x="210" y="121"/>
                  </a:lnTo>
                  <a:lnTo>
                    <a:pt x="216" y="112"/>
                  </a:lnTo>
                  <a:lnTo>
                    <a:pt x="221" y="102"/>
                  </a:lnTo>
                  <a:lnTo>
                    <a:pt x="225" y="93"/>
                  </a:lnTo>
                  <a:lnTo>
                    <a:pt x="229" y="82"/>
                  </a:lnTo>
                  <a:lnTo>
                    <a:pt x="232" y="71"/>
                  </a:lnTo>
                  <a:lnTo>
                    <a:pt x="231" y="67"/>
                  </a:lnTo>
                  <a:lnTo>
                    <a:pt x="231" y="65"/>
                  </a:lnTo>
                  <a:lnTo>
                    <a:pt x="230" y="61"/>
                  </a:lnTo>
                  <a:lnTo>
                    <a:pt x="230" y="59"/>
                  </a:lnTo>
                  <a:lnTo>
                    <a:pt x="229" y="55"/>
                  </a:lnTo>
                  <a:lnTo>
                    <a:pt x="228" y="53"/>
                  </a:lnTo>
                  <a:lnTo>
                    <a:pt x="227" y="51"/>
                  </a:lnTo>
                  <a:lnTo>
                    <a:pt x="226" y="47"/>
                  </a:lnTo>
                  <a:lnTo>
                    <a:pt x="225" y="59"/>
                  </a:lnTo>
                  <a:lnTo>
                    <a:pt x="223" y="71"/>
                  </a:lnTo>
                  <a:lnTo>
                    <a:pt x="219" y="82"/>
                  </a:lnTo>
                  <a:lnTo>
                    <a:pt x="215" y="93"/>
                  </a:lnTo>
                  <a:lnTo>
                    <a:pt x="209" y="103"/>
                  </a:lnTo>
                  <a:lnTo>
                    <a:pt x="204" y="113"/>
                  </a:lnTo>
                  <a:lnTo>
                    <a:pt x="197" y="121"/>
                  </a:lnTo>
                  <a:lnTo>
                    <a:pt x="191" y="130"/>
                  </a:lnTo>
                  <a:lnTo>
                    <a:pt x="183" y="137"/>
                  </a:lnTo>
                  <a:lnTo>
                    <a:pt x="175" y="144"/>
                  </a:lnTo>
                  <a:lnTo>
                    <a:pt x="167" y="149"/>
                  </a:lnTo>
                  <a:lnTo>
                    <a:pt x="158" y="155"/>
                  </a:lnTo>
                  <a:lnTo>
                    <a:pt x="148" y="158"/>
                  </a:lnTo>
                  <a:lnTo>
                    <a:pt x="139" y="161"/>
                  </a:lnTo>
                  <a:lnTo>
                    <a:pt x="128" y="162"/>
                  </a:lnTo>
                  <a:lnTo>
                    <a:pt x="118" y="163"/>
                  </a:lnTo>
                  <a:lnTo>
                    <a:pt x="107" y="162"/>
                  </a:lnTo>
                  <a:lnTo>
                    <a:pt x="96" y="161"/>
                  </a:lnTo>
                  <a:lnTo>
                    <a:pt x="85" y="157"/>
                  </a:lnTo>
                  <a:lnTo>
                    <a:pt x="75" y="152"/>
                  </a:lnTo>
                  <a:lnTo>
                    <a:pt x="66" y="148"/>
                  </a:lnTo>
                  <a:lnTo>
                    <a:pt x="57" y="142"/>
                  </a:lnTo>
                  <a:lnTo>
                    <a:pt x="48" y="133"/>
                  </a:lnTo>
                  <a:lnTo>
                    <a:pt x="41" y="125"/>
                  </a:lnTo>
                  <a:lnTo>
                    <a:pt x="34" y="116"/>
                  </a:lnTo>
                  <a:lnTo>
                    <a:pt x="28" y="106"/>
                  </a:lnTo>
                  <a:lnTo>
                    <a:pt x="22" y="95"/>
                  </a:lnTo>
                  <a:lnTo>
                    <a:pt x="18" y="84"/>
                  </a:lnTo>
                  <a:lnTo>
                    <a:pt x="14" y="72"/>
                  </a:lnTo>
                  <a:lnTo>
                    <a:pt x="11" y="60"/>
                  </a:lnTo>
                  <a:lnTo>
                    <a:pt x="10" y="47"/>
                  </a:lnTo>
                  <a:lnTo>
                    <a:pt x="9" y="34"/>
                  </a:lnTo>
                  <a:lnTo>
                    <a:pt x="9" y="29"/>
                  </a:lnTo>
                  <a:lnTo>
                    <a:pt x="9" y="25"/>
                  </a:lnTo>
                  <a:lnTo>
                    <a:pt x="10" y="21"/>
                  </a:lnTo>
                  <a:lnTo>
                    <a:pt x="10" y="17"/>
                  </a:lnTo>
                  <a:lnTo>
                    <a:pt x="11" y="13"/>
                  </a:lnTo>
                  <a:lnTo>
                    <a:pt x="11" y="9"/>
                  </a:lnTo>
                  <a:lnTo>
                    <a:pt x="12" y="5"/>
                  </a:lnTo>
                  <a:lnTo>
                    <a:pt x="13" y="0"/>
                  </a:lnTo>
                  <a:lnTo>
                    <a:pt x="11" y="3"/>
                  </a:lnTo>
                  <a:lnTo>
                    <a:pt x="10" y="5"/>
                  </a:lnTo>
                  <a:lnTo>
                    <a:pt x="8" y="7"/>
                  </a:lnTo>
                  <a:lnTo>
                    <a:pt x="6" y="10"/>
                  </a:lnTo>
                  <a:lnTo>
                    <a:pt x="5" y="12"/>
                  </a:lnTo>
                  <a:lnTo>
                    <a:pt x="4" y="15"/>
                  </a:lnTo>
                  <a:lnTo>
                    <a:pt x="2" y="18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F5C3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01" name="Freeform 23"/>
            <p:cNvSpPr>
              <a:spLocks/>
            </p:cNvSpPr>
            <p:nvPr/>
          </p:nvSpPr>
          <p:spPr bwMode="auto">
            <a:xfrm>
              <a:off x="1139" y="2652"/>
              <a:ext cx="45" cy="30"/>
            </a:xfrm>
            <a:custGeom>
              <a:avLst/>
              <a:gdLst>
                <a:gd name="T0" fmla="*/ 1 w 225"/>
                <a:gd name="T1" fmla="*/ 21 h 176"/>
                <a:gd name="T2" fmla="*/ 0 w 225"/>
                <a:gd name="T3" fmla="*/ 27 h 176"/>
                <a:gd name="T4" fmla="*/ 0 w 225"/>
                <a:gd name="T5" fmla="*/ 33 h 176"/>
                <a:gd name="T6" fmla="*/ 0 w 225"/>
                <a:gd name="T7" fmla="*/ 38 h 176"/>
                <a:gd name="T8" fmla="*/ 0 w 225"/>
                <a:gd name="T9" fmla="*/ 55 h 176"/>
                <a:gd name="T10" fmla="*/ 5 w 225"/>
                <a:gd name="T11" fmla="*/ 81 h 176"/>
                <a:gd name="T12" fmla="*/ 13 w 225"/>
                <a:gd name="T13" fmla="*/ 107 h 176"/>
                <a:gd name="T14" fmla="*/ 25 w 225"/>
                <a:gd name="T15" fmla="*/ 128 h 176"/>
                <a:gd name="T16" fmla="*/ 41 w 225"/>
                <a:gd name="T17" fmla="*/ 146 h 176"/>
                <a:gd name="T18" fmla="*/ 59 w 225"/>
                <a:gd name="T19" fmla="*/ 160 h 176"/>
                <a:gd name="T20" fmla="*/ 79 w 225"/>
                <a:gd name="T21" fmla="*/ 170 h 176"/>
                <a:gd name="T22" fmla="*/ 102 w 225"/>
                <a:gd name="T23" fmla="*/ 176 h 176"/>
                <a:gd name="T24" fmla="*/ 123 w 225"/>
                <a:gd name="T25" fmla="*/ 176 h 176"/>
                <a:gd name="T26" fmla="*/ 143 w 225"/>
                <a:gd name="T27" fmla="*/ 172 h 176"/>
                <a:gd name="T28" fmla="*/ 161 w 225"/>
                <a:gd name="T29" fmla="*/ 164 h 176"/>
                <a:gd name="T30" fmla="*/ 178 w 225"/>
                <a:gd name="T31" fmla="*/ 152 h 176"/>
                <a:gd name="T32" fmla="*/ 192 w 225"/>
                <a:gd name="T33" fmla="*/ 138 h 176"/>
                <a:gd name="T34" fmla="*/ 205 w 225"/>
                <a:gd name="T35" fmla="*/ 120 h 176"/>
                <a:gd name="T36" fmla="*/ 215 w 225"/>
                <a:gd name="T37" fmla="*/ 101 h 176"/>
                <a:gd name="T38" fmla="*/ 222 w 225"/>
                <a:gd name="T39" fmla="*/ 79 h 176"/>
                <a:gd name="T40" fmla="*/ 224 w 225"/>
                <a:gd name="T41" fmla="*/ 63 h 176"/>
                <a:gd name="T42" fmla="*/ 222 w 225"/>
                <a:gd name="T43" fmla="*/ 59 h 176"/>
                <a:gd name="T44" fmla="*/ 221 w 225"/>
                <a:gd name="T45" fmla="*/ 53 h 176"/>
                <a:gd name="T46" fmla="*/ 219 w 225"/>
                <a:gd name="T47" fmla="*/ 47 h 176"/>
                <a:gd name="T48" fmla="*/ 217 w 225"/>
                <a:gd name="T49" fmla="*/ 56 h 176"/>
                <a:gd name="T50" fmla="*/ 212 w 225"/>
                <a:gd name="T51" fmla="*/ 80 h 176"/>
                <a:gd name="T52" fmla="*/ 203 w 225"/>
                <a:gd name="T53" fmla="*/ 102 h 176"/>
                <a:gd name="T54" fmla="*/ 192 w 225"/>
                <a:gd name="T55" fmla="*/ 122 h 176"/>
                <a:gd name="T56" fmla="*/ 178 w 225"/>
                <a:gd name="T57" fmla="*/ 138 h 176"/>
                <a:gd name="T58" fmla="*/ 162 w 225"/>
                <a:gd name="T59" fmla="*/ 151 h 176"/>
                <a:gd name="T60" fmla="*/ 144 w 225"/>
                <a:gd name="T61" fmla="*/ 160 h 176"/>
                <a:gd name="T62" fmla="*/ 124 w 225"/>
                <a:gd name="T63" fmla="*/ 165 h 176"/>
                <a:gd name="T64" fmla="*/ 103 w 225"/>
                <a:gd name="T65" fmla="*/ 165 h 176"/>
                <a:gd name="T66" fmla="*/ 81 w 225"/>
                <a:gd name="T67" fmla="*/ 160 h 176"/>
                <a:gd name="T68" fmla="*/ 63 w 225"/>
                <a:gd name="T69" fmla="*/ 151 h 176"/>
                <a:gd name="T70" fmla="*/ 46 w 225"/>
                <a:gd name="T71" fmla="*/ 138 h 176"/>
                <a:gd name="T72" fmla="*/ 32 w 225"/>
                <a:gd name="T73" fmla="*/ 121 h 176"/>
                <a:gd name="T74" fmla="*/ 21 w 225"/>
                <a:gd name="T75" fmla="*/ 101 h 176"/>
                <a:gd name="T76" fmla="*/ 13 w 225"/>
                <a:gd name="T77" fmla="*/ 79 h 176"/>
                <a:gd name="T78" fmla="*/ 9 w 225"/>
                <a:gd name="T79" fmla="*/ 55 h 176"/>
                <a:gd name="T80" fmla="*/ 9 w 225"/>
                <a:gd name="T81" fmla="*/ 36 h 176"/>
                <a:gd name="T82" fmla="*/ 10 w 225"/>
                <a:gd name="T83" fmla="*/ 25 h 176"/>
                <a:gd name="T84" fmla="*/ 11 w 225"/>
                <a:gd name="T85" fmla="*/ 15 h 176"/>
                <a:gd name="T86" fmla="*/ 13 w 225"/>
                <a:gd name="T87" fmla="*/ 5 h 176"/>
                <a:gd name="T88" fmla="*/ 13 w 225"/>
                <a:gd name="T89" fmla="*/ 2 h 176"/>
                <a:gd name="T90" fmla="*/ 9 w 225"/>
                <a:gd name="T91" fmla="*/ 7 h 176"/>
                <a:gd name="T92" fmla="*/ 6 w 225"/>
                <a:gd name="T93" fmla="*/ 11 h 176"/>
                <a:gd name="T94" fmla="*/ 3 w 225"/>
                <a:gd name="T95" fmla="*/ 1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5" h="176">
                  <a:moveTo>
                    <a:pt x="1" y="18"/>
                  </a:moveTo>
                  <a:lnTo>
                    <a:pt x="1" y="21"/>
                  </a:lnTo>
                  <a:lnTo>
                    <a:pt x="1" y="24"/>
                  </a:lnTo>
                  <a:lnTo>
                    <a:pt x="0" y="27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0" y="42"/>
                  </a:lnTo>
                  <a:lnTo>
                    <a:pt x="0" y="55"/>
                  </a:lnTo>
                  <a:lnTo>
                    <a:pt x="2" y="69"/>
                  </a:lnTo>
                  <a:lnTo>
                    <a:pt x="5" y="81"/>
                  </a:lnTo>
                  <a:lnTo>
                    <a:pt x="9" y="95"/>
                  </a:lnTo>
                  <a:lnTo>
                    <a:pt x="13" y="107"/>
                  </a:lnTo>
                  <a:lnTo>
                    <a:pt x="19" y="117"/>
                  </a:lnTo>
                  <a:lnTo>
                    <a:pt x="25" y="128"/>
                  </a:lnTo>
                  <a:lnTo>
                    <a:pt x="33" y="138"/>
                  </a:lnTo>
                  <a:lnTo>
                    <a:pt x="41" y="146"/>
                  </a:lnTo>
                  <a:lnTo>
                    <a:pt x="49" y="153"/>
                  </a:lnTo>
                  <a:lnTo>
                    <a:pt x="59" y="160"/>
                  </a:lnTo>
                  <a:lnTo>
                    <a:pt x="68" y="166"/>
                  </a:lnTo>
                  <a:lnTo>
                    <a:pt x="79" y="170"/>
                  </a:lnTo>
                  <a:lnTo>
                    <a:pt x="90" y="174"/>
                  </a:lnTo>
                  <a:lnTo>
                    <a:pt x="102" y="176"/>
                  </a:lnTo>
                  <a:lnTo>
                    <a:pt x="113" y="176"/>
                  </a:lnTo>
                  <a:lnTo>
                    <a:pt x="123" y="176"/>
                  </a:lnTo>
                  <a:lnTo>
                    <a:pt x="133" y="175"/>
                  </a:lnTo>
                  <a:lnTo>
                    <a:pt x="143" y="172"/>
                  </a:lnTo>
                  <a:lnTo>
                    <a:pt x="152" y="169"/>
                  </a:lnTo>
                  <a:lnTo>
                    <a:pt x="161" y="164"/>
                  </a:lnTo>
                  <a:lnTo>
                    <a:pt x="170" y="158"/>
                  </a:lnTo>
                  <a:lnTo>
                    <a:pt x="178" y="152"/>
                  </a:lnTo>
                  <a:lnTo>
                    <a:pt x="185" y="145"/>
                  </a:lnTo>
                  <a:lnTo>
                    <a:pt x="192" y="138"/>
                  </a:lnTo>
                  <a:lnTo>
                    <a:pt x="199" y="129"/>
                  </a:lnTo>
                  <a:lnTo>
                    <a:pt x="205" y="120"/>
                  </a:lnTo>
                  <a:lnTo>
                    <a:pt x="211" y="110"/>
                  </a:lnTo>
                  <a:lnTo>
                    <a:pt x="215" y="101"/>
                  </a:lnTo>
                  <a:lnTo>
                    <a:pt x="219" y="90"/>
                  </a:lnTo>
                  <a:lnTo>
                    <a:pt x="222" y="79"/>
                  </a:lnTo>
                  <a:lnTo>
                    <a:pt x="225" y="67"/>
                  </a:lnTo>
                  <a:lnTo>
                    <a:pt x="224" y="63"/>
                  </a:lnTo>
                  <a:lnTo>
                    <a:pt x="223" y="61"/>
                  </a:lnTo>
                  <a:lnTo>
                    <a:pt x="222" y="59"/>
                  </a:lnTo>
                  <a:lnTo>
                    <a:pt x="221" y="55"/>
                  </a:lnTo>
                  <a:lnTo>
                    <a:pt x="221" y="53"/>
                  </a:lnTo>
                  <a:lnTo>
                    <a:pt x="220" y="49"/>
                  </a:lnTo>
                  <a:lnTo>
                    <a:pt x="219" y="47"/>
                  </a:lnTo>
                  <a:lnTo>
                    <a:pt x="218" y="44"/>
                  </a:lnTo>
                  <a:lnTo>
                    <a:pt x="217" y="56"/>
                  </a:lnTo>
                  <a:lnTo>
                    <a:pt x="215" y="68"/>
                  </a:lnTo>
                  <a:lnTo>
                    <a:pt x="212" y="80"/>
                  </a:lnTo>
                  <a:lnTo>
                    <a:pt x="209" y="91"/>
                  </a:lnTo>
                  <a:lnTo>
                    <a:pt x="203" y="102"/>
                  </a:lnTo>
                  <a:lnTo>
                    <a:pt x="198" y="113"/>
                  </a:lnTo>
                  <a:lnTo>
                    <a:pt x="192" y="122"/>
                  </a:lnTo>
                  <a:lnTo>
                    <a:pt x="186" y="130"/>
                  </a:lnTo>
                  <a:lnTo>
                    <a:pt x="178" y="138"/>
                  </a:lnTo>
                  <a:lnTo>
                    <a:pt x="170" y="145"/>
                  </a:lnTo>
                  <a:lnTo>
                    <a:pt x="162" y="151"/>
                  </a:lnTo>
                  <a:lnTo>
                    <a:pt x="153" y="157"/>
                  </a:lnTo>
                  <a:lnTo>
                    <a:pt x="144" y="160"/>
                  </a:lnTo>
                  <a:lnTo>
                    <a:pt x="134" y="163"/>
                  </a:lnTo>
                  <a:lnTo>
                    <a:pt x="124" y="165"/>
                  </a:lnTo>
                  <a:lnTo>
                    <a:pt x="113" y="165"/>
                  </a:lnTo>
                  <a:lnTo>
                    <a:pt x="103" y="165"/>
                  </a:lnTo>
                  <a:lnTo>
                    <a:pt x="92" y="163"/>
                  </a:lnTo>
                  <a:lnTo>
                    <a:pt x="81" y="160"/>
                  </a:lnTo>
                  <a:lnTo>
                    <a:pt x="72" y="156"/>
                  </a:lnTo>
                  <a:lnTo>
                    <a:pt x="63" y="151"/>
                  </a:lnTo>
                  <a:lnTo>
                    <a:pt x="54" y="145"/>
                  </a:lnTo>
                  <a:lnTo>
                    <a:pt x="46" y="138"/>
                  </a:lnTo>
                  <a:lnTo>
                    <a:pt x="39" y="129"/>
                  </a:lnTo>
                  <a:lnTo>
                    <a:pt x="32" y="121"/>
                  </a:lnTo>
                  <a:lnTo>
                    <a:pt x="26" y="111"/>
                  </a:lnTo>
                  <a:lnTo>
                    <a:pt x="21" y="101"/>
                  </a:lnTo>
                  <a:lnTo>
                    <a:pt x="17" y="90"/>
                  </a:lnTo>
                  <a:lnTo>
                    <a:pt x="13" y="79"/>
                  </a:lnTo>
                  <a:lnTo>
                    <a:pt x="11" y="67"/>
                  </a:lnTo>
                  <a:lnTo>
                    <a:pt x="9" y="55"/>
                  </a:lnTo>
                  <a:lnTo>
                    <a:pt x="9" y="42"/>
                  </a:lnTo>
                  <a:lnTo>
                    <a:pt x="9" y="36"/>
                  </a:lnTo>
                  <a:lnTo>
                    <a:pt x="9" y="31"/>
                  </a:lnTo>
                  <a:lnTo>
                    <a:pt x="10" y="25"/>
                  </a:lnTo>
                  <a:lnTo>
                    <a:pt x="10" y="20"/>
                  </a:lnTo>
                  <a:lnTo>
                    <a:pt x="11" y="15"/>
                  </a:lnTo>
                  <a:lnTo>
                    <a:pt x="12" y="9"/>
                  </a:lnTo>
                  <a:lnTo>
                    <a:pt x="13" y="5"/>
                  </a:lnTo>
                  <a:lnTo>
                    <a:pt x="15" y="0"/>
                  </a:lnTo>
                  <a:lnTo>
                    <a:pt x="13" y="2"/>
                  </a:lnTo>
                  <a:lnTo>
                    <a:pt x="11" y="5"/>
                  </a:lnTo>
                  <a:lnTo>
                    <a:pt x="9" y="7"/>
                  </a:lnTo>
                  <a:lnTo>
                    <a:pt x="8" y="8"/>
                  </a:lnTo>
                  <a:lnTo>
                    <a:pt x="6" y="11"/>
                  </a:lnTo>
                  <a:lnTo>
                    <a:pt x="5" y="13"/>
                  </a:lnTo>
                  <a:lnTo>
                    <a:pt x="3" y="15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F5C6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02" name="Freeform 24"/>
            <p:cNvSpPr>
              <a:spLocks/>
            </p:cNvSpPr>
            <p:nvPr/>
          </p:nvSpPr>
          <p:spPr bwMode="auto">
            <a:xfrm>
              <a:off x="1140" y="2651"/>
              <a:ext cx="43" cy="30"/>
            </a:xfrm>
            <a:custGeom>
              <a:avLst/>
              <a:gdLst>
                <a:gd name="T0" fmla="*/ 3 w 217"/>
                <a:gd name="T1" fmla="*/ 22 h 180"/>
                <a:gd name="T2" fmla="*/ 2 w 217"/>
                <a:gd name="T3" fmla="*/ 30 h 180"/>
                <a:gd name="T4" fmla="*/ 1 w 217"/>
                <a:gd name="T5" fmla="*/ 38 h 180"/>
                <a:gd name="T6" fmla="*/ 0 w 217"/>
                <a:gd name="T7" fmla="*/ 46 h 180"/>
                <a:gd name="T8" fmla="*/ 1 w 217"/>
                <a:gd name="T9" fmla="*/ 64 h 180"/>
                <a:gd name="T10" fmla="*/ 5 w 217"/>
                <a:gd name="T11" fmla="*/ 89 h 180"/>
                <a:gd name="T12" fmla="*/ 13 w 217"/>
                <a:gd name="T13" fmla="*/ 112 h 180"/>
                <a:gd name="T14" fmla="*/ 25 w 217"/>
                <a:gd name="T15" fmla="*/ 133 h 180"/>
                <a:gd name="T16" fmla="*/ 39 w 217"/>
                <a:gd name="T17" fmla="*/ 150 h 180"/>
                <a:gd name="T18" fmla="*/ 57 w 217"/>
                <a:gd name="T19" fmla="*/ 165 h 180"/>
                <a:gd name="T20" fmla="*/ 76 w 217"/>
                <a:gd name="T21" fmla="*/ 174 h 180"/>
                <a:gd name="T22" fmla="*/ 98 w 217"/>
                <a:gd name="T23" fmla="*/ 179 h 180"/>
                <a:gd name="T24" fmla="*/ 119 w 217"/>
                <a:gd name="T25" fmla="*/ 179 h 180"/>
                <a:gd name="T26" fmla="*/ 139 w 217"/>
                <a:gd name="T27" fmla="*/ 175 h 180"/>
                <a:gd name="T28" fmla="*/ 158 w 217"/>
                <a:gd name="T29" fmla="*/ 167 h 180"/>
                <a:gd name="T30" fmla="*/ 174 w 217"/>
                <a:gd name="T31" fmla="*/ 154 h 180"/>
                <a:gd name="T32" fmla="*/ 188 w 217"/>
                <a:gd name="T33" fmla="*/ 138 h 180"/>
                <a:gd name="T34" fmla="*/ 200 w 217"/>
                <a:gd name="T35" fmla="*/ 120 h 180"/>
                <a:gd name="T36" fmla="*/ 210 w 217"/>
                <a:gd name="T37" fmla="*/ 99 h 180"/>
                <a:gd name="T38" fmla="*/ 216 w 217"/>
                <a:gd name="T39" fmla="*/ 76 h 180"/>
                <a:gd name="T40" fmla="*/ 217 w 217"/>
                <a:gd name="T41" fmla="*/ 62 h 180"/>
                <a:gd name="T42" fmla="*/ 215 w 217"/>
                <a:gd name="T43" fmla="*/ 56 h 180"/>
                <a:gd name="T44" fmla="*/ 212 w 217"/>
                <a:gd name="T45" fmla="*/ 50 h 180"/>
                <a:gd name="T46" fmla="*/ 210 w 217"/>
                <a:gd name="T47" fmla="*/ 45 h 180"/>
                <a:gd name="T48" fmla="*/ 209 w 217"/>
                <a:gd name="T49" fmla="*/ 44 h 180"/>
                <a:gd name="T50" fmla="*/ 209 w 217"/>
                <a:gd name="T51" fmla="*/ 45 h 180"/>
                <a:gd name="T52" fmla="*/ 209 w 217"/>
                <a:gd name="T53" fmla="*/ 47 h 180"/>
                <a:gd name="T54" fmla="*/ 209 w 217"/>
                <a:gd name="T55" fmla="*/ 50 h 180"/>
                <a:gd name="T56" fmla="*/ 209 w 217"/>
                <a:gd name="T57" fmla="*/ 63 h 180"/>
                <a:gd name="T58" fmla="*/ 205 w 217"/>
                <a:gd name="T59" fmla="*/ 86 h 180"/>
                <a:gd name="T60" fmla="*/ 196 w 217"/>
                <a:gd name="T61" fmla="*/ 107 h 180"/>
                <a:gd name="T62" fmla="*/ 185 w 217"/>
                <a:gd name="T63" fmla="*/ 126 h 180"/>
                <a:gd name="T64" fmla="*/ 172 w 217"/>
                <a:gd name="T65" fmla="*/ 142 h 180"/>
                <a:gd name="T66" fmla="*/ 156 w 217"/>
                <a:gd name="T67" fmla="*/ 155 h 180"/>
                <a:gd name="T68" fmla="*/ 139 w 217"/>
                <a:gd name="T69" fmla="*/ 165 h 180"/>
                <a:gd name="T70" fmla="*/ 119 w 217"/>
                <a:gd name="T71" fmla="*/ 168 h 180"/>
                <a:gd name="T72" fmla="*/ 99 w 217"/>
                <a:gd name="T73" fmla="*/ 168 h 180"/>
                <a:gd name="T74" fmla="*/ 79 w 217"/>
                <a:gd name="T75" fmla="*/ 165 h 180"/>
                <a:gd name="T76" fmla="*/ 61 w 217"/>
                <a:gd name="T77" fmla="*/ 155 h 180"/>
                <a:gd name="T78" fmla="*/ 45 w 217"/>
                <a:gd name="T79" fmla="*/ 142 h 180"/>
                <a:gd name="T80" fmla="*/ 32 w 217"/>
                <a:gd name="T81" fmla="*/ 126 h 180"/>
                <a:gd name="T82" fmla="*/ 21 w 217"/>
                <a:gd name="T83" fmla="*/ 107 h 180"/>
                <a:gd name="T84" fmla="*/ 14 w 217"/>
                <a:gd name="T85" fmla="*/ 86 h 180"/>
                <a:gd name="T86" fmla="*/ 10 w 217"/>
                <a:gd name="T87" fmla="*/ 63 h 180"/>
                <a:gd name="T88" fmla="*/ 9 w 217"/>
                <a:gd name="T89" fmla="*/ 44 h 180"/>
                <a:gd name="T90" fmla="*/ 11 w 217"/>
                <a:gd name="T91" fmla="*/ 32 h 180"/>
                <a:gd name="T92" fmla="*/ 13 w 217"/>
                <a:gd name="T93" fmla="*/ 18 h 180"/>
                <a:gd name="T94" fmla="*/ 16 w 217"/>
                <a:gd name="T95" fmla="*/ 6 h 180"/>
                <a:gd name="T96" fmla="*/ 16 w 217"/>
                <a:gd name="T97" fmla="*/ 3 h 180"/>
                <a:gd name="T98" fmla="*/ 13 w 217"/>
                <a:gd name="T99" fmla="*/ 6 h 180"/>
                <a:gd name="T100" fmla="*/ 9 w 217"/>
                <a:gd name="T101" fmla="*/ 11 h 180"/>
                <a:gd name="T102" fmla="*/ 5 w 217"/>
                <a:gd name="T103" fmla="*/ 16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7" h="180">
                  <a:moveTo>
                    <a:pt x="4" y="18"/>
                  </a:moveTo>
                  <a:lnTo>
                    <a:pt x="3" y="22"/>
                  </a:lnTo>
                  <a:lnTo>
                    <a:pt x="2" y="26"/>
                  </a:lnTo>
                  <a:lnTo>
                    <a:pt x="2" y="30"/>
                  </a:lnTo>
                  <a:lnTo>
                    <a:pt x="1" y="34"/>
                  </a:lnTo>
                  <a:lnTo>
                    <a:pt x="1" y="38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0" y="51"/>
                  </a:lnTo>
                  <a:lnTo>
                    <a:pt x="1" y="64"/>
                  </a:lnTo>
                  <a:lnTo>
                    <a:pt x="2" y="77"/>
                  </a:lnTo>
                  <a:lnTo>
                    <a:pt x="5" y="89"/>
                  </a:lnTo>
                  <a:lnTo>
                    <a:pt x="9" y="101"/>
                  </a:lnTo>
                  <a:lnTo>
                    <a:pt x="13" y="112"/>
                  </a:lnTo>
                  <a:lnTo>
                    <a:pt x="19" y="123"/>
                  </a:lnTo>
                  <a:lnTo>
                    <a:pt x="25" y="133"/>
                  </a:lnTo>
                  <a:lnTo>
                    <a:pt x="32" y="142"/>
                  </a:lnTo>
                  <a:lnTo>
                    <a:pt x="39" y="150"/>
                  </a:lnTo>
                  <a:lnTo>
                    <a:pt x="48" y="159"/>
                  </a:lnTo>
                  <a:lnTo>
                    <a:pt x="57" y="165"/>
                  </a:lnTo>
                  <a:lnTo>
                    <a:pt x="66" y="171"/>
                  </a:lnTo>
                  <a:lnTo>
                    <a:pt x="76" y="174"/>
                  </a:lnTo>
                  <a:lnTo>
                    <a:pt x="87" y="178"/>
                  </a:lnTo>
                  <a:lnTo>
                    <a:pt x="98" y="179"/>
                  </a:lnTo>
                  <a:lnTo>
                    <a:pt x="109" y="180"/>
                  </a:lnTo>
                  <a:lnTo>
                    <a:pt x="119" y="179"/>
                  </a:lnTo>
                  <a:lnTo>
                    <a:pt x="130" y="178"/>
                  </a:lnTo>
                  <a:lnTo>
                    <a:pt x="139" y="175"/>
                  </a:lnTo>
                  <a:lnTo>
                    <a:pt x="149" y="172"/>
                  </a:lnTo>
                  <a:lnTo>
                    <a:pt x="158" y="167"/>
                  </a:lnTo>
                  <a:lnTo>
                    <a:pt x="166" y="161"/>
                  </a:lnTo>
                  <a:lnTo>
                    <a:pt x="174" y="154"/>
                  </a:lnTo>
                  <a:lnTo>
                    <a:pt x="182" y="147"/>
                  </a:lnTo>
                  <a:lnTo>
                    <a:pt x="188" y="138"/>
                  </a:lnTo>
                  <a:lnTo>
                    <a:pt x="195" y="130"/>
                  </a:lnTo>
                  <a:lnTo>
                    <a:pt x="200" y="120"/>
                  </a:lnTo>
                  <a:lnTo>
                    <a:pt x="206" y="110"/>
                  </a:lnTo>
                  <a:lnTo>
                    <a:pt x="210" y="99"/>
                  </a:lnTo>
                  <a:lnTo>
                    <a:pt x="214" y="88"/>
                  </a:lnTo>
                  <a:lnTo>
                    <a:pt x="216" y="76"/>
                  </a:lnTo>
                  <a:lnTo>
                    <a:pt x="217" y="64"/>
                  </a:lnTo>
                  <a:lnTo>
                    <a:pt x="217" y="62"/>
                  </a:lnTo>
                  <a:lnTo>
                    <a:pt x="216" y="58"/>
                  </a:lnTo>
                  <a:lnTo>
                    <a:pt x="215" y="56"/>
                  </a:lnTo>
                  <a:lnTo>
                    <a:pt x="214" y="53"/>
                  </a:lnTo>
                  <a:lnTo>
                    <a:pt x="212" y="50"/>
                  </a:lnTo>
                  <a:lnTo>
                    <a:pt x="211" y="47"/>
                  </a:lnTo>
                  <a:lnTo>
                    <a:pt x="210" y="45"/>
                  </a:lnTo>
                  <a:lnTo>
                    <a:pt x="209" y="42"/>
                  </a:lnTo>
                  <a:lnTo>
                    <a:pt x="209" y="44"/>
                  </a:lnTo>
                  <a:lnTo>
                    <a:pt x="209" y="44"/>
                  </a:lnTo>
                  <a:lnTo>
                    <a:pt x="209" y="45"/>
                  </a:lnTo>
                  <a:lnTo>
                    <a:pt x="209" y="46"/>
                  </a:lnTo>
                  <a:lnTo>
                    <a:pt x="209" y="47"/>
                  </a:lnTo>
                  <a:lnTo>
                    <a:pt x="209" y="48"/>
                  </a:lnTo>
                  <a:lnTo>
                    <a:pt x="209" y="50"/>
                  </a:lnTo>
                  <a:lnTo>
                    <a:pt x="209" y="51"/>
                  </a:lnTo>
                  <a:lnTo>
                    <a:pt x="209" y="63"/>
                  </a:lnTo>
                  <a:lnTo>
                    <a:pt x="207" y="75"/>
                  </a:lnTo>
                  <a:lnTo>
                    <a:pt x="205" y="86"/>
                  </a:lnTo>
                  <a:lnTo>
                    <a:pt x="200" y="98"/>
                  </a:lnTo>
                  <a:lnTo>
                    <a:pt x="196" y="107"/>
                  </a:lnTo>
                  <a:lnTo>
                    <a:pt x="191" y="117"/>
                  </a:lnTo>
                  <a:lnTo>
                    <a:pt x="185" y="126"/>
                  </a:lnTo>
                  <a:lnTo>
                    <a:pt x="179" y="135"/>
                  </a:lnTo>
                  <a:lnTo>
                    <a:pt x="172" y="142"/>
                  </a:lnTo>
                  <a:lnTo>
                    <a:pt x="164" y="149"/>
                  </a:lnTo>
                  <a:lnTo>
                    <a:pt x="156" y="155"/>
                  </a:lnTo>
                  <a:lnTo>
                    <a:pt x="148" y="160"/>
                  </a:lnTo>
                  <a:lnTo>
                    <a:pt x="139" y="165"/>
                  </a:lnTo>
                  <a:lnTo>
                    <a:pt x="129" y="167"/>
                  </a:lnTo>
                  <a:lnTo>
                    <a:pt x="119" y="168"/>
                  </a:lnTo>
                  <a:lnTo>
                    <a:pt x="109" y="169"/>
                  </a:lnTo>
                  <a:lnTo>
                    <a:pt x="99" y="168"/>
                  </a:lnTo>
                  <a:lnTo>
                    <a:pt x="89" y="167"/>
                  </a:lnTo>
                  <a:lnTo>
                    <a:pt x="79" y="165"/>
                  </a:lnTo>
                  <a:lnTo>
                    <a:pt x="70" y="160"/>
                  </a:lnTo>
                  <a:lnTo>
                    <a:pt x="61" y="155"/>
                  </a:lnTo>
                  <a:lnTo>
                    <a:pt x="53" y="149"/>
                  </a:lnTo>
                  <a:lnTo>
                    <a:pt x="45" y="142"/>
                  </a:lnTo>
                  <a:lnTo>
                    <a:pt x="38" y="135"/>
                  </a:lnTo>
                  <a:lnTo>
                    <a:pt x="32" y="126"/>
                  </a:lnTo>
                  <a:lnTo>
                    <a:pt x="26" y="117"/>
                  </a:lnTo>
                  <a:lnTo>
                    <a:pt x="21" y="107"/>
                  </a:lnTo>
                  <a:lnTo>
                    <a:pt x="17" y="98"/>
                  </a:lnTo>
                  <a:lnTo>
                    <a:pt x="14" y="86"/>
                  </a:lnTo>
                  <a:lnTo>
                    <a:pt x="11" y="75"/>
                  </a:lnTo>
                  <a:lnTo>
                    <a:pt x="10" y="63"/>
                  </a:lnTo>
                  <a:lnTo>
                    <a:pt x="9" y="51"/>
                  </a:lnTo>
                  <a:lnTo>
                    <a:pt x="9" y="44"/>
                  </a:lnTo>
                  <a:lnTo>
                    <a:pt x="10" y="38"/>
                  </a:lnTo>
                  <a:lnTo>
                    <a:pt x="11" y="32"/>
                  </a:lnTo>
                  <a:lnTo>
                    <a:pt x="12" y="24"/>
                  </a:lnTo>
                  <a:lnTo>
                    <a:pt x="13" y="18"/>
                  </a:lnTo>
                  <a:lnTo>
                    <a:pt x="14" y="12"/>
                  </a:lnTo>
                  <a:lnTo>
                    <a:pt x="16" y="6"/>
                  </a:lnTo>
                  <a:lnTo>
                    <a:pt x="18" y="0"/>
                  </a:lnTo>
                  <a:lnTo>
                    <a:pt x="16" y="3"/>
                  </a:lnTo>
                  <a:lnTo>
                    <a:pt x="15" y="5"/>
                  </a:lnTo>
                  <a:lnTo>
                    <a:pt x="13" y="6"/>
                  </a:lnTo>
                  <a:lnTo>
                    <a:pt x="11" y="9"/>
                  </a:lnTo>
                  <a:lnTo>
                    <a:pt x="9" y="11"/>
                  </a:lnTo>
                  <a:lnTo>
                    <a:pt x="7" y="14"/>
                  </a:lnTo>
                  <a:lnTo>
                    <a:pt x="5" y="16"/>
                  </a:lnTo>
                  <a:lnTo>
                    <a:pt x="4" y="18"/>
                  </a:lnTo>
                  <a:close/>
                </a:path>
              </a:pathLst>
            </a:custGeom>
            <a:solidFill>
              <a:srgbClr val="F6C9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03" name="Freeform 25"/>
            <p:cNvSpPr>
              <a:spLocks/>
            </p:cNvSpPr>
            <p:nvPr/>
          </p:nvSpPr>
          <p:spPr bwMode="auto">
            <a:xfrm>
              <a:off x="1141" y="2650"/>
              <a:ext cx="42" cy="30"/>
            </a:xfrm>
            <a:custGeom>
              <a:avLst/>
              <a:gdLst>
                <a:gd name="T0" fmla="*/ 4 w 209"/>
                <a:gd name="T1" fmla="*/ 21 h 181"/>
                <a:gd name="T2" fmla="*/ 2 w 209"/>
                <a:gd name="T3" fmla="*/ 31 h 181"/>
                <a:gd name="T4" fmla="*/ 1 w 209"/>
                <a:gd name="T5" fmla="*/ 41 h 181"/>
                <a:gd name="T6" fmla="*/ 0 w 209"/>
                <a:gd name="T7" fmla="*/ 52 h 181"/>
                <a:gd name="T8" fmla="*/ 0 w 209"/>
                <a:gd name="T9" fmla="*/ 71 h 181"/>
                <a:gd name="T10" fmla="*/ 4 w 209"/>
                <a:gd name="T11" fmla="*/ 95 h 181"/>
                <a:gd name="T12" fmla="*/ 12 w 209"/>
                <a:gd name="T13" fmla="*/ 117 h 181"/>
                <a:gd name="T14" fmla="*/ 23 w 209"/>
                <a:gd name="T15" fmla="*/ 137 h 181"/>
                <a:gd name="T16" fmla="*/ 37 w 209"/>
                <a:gd name="T17" fmla="*/ 154 h 181"/>
                <a:gd name="T18" fmla="*/ 54 w 209"/>
                <a:gd name="T19" fmla="*/ 167 h 181"/>
                <a:gd name="T20" fmla="*/ 72 w 209"/>
                <a:gd name="T21" fmla="*/ 176 h 181"/>
                <a:gd name="T22" fmla="*/ 94 w 209"/>
                <a:gd name="T23" fmla="*/ 181 h 181"/>
                <a:gd name="T24" fmla="*/ 115 w 209"/>
                <a:gd name="T25" fmla="*/ 181 h 181"/>
                <a:gd name="T26" fmla="*/ 135 w 209"/>
                <a:gd name="T27" fmla="*/ 176 h 181"/>
                <a:gd name="T28" fmla="*/ 153 w 209"/>
                <a:gd name="T29" fmla="*/ 167 h 181"/>
                <a:gd name="T30" fmla="*/ 169 w 209"/>
                <a:gd name="T31" fmla="*/ 154 h 181"/>
                <a:gd name="T32" fmla="*/ 183 w 209"/>
                <a:gd name="T33" fmla="*/ 138 h 181"/>
                <a:gd name="T34" fmla="*/ 194 w 209"/>
                <a:gd name="T35" fmla="*/ 118 h 181"/>
                <a:gd name="T36" fmla="*/ 203 w 209"/>
                <a:gd name="T37" fmla="*/ 96 h 181"/>
                <a:gd name="T38" fmla="*/ 208 w 209"/>
                <a:gd name="T39" fmla="*/ 72 h 181"/>
                <a:gd name="T40" fmla="*/ 207 w 209"/>
                <a:gd name="T41" fmla="*/ 57 h 181"/>
                <a:gd name="T42" fmla="*/ 205 w 209"/>
                <a:gd name="T43" fmla="*/ 52 h 181"/>
                <a:gd name="T44" fmla="*/ 202 w 209"/>
                <a:gd name="T45" fmla="*/ 46 h 181"/>
                <a:gd name="T46" fmla="*/ 200 w 209"/>
                <a:gd name="T47" fmla="*/ 41 h 181"/>
                <a:gd name="T48" fmla="*/ 197 w 209"/>
                <a:gd name="T49" fmla="*/ 41 h 181"/>
                <a:gd name="T50" fmla="*/ 198 w 209"/>
                <a:gd name="T51" fmla="*/ 46 h 181"/>
                <a:gd name="T52" fmla="*/ 198 w 209"/>
                <a:gd name="T53" fmla="*/ 51 h 181"/>
                <a:gd name="T54" fmla="*/ 200 w 209"/>
                <a:gd name="T55" fmla="*/ 55 h 181"/>
                <a:gd name="T56" fmla="*/ 198 w 209"/>
                <a:gd name="T57" fmla="*/ 70 h 181"/>
                <a:gd name="T58" fmla="*/ 194 w 209"/>
                <a:gd name="T59" fmla="*/ 91 h 181"/>
                <a:gd name="T60" fmla="*/ 187 w 209"/>
                <a:gd name="T61" fmla="*/ 112 h 181"/>
                <a:gd name="T62" fmla="*/ 177 w 209"/>
                <a:gd name="T63" fmla="*/ 130 h 181"/>
                <a:gd name="T64" fmla="*/ 164 w 209"/>
                <a:gd name="T65" fmla="*/ 145 h 181"/>
                <a:gd name="T66" fmla="*/ 149 w 209"/>
                <a:gd name="T67" fmla="*/ 157 h 181"/>
                <a:gd name="T68" fmla="*/ 132 w 209"/>
                <a:gd name="T69" fmla="*/ 166 h 181"/>
                <a:gd name="T70" fmla="*/ 114 w 209"/>
                <a:gd name="T71" fmla="*/ 170 h 181"/>
                <a:gd name="T72" fmla="*/ 94 w 209"/>
                <a:gd name="T73" fmla="*/ 170 h 181"/>
                <a:gd name="T74" fmla="*/ 76 w 209"/>
                <a:gd name="T75" fmla="*/ 166 h 181"/>
                <a:gd name="T76" fmla="*/ 58 w 209"/>
                <a:gd name="T77" fmla="*/ 157 h 181"/>
                <a:gd name="T78" fmla="*/ 43 w 209"/>
                <a:gd name="T79" fmla="*/ 145 h 181"/>
                <a:gd name="T80" fmla="*/ 30 w 209"/>
                <a:gd name="T81" fmla="*/ 130 h 181"/>
                <a:gd name="T82" fmla="*/ 20 w 209"/>
                <a:gd name="T83" fmla="*/ 112 h 181"/>
                <a:gd name="T84" fmla="*/ 13 w 209"/>
                <a:gd name="T85" fmla="*/ 91 h 181"/>
                <a:gd name="T86" fmla="*/ 9 w 209"/>
                <a:gd name="T87" fmla="*/ 70 h 181"/>
                <a:gd name="T88" fmla="*/ 9 w 209"/>
                <a:gd name="T89" fmla="*/ 49 h 181"/>
                <a:gd name="T90" fmla="*/ 11 w 209"/>
                <a:gd name="T91" fmla="*/ 35 h 181"/>
                <a:gd name="T92" fmla="*/ 14 w 209"/>
                <a:gd name="T93" fmla="*/ 21 h 181"/>
                <a:gd name="T94" fmla="*/ 19 w 209"/>
                <a:gd name="T95" fmla="*/ 6 h 181"/>
                <a:gd name="T96" fmla="*/ 20 w 209"/>
                <a:gd name="T97" fmla="*/ 1 h 181"/>
                <a:gd name="T98" fmla="*/ 16 w 209"/>
                <a:gd name="T99" fmla="*/ 6 h 181"/>
                <a:gd name="T100" fmla="*/ 12 w 209"/>
                <a:gd name="T101" fmla="*/ 10 h 181"/>
                <a:gd name="T102" fmla="*/ 8 w 209"/>
                <a:gd name="T103" fmla="*/ 1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9" h="181">
                  <a:moveTo>
                    <a:pt x="6" y="16"/>
                  </a:moveTo>
                  <a:lnTo>
                    <a:pt x="4" y="21"/>
                  </a:lnTo>
                  <a:lnTo>
                    <a:pt x="3" y="25"/>
                  </a:lnTo>
                  <a:lnTo>
                    <a:pt x="2" y="31"/>
                  </a:lnTo>
                  <a:lnTo>
                    <a:pt x="1" y="36"/>
                  </a:lnTo>
                  <a:lnTo>
                    <a:pt x="1" y="41"/>
                  </a:lnTo>
                  <a:lnTo>
                    <a:pt x="0" y="47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0" y="71"/>
                  </a:lnTo>
                  <a:lnTo>
                    <a:pt x="2" y="83"/>
                  </a:lnTo>
                  <a:lnTo>
                    <a:pt x="4" y="95"/>
                  </a:lnTo>
                  <a:lnTo>
                    <a:pt x="8" y="106"/>
                  </a:lnTo>
                  <a:lnTo>
                    <a:pt x="12" y="117"/>
                  </a:lnTo>
                  <a:lnTo>
                    <a:pt x="17" y="127"/>
                  </a:lnTo>
                  <a:lnTo>
                    <a:pt x="23" y="137"/>
                  </a:lnTo>
                  <a:lnTo>
                    <a:pt x="30" y="145"/>
                  </a:lnTo>
                  <a:lnTo>
                    <a:pt x="37" y="154"/>
                  </a:lnTo>
                  <a:lnTo>
                    <a:pt x="45" y="161"/>
                  </a:lnTo>
                  <a:lnTo>
                    <a:pt x="54" y="167"/>
                  </a:lnTo>
                  <a:lnTo>
                    <a:pt x="63" y="172"/>
                  </a:lnTo>
                  <a:lnTo>
                    <a:pt x="72" y="176"/>
                  </a:lnTo>
                  <a:lnTo>
                    <a:pt x="83" y="179"/>
                  </a:lnTo>
                  <a:lnTo>
                    <a:pt x="94" y="181"/>
                  </a:lnTo>
                  <a:lnTo>
                    <a:pt x="104" y="181"/>
                  </a:lnTo>
                  <a:lnTo>
                    <a:pt x="115" y="181"/>
                  </a:lnTo>
                  <a:lnTo>
                    <a:pt x="125" y="179"/>
                  </a:lnTo>
                  <a:lnTo>
                    <a:pt x="135" y="176"/>
                  </a:lnTo>
                  <a:lnTo>
                    <a:pt x="144" y="173"/>
                  </a:lnTo>
                  <a:lnTo>
                    <a:pt x="153" y="167"/>
                  </a:lnTo>
                  <a:lnTo>
                    <a:pt x="161" y="161"/>
                  </a:lnTo>
                  <a:lnTo>
                    <a:pt x="169" y="154"/>
                  </a:lnTo>
                  <a:lnTo>
                    <a:pt x="177" y="146"/>
                  </a:lnTo>
                  <a:lnTo>
                    <a:pt x="183" y="138"/>
                  </a:lnTo>
                  <a:lnTo>
                    <a:pt x="189" y="129"/>
                  </a:lnTo>
                  <a:lnTo>
                    <a:pt x="194" y="118"/>
                  </a:lnTo>
                  <a:lnTo>
                    <a:pt x="200" y="107"/>
                  </a:lnTo>
                  <a:lnTo>
                    <a:pt x="203" y="96"/>
                  </a:lnTo>
                  <a:lnTo>
                    <a:pt x="206" y="84"/>
                  </a:lnTo>
                  <a:lnTo>
                    <a:pt x="208" y="72"/>
                  </a:lnTo>
                  <a:lnTo>
                    <a:pt x="209" y="60"/>
                  </a:lnTo>
                  <a:lnTo>
                    <a:pt x="207" y="57"/>
                  </a:lnTo>
                  <a:lnTo>
                    <a:pt x="206" y="54"/>
                  </a:lnTo>
                  <a:lnTo>
                    <a:pt x="205" y="52"/>
                  </a:lnTo>
                  <a:lnTo>
                    <a:pt x="204" y="49"/>
                  </a:lnTo>
                  <a:lnTo>
                    <a:pt x="202" y="46"/>
                  </a:lnTo>
                  <a:lnTo>
                    <a:pt x="201" y="43"/>
                  </a:lnTo>
                  <a:lnTo>
                    <a:pt x="200" y="41"/>
                  </a:lnTo>
                  <a:lnTo>
                    <a:pt x="197" y="39"/>
                  </a:lnTo>
                  <a:lnTo>
                    <a:pt x="197" y="41"/>
                  </a:lnTo>
                  <a:lnTo>
                    <a:pt x="198" y="43"/>
                  </a:lnTo>
                  <a:lnTo>
                    <a:pt x="198" y="46"/>
                  </a:lnTo>
                  <a:lnTo>
                    <a:pt x="198" y="48"/>
                  </a:lnTo>
                  <a:lnTo>
                    <a:pt x="198" y="51"/>
                  </a:lnTo>
                  <a:lnTo>
                    <a:pt x="198" y="53"/>
                  </a:lnTo>
                  <a:lnTo>
                    <a:pt x="200" y="55"/>
                  </a:lnTo>
                  <a:lnTo>
                    <a:pt x="200" y="58"/>
                  </a:lnTo>
                  <a:lnTo>
                    <a:pt x="198" y="70"/>
                  </a:lnTo>
                  <a:lnTo>
                    <a:pt x="197" y="81"/>
                  </a:lnTo>
                  <a:lnTo>
                    <a:pt x="194" y="91"/>
                  </a:lnTo>
                  <a:lnTo>
                    <a:pt x="191" y="102"/>
                  </a:lnTo>
                  <a:lnTo>
                    <a:pt x="187" y="112"/>
                  </a:lnTo>
                  <a:lnTo>
                    <a:pt x="182" y="121"/>
                  </a:lnTo>
                  <a:lnTo>
                    <a:pt x="177" y="130"/>
                  </a:lnTo>
                  <a:lnTo>
                    <a:pt x="171" y="138"/>
                  </a:lnTo>
                  <a:lnTo>
                    <a:pt x="164" y="145"/>
                  </a:lnTo>
                  <a:lnTo>
                    <a:pt x="157" y="151"/>
                  </a:lnTo>
                  <a:lnTo>
                    <a:pt x="149" y="157"/>
                  </a:lnTo>
                  <a:lnTo>
                    <a:pt x="141" y="162"/>
                  </a:lnTo>
                  <a:lnTo>
                    <a:pt x="132" y="166"/>
                  </a:lnTo>
                  <a:lnTo>
                    <a:pt x="123" y="169"/>
                  </a:lnTo>
                  <a:lnTo>
                    <a:pt x="114" y="170"/>
                  </a:lnTo>
                  <a:lnTo>
                    <a:pt x="104" y="170"/>
                  </a:lnTo>
                  <a:lnTo>
                    <a:pt x="94" y="170"/>
                  </a:lnTo>
                  <a:lnTo>
                    <a:pt x="85" y="169"/>
                  </a:lnTo>
                  <a:lnTo>
                    <a:pt x="76" y="166"/>
                  </a:lnTo>
                  <a:lnTo>
                    <a:pt x="66" y="162"/>
                  </a:lnTo>
                  <a:lnTo>
                    <a:pt x="58" y="157"/>
                  </a:lnTo>
                  <a:lnTo>
                    <a:pt x="50" y="151"/>
                  </a:lnTo>
                  <a:lnTo>
                    <a:pt x="43" y="145"/>
                  </a:lnTo>
                  <a:lnTo>
                    <a:pt x="36" y="138"/>
                  </a:lnTo>
                  <a:lnTo>
                    <a:pt x="30" y="130"/>
                  </a:lnTo>
                  <a:lnTo>
                    <a:pt x="25" y="121"/>
                  </a:lnTo>
                  <a:lnTo>
                    <a:pt x="20" y="112"/>
                  </a:lnTo>
                  <a:lnTo>
                    <a:pt x="16" y="102"/>
                  </a:lnTo>
                  <a:lnTo>
                    <a:pt x="13" y="91"/>
                  </a:lnTo>
                  <a:lnTo>
                    <a:pt x="11" y="81"/>
                  </a:lnTo>
                  <a:lnTo>
                    <a:pt x="9" y="70"/>
                  </a:lnTo>
                  <a:lnTo>
                    <a:pt x="9" y="58"/>
                  </a:lnTo>
                  <a:lnTo>
                    <a:pt x="9" y="49"/>
                  </a:lnTo>
                  <a:lnTo>
                    <a:pt x="10" y="42"/>
                  </a:lnTo>
                  <a:lnTo>
                    <a:pt x="11" y="35"/>
                  </a:lnTo>
                  <a:lnTo>
                    <a:pt x="12" y="28"/>
                  </a:lnTo>
                  <a:lnTo>
                    <a:pt x="14" y="21"/>
                  </a:lnTo>
                  <a:lnTo>
                    <a:pt x="16" y="13"/>
                  </a:lnTo>
                  <a:lnTo>
                    <a:pt x="19" y="6"/>
                  </a:lnTo>
                  <a:lnTo>
                    <a:pt x="22" y="0"/>
                  </a:lnTo>
                  <a:lnTo>
                    <a:pt x="20" y="1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4" y="7"/>
                  </a:lnTo>
                  <a:lnTo>
                    <a:pt x="12" y="10"/>
                  </a:lnTo>
                  <a:lnTo>
                    <a:pt x="10" y="12"/>
                  </a:lnTo>
                  <a:lnTo>
                    <a:pt x="8" y="13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04" name="Freeform 26"/>
            <p:cNvSpPr>
              <a:spLocks/>
            </p:cNvSpPr>
            <p:nvPr/>
          </p:nvSpPr>
          <p:spPr bwMode="auto">
            <a:xfrm>
              <a:off x="1142" y="2649"/>
              <a:ext cx="40" cy="30"/>
            </a:xfrm>
            <a:custGeom>
              <a:avLst/>
              <a:gdLst>
                <a:gd name="T0" fmla="*/ 200 w 200"/>
                <a:gd name="T1" fmla="*/ 64 h 183"/>
                <a:gd name="T2" fmla="*/ 200 w 200"/>
                <a:gd name="T3" fmla="*/ 61 h 183"/>
                <a:gd name="T4" fmla="*/ 200 w 200"/>
                <a:gd name="T5" fmla="*/ 59 h 183"/>
                <a:gd name="T6" fmla="*/ 200 w 200"/>
                <a:gd name="T7" fmla="*/ 58 h 183"/>
                <a:gd name="T8" fmla="*/ 198 w 200"/>
                <a:gd name="T9" fmla="*/ 53 h 183"/>
                <a:gd name="T10" fmla="*/ 196 w 200"/>
                <a:gd name="T11" fmla="*/ 48 h 183"/>
                <a:gd name="T12" fmla="*/ 192 w 200"/>
                <a:gd name="T13" fmla="*/ 42 h 183"/>
                <a:gd name="T14" fmla="*/ 188 w 200"/>
                <a:gd name="T15" fmla="*/ 37 h 183"/>
                <a:gd name="T16" fmla="*/ 187 w 200"/>
                <a:gd name="T17" fmla="*/ 38 h 183"/>
                <a:gd name="T18" fmla="*/ 189 w 200"/>
                <a:gd name="T19" fmla="*/ 46 h 183"/>
                <a:gd name="T20" fmla="*/ 190 w 200"/>
                <a:gd name="T21" fmla="*/ 53 h 183"/>
                <a:gd name="T22" fmla="*/ 190 w 200"/>
                <a:gd name="T23" fmla="*/ 61 h 183"/>
                <a:gd name="T24" fmla="*/ 190 w 200"/>
                <a:gd name="T25" fmla="*/ 76 h 183"/>
                <a:gd name="T26" fmla="*/ 186 w 200"/>
                <a:gd name="T27" fmla="*/ 97 h 183"/>
                <a:gd name="T28" fmla="*/ 179 w 200"/>
                <a:gd name="T29" fmla="*/ 116 h 183"/>
                <a:gd name="T30" fmla="*/ 169 w 200"/>
                <a:gd name="T31" fmla="*/ 133 h 183"/>
                <a:gd name="T32" fmla="*/ 157 w 200"/>
                <a:gd name="T33" fmla="*/ 147 h 183"/>
                <a:gd name="T34" fmla="*/ 143 w 200"/>
                <a:gd name="T35" fmla="*/ 159 h 183"/>
                <a:gd name="T36" fmla="*/ 127 w 200"/>
                <a:gd name="T37" fmla="*/ 168 h 183"/>
                <a:gd name="T38" fmla="*/ 109 w 200"/>
                <a:gd name="T39" fmla="*/ 173 h 183"/>
                <a:gd name="T40" fmla="*/ 91 w 200"/>
                <a:gd name="T41" fmla="*/ 173 h 183"/>
                <a:gd name="T42" fmla="*/ 73 w 200"/>
                <a:gd name="T43" fmla="*/ 168 h 183"/>
                <a:gd name="T44" fmla="*/ 56 w 200"/>
                <a:gd name="T45" fmla="*/ 159 h 183"/>
                <a:gd name="T46" fmla="*/ 42 w 200"/>
                <a:gd name="T47" fmla="*/ 147 h 183"/>
                <a:gd name="T48" fmla="*/ 30 w 200"/>
                <a:gd name="T49" fmla="*/ 133 h 183"/>
                <a:gd name="T50" fmla="*/ 20 w 200"/>
                <a:gd name="T51" fmla="*/ 116 h 183"/>
                <a:gd name="T52" fmla="*/ 13 w 200"/>
                <a:gd name="T53" fmla="*/ 97 h 183"/>
                <a:gd name="T54" fmla="*/ 10 w 200"/>
                <a:gd name="T55" fmla="*/ 76 h 183"/>
                <a:gd name="T56" fmla="*/ 9 w 200"/>
                <a:gd name="T57" fmla="*/ 55 h 183"/>
                <a:gd name="T58" fmla="*/ 12 w 200"/>
                <a:gd name="T59" fmla="*/ 38 h 183"/>
                <a:gd name="T60" fmla="*/ 16 w 200"/>
                <a:gd name="T61" fmla="*/ 22 h 183"/>
                <a:gd name="T62" fmla="*/ 23 w 200"/>
                <a:gd name="T63" fmla="*/ 7 h 183"/>
                <a:gd name="T64" fmla="*/ 25 w 200"/>
                <a:gd name="T65" fmla="*/ 1 h 183"/>
                <a:gd name="T66" fmla="*/ 20 w 200"/>
                <a:gd name="T67" fmla="*/ 5 h 183"/>
                <a:gd name="T68" fmla="*/ 16 w 200"/>
                <a:gd name="T69" fmla="*/ 8 h 183"/>
                <a:gd name="T70" fmla="*/ 11 w 200"/>
                <a:gd name="T71" fmla="*/ 13 h 183"/>
                <a:gd name="T72" fmla="*/ 7 w 200"/>
                <a:gd name="T73" fmla="*/ 20 h 183"/>
                <a:gd name="T74" fmla="*/ 4 w 200"/>
                <a:gd name="T75" fmla="*/ 32 h 183"/>
                <a:gd name="T76" fmla="*/ 2 w 200"/>
                <a:gd name="T77" fmla="*/ 46 h 183"/>
                <a:gd name="T78" fmla="*/ 0 w 200"/>
                <a:gd name="T79" fmla="*/ 58 h 183"/>
                <a:gd name="T80" fmla="*/ 1 w 200"/>
                <a:gd name="T81" fmla="*/ 77 h 183"/>
                <a:gd name="T82" fmla="*/ 5 w 200"/>
                <a:gd name="T83" fmla="*/ 100 h 183"/>
                <a:gd name="T84" fmla="*/ 12 w 200"/>
                <a:gd name="T85" fmla="*/ 121 h 183"/>
                <a:gd name="T86" fmla="*/ 23 w 200"/>
                <a:gd name="T87" fmla="*/ 140 h 183"/>
                <a:gd name="T88" fmla="*/ 36 w 200"/>
                <a:gd name="T89" fmla="*/ 156 h 183"/>
                <a:gd name="T90" fmla="*/ 52 w 200"/>
                <a:gd name="T91" fmla="*/ 169 h 183"/>
                <a:gd name="T92" fmla="*/ 70 w 200"/>
                <a:gd name="T93" fmla="*/ 179 h 183"/>
                <a:gd name="T94" fmla="*/ 90 w 200"/>
                <a:gd name="T95" fmla="*/ 182 h 183"/>
                <a:gd name="T96" fmla="*/ 110 w 200"/>
                <a:gd name="T97" fmla="*/ 182 h 183"/>
                <a:gd name="T98" fmla="*/ 130 w 200"/>
                <a:gd name="T99" fmla="*/ 179 h 183"/>
                <a:gd name="T100" fmla="*/ 147 w 200"/>
                <a:gd name="T101" fmla="*/ 169 h 183"/>
                <a:gd name="T102" fmla="*/ 163 w 200"/>
                <a:gd name="T103" fmla="*/ 156 h 183"/>
                <a:gd name="T104" fmla="*/ 176 w 200"/>
                <a:gd name="T105" fmla="*/ 140 h 183"/>
                <a:gd name="T106" fmla="*/ 187 w 200"/>
                <a:gd name="T107" fmla="*/ 121 h 183"/>
                <a:gd name="T108" fmla="*/ 196 w 200"/>
                <a:gd name="T109" fmla="*/ 100 h 183"/>
                <a:gd name="T110" fmla="*/ 200 w 200"/>
                <a:gd name="T111" fmla="*/ 77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00" h="183">
                  <a:moveTo>
                    <a:pt x="200" y="65"/>
                  </a:moveTo>
                  <a:lnTo>
                    <a:pt x="200" y="64"/>
                  </a:lnTo>
                  <a:lnTo>
                    <a:pt x="200" y="62"/>
                  </a:lnTo>
                  <a:lnTo>
                    <a:pt x="200" y="61"/>
                  </a:lnTo>
                  <a:lnTo>
                    <a:pt x="200" y="60"/>
                  </a:lnTo>
                  <a:lnTo>
                    <a:pt x="200" y="59"/>
                  </a:lnTo>
                  <a:lnTo>
                    <a:pt x="200" y="58"/>
                  </a:lnTo>
                  <a:lnTo>
                    <a:pt x="200" y="58"/>
                  </a:lnTo>
                  <a:lnTo>
                    <a:pt x="200" y="56"/>
                  </a:lnTo>
                  <a:lnTo>
                    <a:pt x="198" y="53"/>
                  </a:lnTo>
                  <a:lnTo>
                    <a:pt x="197" y="50"/>
                  </a:lnTo>
                  <a:lnTo>
                    <a:pt x="196" y="48"/>
                  </a:lnTo>
                  <a:lnTo>
                    <a:pt x="193" y="46"/>
                  </a:lnTo>
                  <a:lnTo>
                    <a:pt x="192" y="42"/>
                  </a:lnTo>
                  <a:lnTo>
                    <a:pt x="190" y="40"/>
                  </a:lnTo>
                  <a:lnTo>
                    <a:pt x="188" y="37"/>
                  </a:lnTo>
                  <a:lnTo>
                    <a:pt x="187" y="35"/>
                  </a:lnTo>
                  <a:lnTo>
                    <a:pt x="187" y="38"/>
                  </a:lnTo>
                  <a:lnTo>
                    <a:pt x="188" y="42"/>
                  </a:lnTo>
                  <a:lnTo>
                    <a:pt x="189" y="46"/>
                  </a:lnTo>
                  <a:lnTo>
                    <a:pt x="189" y="49"/>
                  </a:lnTo>
                  <a:lnTo>
                    <a:pt x="190" y="53"/>
                  </a:lnTo>
                  <a:lnTo>
                    <a:pt x="190" y="58"/>
                  </a:lnTo>
                  <a:lnTo>
                    <a:pt x="190" y="61"/>
                  </a:lnTo>
                  <a:lnTo>
                    <a:pt x="190" y="65"/>
                  </a:lnTo>
                  <a:lnTo>
                    <a:pt x="190" y="76"/>
                  </a:lnTo>
                  <a:lnTo>
                    <a:pt x="188" y="86"/>
                  </a:lnTo>
                  <a:lnTo>
                    <a:pt x="186" y="97"/>
                  </a:lnTo>
                  <a:lnTo>
                    <a:pt x="183" y="107"/>
                  </a:lnTo>
                  <a:lnTo>
                    <a:pt x="179" y="116"/>
                  </a:lnTo>
                  <a:lnTo>
                    <a:pt x="175" y="125"/>
                  </a:lnTo>
                  <a:lnTo>
                    <a:pt x="169" y="133"/>
                  </a:lnTo>
                  <a:lnTo>
                    <a:pt x="164" y="142"/>
                  </a:lnTo>
                  <a:lnTo>
                    <a:pt x="157" y="147"/>
                  </a:lnTo>
                  <a:lnTo>
                    <a:pt x="150" y="155"/>
                  </a:lnTo>
                  <a:lnTo>
                    <a:pt x="143" y="159"/>
                  </a:lnTo>
                  <a:lnTo>
                    <a:pt x="135" y="164"/>
                  </a:lnTo>
                  <a:lnTo>
                    <a:pt x="127" y="168"/>
                  </a:lnTo>
                  <a:lnTo>
                    <a:pt x="118" y="170"/>
                  </a:lnTo>
                  <a:lnTo>
                    <a:pt x="109" y="173"/>
                  </a:lnTo>
                  <a:lnTo>
                    <a:pt x="100" y="173"/>
                  </a:lnTo>
                  <a:lnTo>
                    <a:pt x="91" y="173"/>
                  </a:lnTo>
                  <a:lnTo>
                    <a:pt x="82" y="170"/>
                  </a:lnTo>
                  <a:lnTo>
                    <a:pt x="73" y="168"/>
                  </a:lnTo>
                  <a:lnTo>
                    <a:pt x="64" y="164"/>
                  </a:lnTo>
                  <a:lnTo>
                    <a:pt x="56" y="159"/>
                  </a:lnTo>
                  <a:lnTo>
                    <a:pt x="49" y="155"/>
                  </a:lnTo>
                  <a:lnTo>
                    <a:pt x="42" y="147"/>
                  </a:lnTo>
                  <a:lnTo>
                    <a:pt x="36" y="142"/>
                  </a:lnTo>
                  <a:lnTo>
                    <a:pt x="30" y="133"/>
                  </a:lnTo>
                  <a:lnTo>
                    <a:pt x="25" y="125"/>
                  </a:lnTo>
                  <a:lnTo>
                    <a:pt x="20" y="116"/>
                  </a:lnTo>
                  <a:lnTo>
                    <a:pt x="16" y="107"/>
                  </a:lnTo>
                  <a:lnTo>
                    <a:pt x="13" y="97"/>
                  </a:lnTo>
                  <a:lnTo>
                    <a:pt x="11" y="86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9" y="55"/>
                  </a:lnTo>
                  <a:lnTo>
                    <a:pt x="10" y="47"/>
                  </a:lnTo>
                  <a:lnTo>
                    <a:pt x="12" y="38"/>
                  </a:lnTo>
                  <a:lnTo>
                    <a:pt x="14" y="30"/>
                  </a:lnTo>
                  <a:lnTo>
                    <a:pt x="16" y="22"/>
                  </a:lnTo>
                  <a:lnTo>
                    <a:pt x="20" y="14"/>
                  </a:lnTo>
                  <a:lnTo>
                    <a:pt x="23" y="7"/>
                  </a:lnTo>
                  <a:lnTo>
                    <a:pt x="27" y="0"/>
                  </a:lnTo>
                  <a:lnTo>
                    <a:pt x="25" y="1"/>
                  </a:lnTo>
                  <a:lnTo>
                    <a:pt x="22" y="4"/>
                  </a:lnTo>
                  <a:lnTo>
                    <a:pt x="20" y="5"/>
                  </a:lnTo>
                  <a:lnTo>
                    <a:pt x="18" y="7"/>
                  </a:lnTo>
                  <a:lnTo>
                    <a:pt x="16" y="8"/>
                  </a:lnTo>
                  <a:lnTo>
                    <a:pt x="14" y="11"/>
                  </a:lnTo>
                  <a:lnTo>
                    <a:pt x="11" y="13"/>
                  </a:lnTo>
                  <a:lnTo>
                    <a:pt x="9" y="14"/>
                  </a:lnTo>
                  <a:lnTo>
                    <a:pt x="7" y="20"/>
                  </a:lnTo>
                  <a:lnTo>
                    <a:pt x="5" y="26"/>
                  </a:lnTo>
                  <a:lnTo>
                    <a:pt x="4" y="32"/>
                  </a:lnTo>
                  <a:lnTo>
                    <a:pt x="3" y="38"/>
                  </a:lnTo>
                  <a:lnTo>
                    <a:pt x="2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1" y="77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8" y="112"/>
                  </a:lnTo>
                  <a:lnTo>
                    <a:pt x="12" y="121"/>
                  </a:lnTo>
                  <a:lnTo>
                    <a:pt x="17" y="131"/>
                  </a:lnTo>
                  <a:lnTo>
                    <a:pt x="23" y="140"/>
                  </a:lnTo>
                  <a:lnTo>
                    <a:pt x="29" y="149"/>
                  </a:lnTo>
                  <a:lnTo>
                    <a:pt x="36" y="156"/>
                  </a:lnTo>
                  <a:lnTo>
                    <a:pt x="44" y="163"/>
                  </a:lnTo>
                  <a:lnTo>
                    <a:pt x="52" y="169"/>
                  </a:lnTo>
                  <a:lnTo>
                    <a:pt x="61" y="174"/>
                  </a:lnTo>
                  <a:lnTo>
                    <a:pt x="70" y="179"/>
                  </a:lnTo>
                  <a:lnTo>
                    <a:pt x="80" y="181"/>
                  </a:lnTo>
                  <a:lnTo>
                    <a:pt x="90" y="182"/>
                  </a:lnTo>
                  <a:lnTo>
                    <a:pt x="100" y="183"/>
                  </a:lnTo>
                  <a:lnTo>
                    <a:pt x="110" y="182"/>
                  </a:lnTo>
                  <a:lnTo>
                    <a:pt x="120" y="181"/>
                  </a:lnTo>
                  <a:lnTo>
                    <a:pt x="130" y="179"/>
                  </a:lnTo>
                  <a:lnTo>
                    <a:pt x="139" y="174"/>
                  </a:lnTo>
                  <a:lnTo>
                    <a:pt x="147" y="169"/>
                  </a:lnTo>
                  <a:lnTo>
                    <a:pt x="155" y="163"/>
                  </a:lnTo>
                  <a:lnTo>
                    <a:pt x="163" y="156"/>
                  </a:lnTo>
                  <a:lnTo>
                    <a:pt x="170" y="149"/>
                  </a:lnTo>
                  <a:lnTo>
                    <a:pt x="176" y="140"/>
                  </a:lnTo>
                  <a:lnTo>
                    <a:pt x="182" y="131"/>
                  </a:lnTo>
                  <a:lnTo>
                    <a:pt x="187" y="121"/>
                  </a:lnTo>
                  <a:lnTo>
                    <a:pt x="191" y="112"/>
                  </a:lnTo>
                  <a:lnTo>
                    <a:pt x="196" y="100"/>
                  </a:lnTo>
                  <a:lnTo>
                    <a:pt x="198" y="89"/>
                  </a:lnTo>
                  <a:lnTo>
                    <a:pt x="200" y="77"/>
                  </a:lnTo>
                  <a:lnTo>
                    <a:pt x="200" y="65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05" name="Freeform 27"/>
            <p:cNvSpPr>
              <a:spLocks/>
            </p:cNvSpPr>
            <p:nvPr/>
          </p:nvSpPr>
          <p:spPr bwMode="auto">
            <a:xfrm>
              <a:off x="1143" y="2648"/>
              <a:ext cx="38" cy="30"/>
            </a:xfrm>
            <a:custGeom>
              <a:avLst/>
              <a:gdLst>
                <a:gd name="T0" fmla="*/ 191 w 191"/>
                <a:gd name="T1" fmla="*/ 68 h 183"/>
                <a:gd name="T2" fmla="*/ 189 w 191"/>
                <a:gd name="T3" fmla="*/ 64 h 183"/>
                <a:gd name="T4" fmla="*/ 189 w 191"/>
                <a:gd name="T5" fmla="*/ 59 h 183"/>
                <a:gd name="T6" fmla="*/ 188 w 191"/>
                <a:gd name="T7" fmla="*/ 54 h 183"/>
                <a:gd name="T8" fmla="*/ 187 w 191"/>
                <a:gd name="T9" fmla="*/ 48 h 183"/>
                <a:gd name="T10" fmla="*/ 183 w 191"/>
                <a:gd name="T11" fmla="*/ 43 h 183"/>
                <a:gd name="T12" fmla="*/ 179 w 191"/>
                <a:gd name="T13" fmla="*/ 38 h 183"/>
                <a:gd name="T14" fmla="*/ 176 w 191"/>
                <a:gd name="T15" fmla="*/ 32 h 183"/>
                <a:gd name="T16" fmla="*/ 175 w 191"/>
                <a:gd name="T17" fmla="*/ 35 h 183"/>
                <a:gd name="T18" fmla="*/ 178 w 191"/>
                <a:gd name="T19" fmla="*/ 44 h 183"/>
                <a:gd name="T20" fmla="*/ 180 w 191"/>
                <a:gd name="T21" fmla="*/ 55 h 183"/>
                <a:gd name="T22" fmla="*/ 180 w 191"/>
                <a:gd name="T23" fmla="*/ 66 h 183"/>
                <a:gd name="T24" fmla="*/ 180 w 191"/>
                <a:gd name="T25" fmla="*/ 82 h 183"/>
                <a:gd name="T26" fmla="*/ 177 w 191"/>
                <a:gd name="T27" fmla="*/ 101 h 183"/>
                <a:gd name="T28" fmla="*/ 170 w 191"/>
                <a:gd name="T29" fmla="*/ 120 h 183"/>
                <a:gd name="T30" fmla="*/ 161 w 191"/>
                <a:gd name="T31" fmla="*/ 136 h 183"/>
                <a:gd name="T32" fmla="*/ 149 w 191"/>
                <a:gd name="T33" fmla="*/ 150 h 183"/>
                <a:gd name="T34" fmla="*/ 136 w 191"/>
                <a:gd name="T35" fmla="*/ 161 h 183"/>
                <a:gd name="T36" fmla="*/ 121 w 191"/>
                <a:gd name="T37" fmla="*/ 169 h 183"/>
                <a:gd name="T38" fmla="*/ 104 w 191"/>
                <a:gd name="T39" fmla="*/ 173 h 183"/>
                <a:gd name="T40" fmla="*/ 86 w 191"/>
                <a:gd name="T41" fmla="*/ 173 h 183"/>
                <a:gd name="T42" fmla="*/ 70 w 191"/>
                <a:gd name="T43" fmla="*/ 169 h 183"/>
                <a:gd name="T44" fmla="*/ 53 w 191"/>
                <a:gd name="T45" fmla="*/ 161 h 183"/>
                <a:gd name="T46" fmla="*/ 40 w 191"/>
                <a:gd name="T47" fmla="*/ 150 h 183"/>
                <a:gd name="T48" fmla="*/ 28 w 191"/>
                <a:gd name="T49" fmla="*/ 136 h 183"/>
                <a:gd name="T50" fmla="*/ 19 w 191"/>
                <a:gd name="T51" fmla="*/ 120 h 183"/>
                <a:gd name="T52" fmla="*/ 12 w 191"/>
                <a:gd name="T53" fmla="*/ 101 h 183"/>
                <a:gd name="T54" fmla="*/ 9 w 191"/>
                <a:gd name="T55" fmla="*/ 82 h 183"/>
                <a:gd name="T56" fmla="*/ 9 w 191"/>
                <a:gd name="T57" fmla="*/ 60 h 183"/>
                <a:gd name="T58" fmla="*/ 12 w 191"/>
                <a:gd name="T59" fmla="*/ 41 h 183"/>
                <a:gd name="T60" fmla="*/ 18 w 191"/>
                <a:gd name="T61" fmla="*/ 23 h 183"/>
                <a:gd name="T62" fmla="*/ 27 w 191"/>
                <a:gd name="T63" fmla="*/ 7 h 183"/>
                <a:gd name="T64" fmla="*/ 30 w 191"/>
                <a:gd name="T65" fmla="*/ 1 h 183"/>
                <a:gd name="T66" fmla="*/ 25 w 191"/>
                <a:gd name="T67" fmla="*/ 5 h 183"/>
                <a:gd name="T68" fmla="*/ 20 w 191"/>
                <a:gd name="T69" fmla="*/ 7 h 183"/>
                <a:gd name="T70" fmla="*/ 15 w 191"/>
                <a:gd name="T71" fmla="*/ 11 h 183"/>
                <a:gd name="T72" fmla="*/ 10 w 191"/>
                <a:gd name="T73" fmla="*/ 19 h 183"/>
                <a:gd name="T74" fmla="*/ 5 w 191"/>
                <a:gd name="T75" fmla="*/ 34 h 183"/>
                <a:gd name="T76" fmla="*/ 2 w 191"/>
                <a:gd name="T77" fmla="*/ 48 h 183"/>
                <a:gd name="T78" fmla="*/ 0 w 191"/>
                <a:gd name="T79" fmla="*/ 62 h 183"/>
                <a:gd name="T80" fmla="*/ 0 w 191"/>
                <a:gd name="T81" fmla="*/ 83 h 183"/>
                <a:gd name="T82" fmla="*/ 4 w 191"/>
                <a:gd name="T83" fmla="*/ 104 h 183"/>
                <a:gd name="T84" fmla="*/ 11 w 191"/>
                <a:gd name="T85" fmla="*/ 125 h 183"/>
                <a:gd name="T86" fmla="*/ 21 w 191"/>
                <a:gd name="T87" fmla="*/ 143 h 183"/>
                <a:gd name="T88" fmla="*/ 34 w 191"/>
                <a:gd name="T89" fmla="*/ 158 h 183"/>
                <a:gd name="T90" fmla="*/ 49 w 191"/>
                <a:gd name="T91" fmla="*/ 170 h 183"/>
                <a:gd name="T92" fmla="*/ 67 w 191"/>
                <a:gd name="T93" fmla="*/ 179 h 183"/>
                <a:gd name="T94" fmla="*/ 85 w 191"/>
                <a:gd name="T95" fmla="*/ 183 h 183"/>
                <a:gd name="T96" fmla="*/ 105 w 191"/>
                <a:gd name="T97" fmla="*/ 183 h 183"/>
                <a:gd name="T98" fmla="*/ 123 w 191"/>
                <a:gd name="T99" fmla="*/ 179 h 183"/>
                <a:gd name="T100" fmla="*/ 140 w 191"/>
                <a:gd name="T101" fmla="*/ 170 h 183"/>
                <a:gd name="T102" fmla="*/ 155 w 191"/>
                <a:gd name="T103" fmla="*/ 158 h 183"/>
                <a:gd name="T104" fmla="*/ 168 w 191"/>
                <a:gd name="T105" fmla="*/ 143 h 183"/>
                <a:gd name="T106" fmla="*/ 178 w 191"/>
                <a:gd name="T107" fmla="*/ 125 h 183"/>
                <a:gd name="T108" fmla="*/ 185 w 191"/>
                <a:gd name="T109" fmla="*/ 104 h 183"/>
                <a:gd name="T110" fmla="*/ 189 w 191"/>
                <a:gd name="T111" fmla="*/ 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91" h="183">
                  <a:moveTo>
                    <a:pt x="191" y="71"/>
                  </a:moveTo>
                  <a:lnTo>
                    <a:pt x="191" y="68"/>
                  </a:lnTo>
                  <a:lnTo>
                    <a:pt x="189" y="66"/>
                  </a:lnTo>
                  <a:lnTo>
                    <a:pt x="189" y="64"/>
                  </a:lnTo>
                  <a:lnTo>
                    <a:pt x="189" y="61"/>
                  </a:lnTo>
                  <a:lnTo>
                    <a:pt x="189" y="59"/>
                  </a:lnTo>
                  <a:lnTo>
                    <a:pt x="189" y="56"/>
                  </a:lnTo>
                  <a:lnTo>
                    <a:pt x="188" y="54"/>
                  </a:lnTo>
                  <a:lnTo>
                    <a:pt x="188" y="52"/>
                  </a:lnTo>
                  <a:lnTo>
                    <a:pt x="187" y="48"/>
                  </a:lnTo>
                  <a:lnTo>
                    <a:pt x="185" y="46"/>
                  </a:lnTo>
                  <a:lnTo>
                    <a:pt x="183" y="43"/>
                  </a:lnTo>
                  <a:lnTo>
                    <a:pt x="181" y="41"/>
                  </a:lnTo>
                  <a:lnTo>
                    <a:pt x="179" y="38"/>
                  </a:lnTo>
                  <a:lnTo>
                    <a:pt x="178" y="35"/>
                  </a:lnTo>
                  <a:lnTo>
                    <a:pt x="176" y="32"/>
                  </a:lnTo>
                  <a:lnTo>
                    <a:pt x="174" y="30"/>
                  </a:lnTo>
                  <a:lnTo>
                    <a:pt x="175" y="35"/>
                  </a:lnTo>
                  <a:lnTo>
                    <a:pt x="177" y="40"/>
                  </a:lnTo>
                  <a:lnTo>
                    <a:pt x="178" y="44"/>
                  </a:lnTo>
                  <a:lnTo>
                    <a:pt x="179" y="49"/>
                  </a:lnTo>
                  <a:lnTo>
                    <a:pt x="180" y="55"/>
                  </a:lnTo>
                  <a:lnTo>
                    <a:pt x="180" y="60"/>
                  </a:lnTo>
                  <a:lnTo>
                    <a:pt x="180" y="66"/>
                  </a:lnTo>
                  <a:lnTo>
                    <a:pt x="181" y="71"/>
                  </a:lnTo>
                  <a:lnTo>
                    <a:pt x="180" y="82"/>
                  </a:lnTo>
                  <a:lnTo>
                    <a:pt x="179" y="91"/>
                  </a:lnTo>
                  <a:lnTo>
                    <a:pt x="177" y="101"/>
                  </a:lnTo>
                  <a:lnTo>
                    <a:pt x="174" y="110"/>
                  </a:lnTo>
                  <a:lnTo>
                    <a:pt x="170" y="120"/>
                  </a:lnTo>
                  <a:lnTo>
                    <a:pt x="166" y="128"/>
                  </a:lnTo>
                  <a:lnTo>
                    <a:pt x="161" y="136"/>
                  </a:lnTo>
                  <a:lnTo>
                    <a:pt x="156" y="143"/>
                  </a:lnTo>
                  <a:lnTo>
                    <a:pt x="149" y="150"/>
                  </a:lnTo>
                  <a:lnTo>
                    <a:pt x="143" y="156"/>
                  </a:lnTo>
                  <a:lnTo>
                    <a:pt x="136" y="161"/>
                  </a:lnTo>
                  <a:lnTo>
                    <a:pt x="128" y="165"/>
                  </a:lnTo>
                  <a:lnTo>
                    <a:pt x="121" y="169"/>
                  </a:lnTo>
                  <a:lnTo>
                    <a:pt x="112" y="171"/>
                  </a:lnTo>
                  <a:lnTo>
                    <a:pt x="104" y="173"/>
                  </a:lnTo>
                  <a:lnTo>
                    <a:pt x="95" y="173"/>
                  </a:lnTo>
                  <a:lnTo>
                    <a:pt x="86" y="173"/>
                  </a:lnTo>
                  <a:lnTo>
                    <a:pt x="78" y="171"/>
                  </a:lnTo>
                  <a:lnTo>
                    <a:pt x="70" y="169"/>
                  </a:lnTo>
                  <a:lnTo>
                    <a:pt x="61" y="165"/>
                  </a:lnTo>
                  <a:lnTo>
                    <a:pt x="53" y="161"/>
                  </a:lnTo>
                  <a:lnTo>
                    <a:pt x="46" y="156"/>
                  </a:lnTo>
                  <a:lnTo>
                    <a:pt x="40" y="150"/>
                  </a:lnTo>
                  <a:lnTo>
                    <a:pt x="34" y="143"/>
                  </a:lnTo>
                  <a:lnTo>
                    <a:pt x="28" y="136"/>
                  </a:lnTo>
                  <a:lnTo>
                    <a:pt x="23" y="128"/>
                  </a:lnTo>
                  <a:lnTo>
                    <a:pt x="19" y="120"/>
                  </a:lnTo>
                  <a:lnTo>
                    <a:pt x="15" y="110"/>
                  </a:lnTo>
                  <a:lnTo>
                    <a:pt x="12" y="101"/>
                  </a:lnTo>
                  <a:lnTo>
                    <a:pt x="10" y="91"/>
                  </a:lnTo>
                  <a:lnTo>
                    <a:pt x="9" y="82"/>
                  </a:lnTo>
                  <a:lnTo>
                    <a:pt x="9" y="71"/>
                  </a:lnTo>
                  <a:lnTo>
                    <a:pt x="9" y="60"/>
                  </a:lnTo>
                  <a:lnTo>
                    <a:pt x="10" y="50"/>
                  </a:lnTo>
                  <a:lnTo>
                    <a:pt x="12" y="41"/>
                  </a:lnTo>
                  <a:lnTo>
                    <a:pt x="15" y="32"/>
                  </a:lnTo>
                  <a:lnTo>
                    <a:pt x="18" y="23"/>
                  </a:lnTo>
                  <a:lnTo>
                    <a:pt x="22" y="14"/>
                  </a:lnTo>
                  <a:lnTo>
                    <a:pt x="27" y="7"/>
                  </a:lnTo>
                  <a:lnTo>
                    <a:pt x="32" y="0"/>
                  </a:lnTo>
                  <a:lnTo>
                    <a:pt x="30" y="1"/>
                  </a:lnTo>
                  <a:lnTo>
                    <a:pt x="27" y="2"/>
                  </a:lnTo>
                  <a:lnTo>
                    <a:pt x="25" y="5"/>
                  </a:lnTo>
                  <a:lnTo>
                    <a:pt x="22" y="6"/>
                  </a:lnTo>
                  <a:lnTo>
                    <a:pt x="20" y="7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7" y="26"/>
                  </a:lnTo>
                  <a:lnTo>
                    <a:pt x="5" y="34"/>
                  </a:lnTo>
                  <a:lnTo>
                    <a:pt x="3" y="41"/>
                  </a:lnTo>
                  <a:lnTo>
                    <a:pt x="2" y="48"/>
                  </a:lnTo>
                  <a:lnTo>
                    <a:pt x="1" y="55"/>
                  </a:lnTo>
                  <a:lnTo>
                    <a:pt x="0" y="62"/>
                  </a:lnTo>
                  <a:lnTo>
                    <a:pt x="0" y="71"/>
                  </a:lnTo>
                  <a:lnTo>
                    <a:pt x="0" y="83"/>
                  </a:lnTo>
                  <a:lnTo>
                    <a:pt x="2" y="94"/>
                  </a:lnTo>
                  <a:lnTo>
                    <a:pt x="4" y="104"/>
                  </a:lnTo>
                  <a:lnTo>
                    <a:pt x="7" y="115"/>
                  </a:lnTo>
                  <a:lnTo>
                    <a:pt x="11" y="125"/>
                  </a:lnTo>
                  <a:lnTo>
                    <a:pt x="16" y="134"/>
                  </a:lnTo>
                  <a:lnTo>
                    <a:pt x="21" y="143"/>
                  </a:lnTo>
                  <a:lnTo>
                    <a:pt x="27" y="151"/>
                  </a:lnTo>
                  <a:lnTo>
                    <a:pt x="34" y="158"/>
                  </a:lnTo>
                  <a:lnTo>
                    <a:pt x="41" y="164"/>
                  </a:lnTo>
                  <a:lnTo>
                    <a:pt x="49" y="170"/>
                  </a:lnTo>
                  <a:lnTo>
                    <a:pt x="57" y="175"/>
                  </a:lnTo>
                  <a:lnTo>
                    <a:pt x="67" y="179"/>
                  </a:lnTo>
                  <a:lnTo>
                    <a:pt x="76" y="182"/>
                  </a:lnTo>
                  <a:lnTo>
                    <a:pt x="85" y="183"/>
                  </a:lnTo>
                  <a:lnTo>
                    <a:pt x="95" y="183"/>
                  </a:lnTo>
                  <a:lnTo>
                    <a:pt x="105" y="183"/>
                  </a:lnTo>
                  <a:lnTo>
                    <a:pt x="114" y="182"/>
                  </a:lnTo>
                  <a:lnTo>
                    <a:pt x="123" y="179"/>
                  </a:lnTo>
                  <a:lnTo>
                    <a:pt x="132" y="175"/>
                  </a:lnTo>
                  <a:lnTo>
                    <a:pt x="140" y="170"/>
                  </a:lnTo>
                  <a:lnTo>
                    <a:pt x="148" y="164"/>
                  </a:lnTo>
                  <a:lnTo>
                    <a:pt x="155" y="158"/>
                  </a:lnTo>
                  <a:lnTo>
                    <a:pt x="162" y="151"/>
                  </a:lnTo>
                  <a:lnTo>
                    <a:pt x="168" y="143"/>
                  </a:lnTo>
                  <a:lnTo>
                    <a:pt x="173" y="134"/>
                  </a:lnTo>
                  <a:lnTo>
                    <a:pt x="178" y="125"/>
                  </a:lnTo>
                  <a:lnTo>
                    <a:pt x="182" y="115"/>
                  </a:lnTo>
                  <a:lnTo>
                    <a:pt x="185" y="104"/>
                  </a:lnTo>
                  <a:lnTo>
                    <a:pt x="188" y="94"/>
                  </a:lnTo>
                  <a:lnTo>
                    <a:pt x="189" y="83"/>
                  </a:lnTo>
                  <a:lnTo>
                    <a:pt x="191" y="71"/>
                  </a:lnTo>
                  <a:close/>
                </a:path>
              </a:pathLst>
            </a:custGeom>
            <a:solidFill>
              <a:srgbClr val="F7CD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06" name="Freeform 28"/>
            <p:cNvSpPr>
              <a:spLocks/>
            </p:cNvSpPr>
            <p:nvPr/>
          </p:nvSpPr>
          <p:spPr bwMode="auto">
            <a:xfrm>
              <a:off x="1143" y="2647"/>
              <a:ext cx="37" cy="30"/>
            </a:xfrm>
            <a:custGeom>
              <a:avLst/>
              <a:gdLst>
                <a:gd name="T0" fmla="*/ 181 w 181"/>
                <a:gd name="T1" fmla="*/ 73 h 185"/>
                <a:gd name="T2" fmla="*/ 181 w 181"/>
                <a:gd name="T3" fmla="*/ 65 h 185"/>
                <a:gd name="T4" fmla="*/ 180 w 181"/>
                <a:gd name="T5" fmla="*/ 58 h 185"/>
                <a:gd name="T6" fmla="*/ 178 w 181"/>
                <a:gd name="T7" fmla="*/ 50 h 185"/>
                <a:gd name="T8" fmla="*/ 176 w 181"/>
                <a:gd name="T9" fmla="*/ 44 h 185"/>
                <a:gd name="T10" fmla="*/ 171 w 181"/>
                <a:gd name="T11" fmla="*/ 38 h 185"/>
                <a:gd name="T12" fmla="*/ 167 w 181"/>
                <a:gd name="T13" fmla="*/ 34 h 185"/>
                <a:gd name="T14" fmla="*/ 163 w 181"/>
                <a:gd name="T15" fmla="*/ 29 h 185"/>
                <a:gd name="T16" fmla="*/ 163 w 181"/>
                <a:gd name="T17" fmla="*/ 31 h 185"/>
                <a:gd name="T18" fmla="*/ 167 w 181"/>
                <a:gd name="T19" fmla="*/ 43 h 185"/>
                <a:gd name="T20" fmla="*/ 170 w 181"/>
                <a:gd name="T21" fmla="*/ 56 h 185"/>
                <a:gd name="T22" fmla="*/ 172 w 181"/>
                <a:gd name="T23" fmla="*/ 70 h 185"/>
                <a:gd name="T24" fmla="*/ 172 w 181"/>
                <a:gd name="T25" fmla="*/ 86 h 185"/>
                <a:gd name="T26" fmla="*/ 168 w 181"/>
                <a:gd name="T27" fmla="*/ 106 h 185"/>
                <a:gd name="T28" fmla="*/ 162 w 181"/>
                <a:gd name="T29" fmla="*/ 124 h 185"/>
                <a:gd name="T30" fmla="*/ 154 w 181"/>
                <a:gd name="T31" fmla="*/ 139 h 185"/>
                <a:gd name="T32" fmla="*/ 143 w 181"/>
                <a:gd name="T33" fmla="*/ 151 h 185"/>
                <a:gd name="T34" fmla="*/ 130 w 181"/>
                <a:gd name="T35" fmla="*/ 162 h 185"/>
                <a:gd name="T36" fmla="*/ 115 w 181"/>
                <a:gd name="T37" fmla="*/ 169 h 185"/>
                <a:gd name="T38" fmla="*/ 99 w 181"/>
                <a:gd name="T39" fmla="*/ 174 h 185"/>
                <a:gd name="T40" fmla="*/ 83 w 181"/>
                <a:gd name="T41" fmla="*/ 174 h 185"/>
                <a:gd name="T42" fmla="*/ 67 w 181"/>
                <a:gd name="T43" fmla="*/ 169 h 185"/>
                <a:gd name="T44" fmla="*/ 52 w 181"/>
                <a:gd name="T45" fmla="*/ 162 h 185"/>
                <a:gd name="T46" fmla="*/ 39 w 181"/>
                <a:gd name="T47" fmla="*/ 151 h 185"/>
                <a:gd name="T48" fmla="*/ 28 w 181"/>
                <a:gd name="T49" fmla="*/ 139 h 185"/>
                <a:gd name="T50" fmla="*/ 19 w 181"/>
                <a:gd name="T51" fmla="*/ 124 h 185"/>
                <a:gd name="T52" fmla="*/ 13 w 181"/>
                <a:gd name="T53" fmla="*/ 106 h 185"/>
                <a:gd name="T54" fmla="*/ 10 w 181"/>
                <a:gd name="T55" fmla="*/ 86 h 185"/>
                <a:gd name="T56" fmla="*/ 10 w 181"/>
                <a:gd name="T57" fmla="*/ 65 h 185"/>
                <a:gd name="T58" fmla="*/ 14 w 181"/>
                <a:gd name="T59" fmla="*/ 43 h 185"/>
                <a:gd name="T60" fmla="*/ 22 w 181"/>
                <a:gd name="T61" fmla="*/ 24 h 185"/>
                <a:gd name="T62" fmla="*/ 33 w 181"/>
                <a:gd name="T63" fmla="*/ 7 h 185"/>
                <a:gd name="T64" fmla="*/ 37 w 181"/>
                <a:gd name="T65" fmla="*/ 1 h 185"/>
                <a:gd name="T66" fmla="*/ 32 w 181"/>
                <a:gd name="T67" fmla="*/ 4 h 185"/>
                <a:gd name="T68" fmla="*/ 26 w 181"/>
                <a:gd name="T69" fmla="*/ 7 h 185"/>
                <a:gd name="T70" fmla="*/ 21 w 181"/>
                <a:gd name="T71" fmla="*/ 11 h 185"/>
                <a:gd name="T72" fmla="*/ 14 w 181"/>
                <a:gd name="T73" fmla="*/ 19 h 185"/>
                <a:gd name="T74" fmla="*/ 7 w 181"/>
                <a:gd name="T75" fmla="*/ 34 h 185"/>
                <a:gd name="T76" fmla="*/ 3 w 181"/>
                <a:gd name="T77" fmla="*/ 50 h 185"/>
                <a:gd name="T78" fmla="*/ 0 w 181"/>
                <a:gd name="T79" fmla="*/ 67 h 185"/>
                <a:gd name="T80" fmla="*/ 1 w 181"/>
                <a:gd name="T81" fmla="*/ 88 h 185"/>
                <a:gd name="T82" fmla="*/ 4 w 181"/>
                <a:gd name="T83" fmla="*/ 109 h 185"/>
                <a:gd name="T84" fmla="*/ 11 w 181"/>
                <a:gd name="T85" fmla="*/ 128 h 185"/>
                <a:gd name="T86" fmla="*/ 21 w 181"/>
                <a:gd name="T87" fmla="*/ 145 h 185"/>
                <a:gd name="T88" fmla="*/ 33 w 181"/>
                <a:gd name="T89" fmla="*/ 159 h 185"/>
                <a:gd name="T90" fmla="*/ 47 w 181"/>
                <a:gd name="T91" fmla="*/ 171 h 185"/>
                <a:gd name="T92" fmla="*/ 64 w 181"/>
                <a:gd name="T93" fmla="*/ 180 h 185"/>
                <a:gd name="T94" fmla="*/ 82 w 181"/>
                <a:gd name="T95" fmla="*/ 185 h 185"/>
                <a:gd name="T96" fmla="*/ 100 w 181"/>
                <a:gd name="T97" fmla="*/ 185 h 185"/>
                <a:gd name="T98" fmla="*/ 118 w 181"/>
                <a:gd name="T99" fmla="*/ 180 h 185"/>
                <a:gd name="T100" fmla="*/ 134 w 181"/>
                <a:gd name="T101" fmla="*/ 171 h 185"/>
                <a:gd name="T102" fmla="*/ 148 w 181"/>
                <a:gd name="T103" fmla="*/ 159 h 185"/>
                <a:gd name="T104" fmla="*/ 160 w 181"/>
                <a:gd name="T105" fmla="*/ 145 h 185"/>
                <a:gd name="T106" fmla="*/ 170 w 181"/>
                <a:gd name="T107" fmla="*/ 128 h 185"/>
                <a:gd name="T108" fmla="*/ 177 w 181"/>
                <a:gd name="T109" fmla="*/ 109 h 185"/>
                <a:gd name="T110" fmla="*/ 181 w 181"/>
                <a:gd name="T111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81" h="185">
                  <a:moveTo>
                    <a:pt x="181" y="77"/>
                  </a:moveTo>
                  <a:lnTo>
                    <a:pt x="181" y="73"/>
                  </a:lnTo>
                  <a:lnTo>
                    <a:pt x="181" y="70"/>
                  </a:lnTo>
                  <a:lnTo>
                    <a:pt x="181" y="65"/>
                  </a:lnTo>
                  <a:lnTo>
                    <a:pt x="180" y="61"/>
                  </a:lnTo>
                  <a:lnTo>
                    <a:pt x="180" y="58"/>
                  </a:lnTo>
                  <a:lnTo>
                    <a:pt x="179" y="54"/>
                  </a:lnTo>
                  <a:lnTo>
                    <a:pt x="178" y="50"/>
                  </a:lnTo>
                  <a:lnTo>
                    <a:pt x="178" y="47"/>
                  </a:lnTo>
                  <a:lnTo>
                    <a:pt x="176" y="44"/>
                  </a:lnTo>
                  <a:lnTo>
                    <a:pt x="174" y="41"/>
                  </a:lnTo>
                  <a:lnTo>
                    <a:pt x="171" y="38"/>
                  </a:lnTo>
                  <a:lnTo>
                    <a:pt x="169" y="36"/>
                  </a:lnTo>
                  <a:lnTo>
                    <a:pt x="167" y="34"/>
                  </a:lnTo>
                  <a:lnTo>
                    <a:pt x="165" y="31"/>
                  </a:lnTo>
                  <a:lnTo>
                    <a:pt x="163" y="29"/>
                  </a:lnTo>
                  <a:lnTo>
                    <a:pt x="160" y="26"/>
                  </a:lnTo>
                  <a:lnTo>
                    <a:pt x="163" y="31"/>
                  </a:lnTo>
                  <a:lnTo>
                    <a:pt x="165" y="37"/>
                  </a:lnTo>
                  <a:lnTo>
                    <a:pt x="167" y="43"/>
                  </a:lnTo>
                  <a:lnTo>
                    <a:pt x="169" y="50"/>
                  </a:lnTo>
                  <a:lnTo>
                    <a:pt x="170" y="56"/>
                  </a:lnTo>
                  <a:lnTo>
                    <a:pt x="171" y="64"/>
                  </a:lnTo>
                  <a:lnTo>
                    <a:pt x="172" y="70"/>
                  </a:lnTo>
                  <a:lnTo>
                    <a:pt x="172" y="77"/>
                  </a:lnTo>
                  <a:lnTo>
                    <a:pt x="172" y="86"/>
                  </a:lnTo>
                  <a:lnTo>
                    <a:pt x="170" y="96"/>
                  </a:lnTo>
                  <a:lnTo>
                    <a:pt x="168" y="106"/>
                  </a:lnTo>
                  <a:lnTo>
                    <a:pt x="166" y="114"/>
                  </a:lnTo>
                  <a:lnTo>
                    <a:pt x="162" y="124"/>
                  </a:lnTo>
                  <a:lnTo>
                    <a:pt x="158" y="131"/>
                  </a:lnTo>
                  <a:lnTo>
                    <a:pt x="154" y="139"/>
                  </a:lnTo>
                  <a:lnTo>
                    <a:pt x="148" y="145"/>
                  </a:lnTo>
                  <a:lnTo>
                    <a:pt x="143" y="151"/>
                  </a:lnTo>
                  <a:lnTo>
                    <a:pt x="136" y="157"/>
                  </a:lnTo>
                  <a:lnTo>
                    <a:pt x="130" y="162"/>
                  </a:lnTo>
                  <a:lnTo>
                    <a:pt x="123" y="167"/>
                  </a:lnTo>
                  <a:lnTo>
                    <a:pt x="115" y="169"/>
                  </a:lnTo>
                  <a:lnTo>
                    <a:pt x="107" y="171"/>
                  </a:lnTo>
                  <a:lnTo>
                    <a:pt x="99" y="174"/>
                  </a:lnTo>
                  <a:lnTo>
                    <a:pt x="91" y="174"/>
                  </a:lnTo>
                  <a:lnTo>
                    <a:pt x="83" y="174"/>
                  </a:lnTo>
                  <a:lnTo>
                    <a:pt x="75" y="171"/>
                  </a:lnTo>
                  <a:lnTo>
                    <a:pt x="67" y="169"/>
                  </a:lnTo>
                  <a:lnTo>
                    <a:pt x="59" y="167"/>
                  </a:lnTo>
                  <a:lnTo>
                    <a:pt x="52" y="162"/>
                  </a:lnTo>
                  <a:lnTo>
                    <a:pt x="45" y="157"/>
                  </a:lnTo>
                  <a:lnTo>
                    <a:pt x="39" y="151"/>
                  </a:lnTo>
                  <a:lnTo>
                    <a:pt x="33" y="145"/>
                  </a:lnTo>
                  <a:lnTo>
                    <a:pt x="28" y="139"/>
                  </a:lnTo>
                  <a:lnTo>
                    <a:pt x="23" y="131"/>
                  </a:lnTo>
                  <a:lnTo>
                    <a:pt x="19" y="124"/>
                  </a:lnTo>
                  <a:lnTo>
                    <a:pt x="16" y="114"/>
                  </a:lnTo>
                  <a:lnTo>
                    <a:pt x="13" y="106"/>
                  </a:lnTo>
                  <a:lnTo>
                    <a:pt x="11" y="96"/>
                  </a:lnTo>
                  <a:lnTo>
                    <a:pt x="10" y="86"/>
                  </a:lnTo>
                  <a:lnTo>
                    <a:pt x="9" y="77"/>
                  </a:lnTo>
                  <a:lnTo>
                    <a:pt x="10" y="65"/>
                  </a:lnTo>
                  <a:lnTo>
                    <a:pt x="11" y="54"/>
                  </a:lnTo>
                  <a:lnTo>
                    <a:pt x="14" y="43"/>
                  </a:lnTo>
                  <a:lnTo>
                    <a:pt x="18" y="34"/>
                  </a:lnTo>
                  <a:lnTo>
                    <a:pt x="22" y="24"/>
                  </a:lnTo>
                  <a:lnTo>
                    <a:pt x="27" y="16"/>
                  </a:lnTo>
                  <a:lnTo>
                    <a:pt x="33" y="7"/>
                  </a:lnTo>
                  <a:lnTo>
                    <a:pt x="40" y="0"/>
                  </a:lnTo>
                  <a:lnTo>
                    <a:pt x="37" y="1"/>
                  </a:lnTo>
                  <a:lnTo>
                    <a:pt x="35" y="2"/>
                  </a:lnTo>
                  <a:lnTo>
                    <a:pt x="32" y="4"/>
                  </a:lnTo>
                  <a:lnTo>
                    <a:pt x="29" y="6"/>
                  </a:lnTo>
                  <a:lnTo>
                    <a:pt x="26" y="7"/>
                  </a:lnTo>
                  <a:lnTo>
                    <a:pt x="23" y="8"/>
                  </a:lnTo>
                  <a:lnTo>
                    <a:pt x="21" y="11"/>
                  </a:lnTo>
                  <a:lnTo>
                    <a:pt x="18" y="12"/>
                  </a:lnTo>
                  <a:lnTo>
                    <a:pt x="14" y="19"/>
                  </a:lnTo>
                  <a:lnTo>
                    <a:pt x="11" y="26"/>
                  </a:lnTo>
                  <a:lnTo>
                    <a:pt x="7" y="34"/>
                  </a:lnTo>
                  <a:lnTo>
                    <a:pt x="5" y="42"/>
                  </a:lnTo>
                  <a:lnTo>
                    <a:pt x="3" y="50"/>
                  </a:lnTo>
                  <a:lnTo>
                    <a:pt x="1" y="59"/>
                  </a:lnTo>
                  <a:lnTo>
                    <a:pt x="0" y="67"/>
                  </a:lnTo>
                  <a:lnTo>
                    <a:pt x="0" y="77"/>
                  </a:lnTo>
                  <a:lnTo>
                    <a:pt x="1" y="88"/>
                  </a:lnTo>
                  <a:lnTo>
                    <a:pt x="2" y="98"/>
                  </a:lnTo>
                  <a:lnTo>
                    <a:pt x="4" y="109"/>
                  </a:lnTo>
                  <a:lnTo>
                    <a:pt x="7" y="119"/>
                  </a:lnTo>
                  <a:lnTo>
                    <a:pt x="11" y="128"/>
                  </a:lnTo>
                  <a:lnTo>
                    <a:pt x="16" y="137"/>
                  </a:lnTo>
                  <a:lnTo>
                    <a:pt x="21" y="145"/>
                  </a:lnTo>
                  <a:lnTo>
                    <a:pt x="27" y="154"/>
                  </a:lnTo>
                  <a:lnTo>
                    <a:pt x="33" y="159"/>
                  </a:lnTo>
                  <a:lnTo>
                    <a:pt x="40" y="167"/>
                  </a:lnTo>
                  <a:lnTo>
                    <a:pt x="47" y="171"/>
                  </a:lnTo>
                  <a:lnTo>
                    <a:pt x="55" y="176"/>
                  </a:lnTo>
                  <a:lnTo>
                    <a:pt x="64" y="180"/>
                  </a:lnTo>
                  <a:lnTo>
                    <a:pt x="73" y="182"/>
                  </a:lnTo>
                  <a:lnTo>
                    <a:pt x="82" y="185"/>
                  </a:lnTo>
                  <a:lnTo>
                    <a:pt x="91" y="185"/>
                  </a:lnTo>
                  <a:lnTo>
                    <a:pt x="100" y="185"/>
                  </a:lnTo>
                  <a:lnTo>
                    <a:pt x="109" y="182"/>
                  </a:lnTo>
                  <a:lnTo>
                    <a:pt x="118" y="180"/>
                  </a:lnTo>
                  <a:lnTo>
                    <a:pt x="126" y="176"/>
                  </a:lnTo>
                  <a:lnTo>
                    <a:pt x="134" y="171"/>
                  </a:lnTo>
                  <a:lnTo>
                    <a:pt x="141" y="167"/>
                  </a:lnTo>
                  <a:lnTo>
                    <a:pt x="148" y="159"/>
                  </a:lnTo>
                  <a:lnTo>
                    <a:pt x="155" y="154"/>
                  </a:lnTo>
                  <a:lnTo>
                    <a:pt x="160" y="145"/>
                  </a:lnTo>
                  <a:lnTo>
                    <a:pt x="166" y="137"/>
                  </a:lnTo>
                  <a:lnTo>
                    <a:pt x="170" y="128"/>
                  </a:lnTo>
                  <a:lnTo>
                    <a:pt x="174" y="119"/>
                  </a:lnTo>
                  <a:lnTo>
                    <a:pt x="177" y="109"/>
                  </a:lnTo>
                  <a:lnTo>
                    <a:pt x="179" y="98"/>
                  </a:lnTo>
                  <a:lnTo>
                    <a:pt x="181" y="88"/>
                  </a:lnTo>
                  <a:lnTo>
                    <a:pt x="181" y="77"/>
                  </a:lnTo>
                  <a:close/>
                </a:path>
              </a:pathLst>
            </a:custGeom>
            <a:solidFill>
              <a:srgbClr val="F7CF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07" name="Freeform 29"/>
            <p:cNvSpPr>
              <a:spLocks/>
            </p:cNvSpPr>
            <p:nvPr/>
          </p:nvSpPr>
          <p:spPr bwMode="auto">
            <a:xfrm>
              <a:off x="1144" y="2646"/>
              <a:ext cx="35" cy="30"/>
            </a:xfrm>
            <a:custGeom>
              <a:avLst/>
              <a:gdLst>
                <a:gd name="T0" fmla="*/ 171 w 172"/>
                <a:gd name="T1" fmla="*/ 77 h 184"/>
                <a:gd name="T2" fmla="*/ 171 w 172"/>
                <a:gd name="T3" fmla="*/ 66 h 184"/>
                <a:gd name="T4" fmla="*/ 169 w 172"/>
                <a:gd name="T5" fmla="*/ 55 h 184"/>
                <a:gd name="T6" fmla="*/ 166 w 172"/>
                <a:gd name="T7" fmla="*/ 46 h 184"/>
                <a:gd name="T8" fmla="*/ 162 w 172"/>
                <a:gd name="T9" fmla="*/ 39 h 184"/>
                <a:gd name="T10" fmla="*/ 157 w 172"/>
                <a:gd name="T11" fmla="*/ 33 h 184"/>
                <a:gd name="T12" fmla="*/ 152 w 172"/>
                <a:gd name="T13" fmla="*/ 28 h 184"/>
                <a:gd name="T14" fmla="*/ 146 w 172"/>
                <a:gd name="T15" fmla="*/ 23 h 184"/>
                <a:gd name="T16" fmla="*/ 147 w 172"/>
                <a:gd name="T17" fmla="*/ 27 h 184"/>
                <a:gd name="T18" fmla="*/ 155 w 172"/>
                <a:gd name="T19" fmla="*/ 41 h 184"/>
                <a:gd name="T20" fmla="*/ 160 w 172"/>
                <a:gd name="T21" fmla="*/ 57 h 184"/>
                <a:gd name="T22" fmla="*/ 162 w 172"/>
                <a:gd name="T23" fmla="*/ 73 h 184"/>
                <a:gd name="T24" fmla="*/ 162 w 172"/>
                <a:gd name="T25" fmla="*/ 91 h 184"/>
                <a:gd name="T26" fmla="*/ 159 w 172"/>
                <a:gd name="T27" fmla="*/ 109 h 184"/>
                <a:gd name="T28" fmla="*/ 153 w 172"/>
                <a:gd name="T29" fmla="*/ 125 h 184"/>
                <a:gd name="T30" fmla="*/ 145 w 172"/>
                <a:gd name="T31" fmla="*/ 141 h 184"/>
                <a:gd name="T32" fmla="*/ 135 w 172"/>
                <a:gd name="T33" fmla="*/ 153 h 184"/>
                <a:gd name="T34" fmla="*/ 123 w 172"/>
                <a:gd name="T35" fmla="*/ 162 h 184"/>
                <a:gd name="T36" fmla="*/ 109 w 172"/>
                <a:gd name="T37" fmla="*/ 169 h 184"/>
                <a:gd name="T38" fmla="*/ 94 w 172"/>
                <a:gd name="T39" fmla="*/ 173 h 184"/>
                <a:gd name="T40" fmla="*/ 78 w 172"/>
                <a:gd name="T41" fmla="*/ 173 h 184"/>
                <a:gd name="T42" fmla="*/ 63 w 172"/>
                <a:gd name="T43" fmla="*/ 169 h 184"/>
                <a:gd name="T44" fmla="*/ 49 w 172"/>
                <a:gd name="T45" fmla="*/ 162 h 184"/>
                <a:gd name="T46" fmla="*/ 36 w 172"/>
                <a:gd name="T47" fmla="*/ 153 h 184"/>
                <a:gd name="T48" fmla="*/ 26 w 172"/>
                <a:gd name="T49" fmla="*/ 141 h 184"/>
                <a:gd name="T50" fmla="*/ 18 w 172"/>
                <a:gd name="T51" fmla="*/ 125 h 184"/>
                <a:gd name="T52" fmla="*/ 12 w 172"/>
                <a:gd name="T53" fmla="*/ 109 h 184"/>
                <a:gd name="T54" fmla="*/ 9 w 172"/>
                <a:gd name="T55" fmla="*/ 91 h 184"/>
                <a:gd name="T56" fmla="*/ 9 w 172"/>
                <a:gd name="T57" fmla="*/ 69 h 184"/>
                <a:gd name="T58" fmla="*/ 15 w 172"/>
                <a:gd name="T59" fmla="*/ 45 h 184"/>
                <a:gd name="T60" fmla="*/ 26 w 172"/>
                <a:gd name="T61" fmla="*/ 24 h 184"/>
                <a:gd name="T62" fmla="*/ 41 w 172"/>
                <a:gd name="T63" fmla="*/ 7 h 184"/>
                <a:gd name="T64" fmla="*/ 46 w 172"/>
                <a:gd name="T65" fmla="*/ 2 h 184"/>
                <a:gd name="T66" fmla="*/ 39 w 172"/>
                <a:gd name="T67" fmla="*/ 4 h 184"/>
                <a:gd name="T68" fmla="*/ 33 w 172"/>
                <a:gd name="T69" fmla="*/ 6 h 184"/>
                <a:gd name="T70" fmla="*/ 27 w 172"/>
                <a:gd name="T71" fmla="*/ 10 h 184"/>
                <a:gd name="T72" fmla="*/ 18 w 172"/>
                <a:gd name="T73" fmla="*/ 18 h 184"/>
                <a:gd name="T74" fmla="*/ 9 w 172"/>
                <a:gd name="T75" fmla="*/ 34 h 184"/>
                <a:gd name="T76" fmla="*/ 3 w 172"/>
                <a:gd name="T77" fmla="*/ 52 h 184"/>
                <a:gd name="T78" fmla="*/ 0 w 172"/>
                <a:gd name="T79" fmla="*/ 71 h 184"/>
                <a:gd name="T80" fmla="*/ 0 w 172"/>
                <a:gd name="T81" fmla="*/ 93 h 184"/>
                <a:gd name="T82" fmla="*/ 3 w 172"/>
                <a:gd name="T83" fmla="*/ 112 h 184"/>
                <a:gd name="T84" fmla="*/ 10 w 172"/>
                <a:gd name="T85" fmla="*/ 131 h 184"/>
                <a:gd name="T86" fmla="*/ 19 w 172"/>
                <a:gd name="T87" fmla="*/ 147 h 184"/>
                <a:gd name="T88" fmla="*/ 31 w 172"/>
                <a:gd name="T89" fmla="*/ 161 h 184"/>
                <a:gd name="T90" fmla="*/ 44 w 172"/>
                <a:gd name="T91" fmla="*/ 172 h 184"/>
                <a:gd name="T92" fmla="*/ 61 w 172"/>
                <a:gd name="T93" fmla="*/ 180 h 184"/>
                <a:gd name="T94" fmla="*/ 77 w 172"/>
                <a:gd name="T95" fmla="*/ 184 h 184"/>
                <a:gd name="T96" fmla="*/ 95 w 172"/>
                <a:gd name="T97" fmla="*/ 184 h 184"/>
                <a:gd name="T98" fmla="*/ 111 w 172"/>
                <a:gd name="T99" fmla="*/ 180 h 184"/>
                <a:gd name="T100" fmla="*/ 127 w 172"/>
                <a:gd name="T101" fmla="*/ 172 h 184"/>
                <a:gd name="T102" fmla="*/ 140 w 172"/>
                <a:gd name="T103" fmla="*/ 161 h 184"/>
                <a:gd name="T104" fmla="*/ 152 w 172"/>
                <a:gd name="T105" fmla="*/ 147 h 184"/>
                <a:gd name="T106" fmla="*/ 161 w 172"/>
                <a:gd name="T107" fmla="*/ 131 h 184"/>
                <a:gd name="T108" fmla="*/ 168 w 172"/>
                <a:gd name="T109" fmla="*/ 112 h 184"/>
                <a:gd name="T110" fmla="*/ 171 w 172"/>
                <a:gd name="T111" fmla="*/ 93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2" h="184">
                  <a:moveTo>
                    <a:pt x="172" y="82"/>
                  </a:moveTo>
                  <a:lnTo>
                    <a:pt x="171" y="77"/>
                  </a:lnTo>
                  <a:lnTo>
                    <a:pt x="171" y="71"/>
                  </a:lnTo>
                  <a:lnTo>
                    <a:pt x="171" y="66"/>
                  </a:lnTo>
                  <a:lnTo>
                    <a:pt x="170" y="60"/>
                  </a:lnTo>
                  <a:lnTo>
                    <a:pt x="169" y="55"/>
                  </a:lnTo>
                  <a:lnTo>
                    <a:pt x="168" y="51"/>
                  </a:lnTo>
                  <a:lnTo>
                    <a:pt x="166" y="46"/>
                  </a:lnTo>
                  <a:lnTo>
                    <a:pt x="165" y="41"/>
                  </a:lnTo>
                  <a:lnTo>
                    <a:pt x="162" y="39"/>
                  </a:lnTo>
                  <a:lnTo>
                    <a:pt x="160" y="36"/>
                  </a:lnTo>
                  <a:lnTo>
                    <a:pt x="157" y="33"/>
                  </a:lnTo>
                  <a:lnTo>
                    <a:pt x="154" y="30"/>
                  </a:lnTo>
                  <a:lnTo>
                    <a:pt x="152" y="28"/>
                  </a:lnTo>
                  <a:lnTo>
                    <a:pt x="149" y="25"/>
                  </a:lnTo>
                  <a:lnTo>
                    <a:pt x="146" y="23"/>
                  </a:lnTo>
                  <a:lnTo>
                    <a:pt x="143" y="21"/>
                  </a:lnTo>
                  <a:lnTo>
                    <a:pt x="147" y="27"/>
                  </a:lnTo>
                  <a:lnTo>
                    <a:pt x="151" y="34"/>
                  </a:lnTo>
                  <a:lnTo>
                    <a:pt x="155" y="41"/>
                  </a:lnTo>
                  <a:lnTo>
                    <a:pt x="157" y="48"/>
                  </a:lnTo>
                  <a:lnTo>
                    <a:pt x="160" y="57"/>
                  </a:lnTo>
                  <a:lnTo>
                    <a:pt x="161" y="65"/>
                  </a:lnTo>
                  <a:lnTo>
                    <a:pt x="162" y="73"/>
                  </a:lnTo>
                  <a:lnTo>
                    <a:pt x="163" y="82"/>
                  </a:lnTo>
                  <a:lnTo>
                    <a:pt x="162" y="91"/>
                  </a:lnTo>
                  <a:lnTo>
                    <a:pt x="161" y="100"/>
                  </a:lnTo>
                  <a:lnTo>
                    <a:pt x="159" y="109"/>
                  </a:lnTo>
                  <a:lnTo>
                    <a:pt x="157" y="118"/>
                  </a:lnTo>
                  <a:lnTo>
                    <a:pt x="153" y="125"/>
                  </a:lnTo>
                  <a:lnTo>
                    <a:pt x="149" y="133"/>
                  </a:lnTo>
                  <a:lnTo>
                    <a:pt x="145" y="141"/>
                  </a:lnTo>
                  <a:lnTo>
                    <a:pt x="140" y="147"/>
                  </a:lnTo>
                  <a:lnTo>
                    <a:pt x="135" y="153"/>
                  </a:lnTo>
                  <a:lnTo>
                    <a:pt x="129" y="157"/>
                  </a:lnTo>
                  <a:lnTo>
                    <a:pt x="123" y="162"/>
                  </a:lnTo>
                  <a:lnTo>
                    <a:pt x="116" y="166"/>
                  </a:lnTo>
                  <a:lnTo>
                    <a:pt x="109" y="169"/>
                  </a:lnTo>
                  <a:lnTo>
                    <a:pt x="102" y="172"/>
                  </a:lnTo>
                  <a:lnTo>
                    <a:pt x="94" y="173"/>
                  </a:lnTo>
                  <a:lnTo>
                    <a:pt x="86" y="173"/>
                  </a:lnTo>
                  <a:lnTo>
                    <a:pt x="78" y="173"/>
                  </a:lnTo>
                  <a:lnTo>
                    <a:pt x="71" y="172"/>
                  </a:lnTo>
                  <a:lnTo>
                    <a:pt x="63" y="169"/>
                  </a:lnTo>
                  <a:lnTo>
                    <a:pt x="55" y="166"/>
                  </a:lnTo>
                  <a:lnTo>
                    <a:pt x="49" y="162"/>
                  </a:lnTo>
                  <a:lnTo>
                    <a:pt x="42" y="157"/>
                  </a:lnTo>
                  <a:lnTo>
                    <a:pt x="36" y="153"/>
                  </a:lnTo>
                  <a:lnTo>
                    <a:pt x="31" y="147"/>
                  </a:lnTo>
                  <a:lnTo>
                    <a:pt x="26" y="141"/>
                  </a:lnTo>
                  <a:lnTo>
                    <a:pt x="22" y="133"/>
                  </a:lnTo>
                  <a:lnTo>
                    <a:pt x="18" y="125"/>
                  </a:lnTo>
                  <a:lnTo>
                    <a:pt x="15" y="118"/>
                  </a:lnTo>
                  <a:lnTo>
                    <a:pt x="12" y="109"/>
                  </a:lnTo>
                  <a:lnTo>
                    <a:pt x="10" y="100"/>
                  </a:lnTo>
                  <a:lnTo>
                    <a:pt x="9" y="91"/>
                  </a:lnTo>
                  <a:lnTo>
                    <a:pt x="9" y="82"/>
                  </a:lnTo>
                  <a:lnTo>
                    <a:pt x="9" y="69"/>
                  </a:lnTo>
                  <a:lnTo>
                    <a:pt x="12" y="57"/>
                  </a:lnTo>
                  <a:lnTo>
                    <a:pt x="15" y="45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3" y="15"/>
                  </a:lnTo>
                  <a:lnTo>
                    <a:pt x="41" y="7"/>
                  </a:lnTo>
                  <a:lnTo>
                    <a:pt x="49" y="0"/>
                  </a:lnTo>
                  <a:lnTo>
                    <a:pt x="46" y="2"/>
                  </a:lnTo>
                  <a:lnTo>
                    <a:pt x="43" y="3"/>
                  </a:lnTo>
                  <a:lnTo>
                    <a:pt x="39" y="4"/>
                  </a:lnTo>
                  <a:lnTo>
                    <a:pt x="36" y="5"/>
                  </a:lnTo>
                  <a:lnTo>
                    <a:pt x="33" y="6"/>
                  </a:lnTo>
                  <a:lnTo>
                    <a:pt x="30" y="7"/>
                  </a:lnTo>
                  <a:lnTo>
                    <a:pt x="27" y="10"/>
                  </a:lnTo>
                  <a:lnTo>
                    <a:pt x="23" y="11"/>
                  </a:lnTo>
                  <a:lnTo>
                    <a:pt x="18" y="18"/>
                  </a:lnTo>
                  <a:lnTo>
                    <a:pt x="13" y="25"/>
                  </a:lnTo>
                  <a:lnTo>
                    <a:pt x="9" y="34"/>
                  </a:lnTo>
                  <a:lnTo>
                    <a:pt x="6" y="43"/>
                  </a:lnTo>
                  <a:lnTo>
                    <a:pt x="3" y="52"/>
                  </a:lnTo>
                  <a:lnTo>
                    <a:pt x="1" y="61"/>
                  </a:lnTo>
                  <a:lnTo>
                    <a:pt x="0" y="71"/>
                  </a:lnTo>
                  <a:lnTo>
                    <a:pt x="0" y="82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10" y="131"/>
                  </a:lnTo>
                  <a:lnTo>
                    <a:pt x="14" y="139"/>
                  </a:lnTo>
                  <a:lnTo>
                    <a:pt x="19" y="147"/>
                  </a:lnTo>
                  <a:lnTo>
                    <a:pt x="25" y="154"/>
                  </a:lnTo>
                  <a:lnTo>
                    <a:pt x="31" y="161"/>
                  </a:lnTo>
                  <a:lnTo>
                    <a:pt x="37" y="167"/>
                  </a:lnTo>
                  <a:lnTo>
                    <a:pt x="44" y="172"/>
                  </a:lnTo>
                  <a:lnTo>
                    <a:pt x="52" y="176"/>
                  </a:lnTo>
                  <a:lnTo>
                    <a:pt x="61" y="180"/>
                  </a:lnTo>
                  <a:lnTo>
                    <a:pt x="69" y="182"/>
                  </a:lnTo>
                  <a:lnTo>
                    <a:pt x="77" y="184"/>
                  </a:lnTo>
                  <a:lnTo>
                    <a:pt x="86" y="184"/>
                  </a:lnTo>
                  <a:lnTo>
                    <a:pt x="95" y="184"/>
                  </a:lnTo>
                  <a:lnTo>
                    <a:pt x="103" y="182"/>
                  </a:lnTo>
                  <a:lnTo>
                    <a:pt x="111" y="180"/>
                  </a:lnTo>
                  <a:lnTo>
                    <a:pt x="119" y="176"/>
                  </a:lnTo>
                  <a:lnTo>
                    <a:pt x="127" y="172"/>
                  </a:lnTo>
                  <a:lnTo>
                    <a:pt x="134" y="167"/>
                  </a:lnTo>
                  <a:lnTo>
                    <a:pt x="140" y="161"/>
                  </a:lnTo>
                  <a:lnTo>
                    <a:pt x="147" y="154"/>
                  </a:lnTo>
                  <a:lnTo>
                    <a:pt x="152" y="147"/>
                  </a:lnTo>
                  <a:lnTo>
                    <a:pt x="157" y="139"/>
                  </a:lnTo>
                  <a:lnTo>
                    <a:pt x="161" y="131"/>
                  </a:lnTo>
                  <a:lnTo>
                    <a:pt x="165" y="121"/>
                  </a:lnTo>
                  <a:lnTo>
                    <a:pt x="168" y="112"/>
                  </a:lnTo>
                  <a:lnTo>
                    <a:pt x="170" y="102"/>
                  </a:lnTo>
                  <a:lnTo>
                    <a:pt x="171" y="93"/>
                  </a:lnTo>
                  <a:lnTo>
                    <a:pt x="172" y="82"/>
                  </a:lnTo>
                  <a:close/>
                </a:path>
              </a:pathLst>
            </a:custGeom>
            <a:solidFill>
              <a:srgbClr val="F7D2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08" name="Freeform 30"/>
            <p:cNvSpPr>
              <a:spLocks/>
            </p:cNvSpPr>
            <p:nvPr/>
          </p:nvSpPr>
          <p:spPr bwMode="auto">
            <a:xfrm>
              <a:off x="1145" y="2645"/>
              <a:ext cx="33" cy="30"/>
            </a:xfrm>
            <a:custGeom>
              <a:avLst/>
              <a:gdLst>
                <a:gd name="T0" fmla="*/ 163 w 163"/>
                <a:gd name="T1" fmla="*/ 77 h 181"/>
                <a:gd name="T2" fmla="*/ 161 w 163"/>
                <a:gd name="T3" fmla="*/ 63 h 181"/>
                <a:gd name="T4" fmla="*/ 158 w 163"/>
                <a:gd name="T5" fmla="*/ 50 h 181"/>
                <a:gd name="T6" fmla="*/ 154 w 163"/>
                <a:gd name="T7" fmla="*/ 38 h 181"/>
                <a:gd name="T8" fmla="*/ 149 w 163"/>
                <a:gd name="T9" fmla="*/ 31 h 181"/>
                <a:gd name="T10" fmla="*/ 145 w 163"/>
                <a:gd name="T11" fmla="*/ 27 h 181"/>
                <a:gd name="T12" fmla="*/ 141 w 163"/>
                <a:gd name="T13" fmla="*/ 24 h 181"/>
                <a:gd name="T14" fmla="*/ 137 w 163"/>
                <a:gd name="T15" fmla="*/ 21 h 181"/>
                <a:gd name="T16" fmla="*/ 133 w 163"/>
                <a:gd name="T17" fmla="*/ 18 h 181"/>
                <a:gd name="T18" fmla="*/ 130 w 163"/>
                <a:gd name="T19" fmla="*/ 17 h 181"/>
                <a:gd name="T20" fmla="*/ 127 w 163"/>
                <a:gd name="T21" fmla="*/ 14 h 181"/>
                <a:gd name="T22" fmla="*/ 123 w 163"/>
                <a:gd name="T23" fmla="*/ 13 h 181"/>
                <a:gd name="T24" fmla="*/ 129 w 163"/>
                <a:gd name="T25" fmla="*/ 18 h 181"/>
                <a:gd name="T26" fmla="*/ 140 w 163"/>
                <a:gd name="T27" fmla="*/ 33 h 181"/>
                <a:gd name="T28" fmla="*/ 149 w 163"/>
                <a:gd name="T29" fmla="*/ 51 h 181"/>
                <a:gd name="T30" fmla="*/ 153 w 163"/>
                <a:gd name="T31" fmla="*/ 73 h 181"/>
                <a:gd name="T32" fmla="*/ 154 w 163"/>
                <a:gd name="T33" fmla="*/ 92 h 181"/>
                <a:gd name="T34" fmla="*/ 151 w 163"/>
                <a:gd name="T35" fmla="*/ 109 h 181"/>
                <a:gd name="T36" fmla="*/ 145 w 163"/>
                <a:gd name="T37" fmla="*/ 125 h 181"/>
                <a:gd name="T38" fmla="*/ 138 w 163"/>
                <a:gd name="T39" fmla="*/ 139 h 181"/>
                <a:gd name="T40" fmla="*/ 128 w 163"/>
                <a:gd name="T41" fmla="*/ 151 h 181"/>
                <a:gd name="T42" fmla="*/ 116 w 163"/>
                <a:gd name="T43" fmla="*/ 159 h 181"/>
                <a:gd name="T44" fmla="*/ 103 w 163"/>
                <a:gd name="T45" fmla="*/ 166 h 181"/>
                <a:gd name="T46" fmla="*/ 89 w 163"/>
                <a:gd name="T47" fmla="*/ 170 h 181"/>
                <a:gd name="T48" fmla="*/ 75 w 163"/>
                <a:gd name="T49" fmla="*/ 170 h 181"/>
                <a:gd name="T50" fmla="*/ 61 w 163"/>
                <a:gd name="T51" fmla="*/ 166 h 181"/>
                <a:gd name="T52" fmla="*/ 47 w 163"/>
                <a:gd name="T53" fmla="*/ 159 h 181"/>
                <a:gd name="T54" fmla="*/ 35 w 163"/>
                <a:gd name="T55" fmla="*/ 151 h 181"/>
                <a:gd name="T56" fmla="*/ 26 w 163"/>
                <a:gd name="T57" fmla="*/ 139 h 181"/>
                <a:gd name="T58" fmla="*/ 18 w 163"/>
                <a:gd name="T59" fmla="*/ 125 h 181"/>
                <a:gd name="T60" fmla="*/ 12 w 163"/>
                <a:gd name="T61" fmla="*/ 109 h 181"/>
                <a:gd name="T62" fmla="*/ 10 w 163"/>
                <a:gd name="T63" fmla="*/ 92 h 181"/>
                <a:gd name="T64" fmla="*/ 9 w 163"/>
                <a:gd name="T65" fmla="*/ 77 h 181"/>
                <a:gd name="T66" fmla="*/ 12 w 163"/>
                <a:gd name="T67" fmla="*/ 61 h 181"/>
                <a:gd name="T68" fmla="*/ 18 w 163"/>
                <a:gd name="T69" fmla="*/ 42 h 181"/>
                <a:gd name="T70" fmla="*/ 33 w 163"/>
                <a:gd name="T71" fmla="*/ 19 h 181"/>
                <a:gd name="T72" fmla="*/ 48 w 163"/>
                <a:gd name="T73" fmla="*/ 7 h 181"/>
                <a:gd name="T74" fmla="*/ 60 w 163"/>
                <a:gd name="T75" fmla="*/ 1 h 181"/>
                <a:gd name="T76" fmla="*/ 62 w 163"/>
                <a:gd name="T77" fmla="*/ 0 h 181"/>
                <a:gd name="T78" fmla="*/ 52 w 163"/>
                <a:gd name="T79" fmla="*/ 1 h 181"/>
                <a:gd name="T80" fmla="*/ 44 w 163"/>
                <a:gd name="T81" fmla="*/ 4 h 181"/>
                <a:gd name="T82" fmla="*/ 35 w 163"/>
                <a:gd name="T83" fmla="*/ 6 h 181"/>
                <a:gd name="T84" fmla="*/ 24 w 163"/>
                <a:gd name="T85" fmla="*/ 14 h 181"/>
                <a:gd name="T86" fmla="*/ 13 w 163"/>
                <a:gd name="T87" fmla="*/ 31 h 181"/>
                <a:gd name="T88" fmla="*/ 5 w 163"/>
                <a:gd name="T89" fmla="*/ 50 h 181"/>
                <a:gd name="T90" fmla="*/ 1 w 163"/>
                <a:gd name="T91" fmla="*/ 72 h 181"/>
                <a:gd name="T92" fmla="*/ 1 w 163"/>
                <a:gd name="T93" fmla="*/ 93 h 181"/>
                <a:gd name="T94" fmla="*/ 4 w 163"/>
                <a:gd name="T95" fmla="*/ 113 h 181"/>
                <a:gd name="T96" fmla="*/ 10 w 163"/>
                <a:gd name="T97" fmla="*/ 131 h 181"/>
                <a:gd name="T98" fmla="*/ 19 w 163"/>
                <a:gd name="T99" fmla="*/ 146 h 181"/>
                <a:gd name="T100" fmla="*/ 30 w 163"/>
                <a:gd name="T101" fmla="*/ 158 h 181"/>
                <a:gd name="T102" fmla="*/ 43 w 163"/>
                <a:gd name="T103" fmla="*/ 169 h 181"/>
                <a:gd name="T104" fmla="*/ 58 w 163"/>
                <a:gd name="T105" fmla="*/ 176 h 181"/>
                <a:gd name="T106" fmla="*/ 74 w 163"/>
                <a:gd name="T107" fmla="*/ 181 h 181"/>
                <a:gd name="T108" fmla="*/ 90 w 163"/>
                <a:gd name="T109" fmla="*/ 181 h 181"/>
                <a:gd name="T110" fmla="*/ 106 w 163"/>
                <a:gd name="T111" fmla="*/ 176 h 181"/>
                <a:gd name="T112" fmla="*/ 121 w 163"/>
                <a:gd name="T113" fmla="*/ 169 h 181"/>
                <a:gd name="T114" fmla="*/ 134 w 163"/>
                <a:gd name="T115" fmla="*/ 158 h 181"/>
                <a:gd name="T116" fmla="*/ 145 w 163"/>
                <a:gd name="T117" fmla="*/ 146 h 181"/>
                <a:gd name="T118" fmla="*/ 153 w 163"/>
                <a:gd name="T119" fmla="*/ 131 h 181"/>
                <a:gd name="T120" fmla="*/ 159 w 163"/>
                <a:gd name="T121" fmla="*/ 113 h 181"/>
                <a:gd name="T122" fmla="*/ 163 w 163"/>
                <a:gd name="T123" fmla="*/ 9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3" h="181">
                  <a:moveTo>
                    <a:pt x="163" y="84"/>
                  </a:moveTo>
                  <a:lnTo>
                    <a:pt x="163" y="77"/>
                  </a:lnTo>
                  <a:lnTo>
                    <a:pt x="162" y="71"/>
                  </a:lnTo>
                  <a:lnTo>
                    <a:pt x="161" y="63"/>
                  </a:lnTo>
                  <a:lnTo>
                    <a:pt x="160" y="57"/>
                  </a:lnTo>
                  <a:lnTo>
                    <a:pt x="158" y="50"/>
                  </a:lnTo>
                  <a:lnTo>
                    <a:pt x="156" y="44"/>
                  </a:lnTo>
                  <a:lnTo>
                    <a:pt x="154" y="38"/>
                  </a:lnTo>
                  <a:lnTo>
                    <a:pt x="151" y="33"/>
                  </a:lnTo>
                  <a:lnTo>
                    <a:pt x="149" y="31"/>
                  </a:lnTo>
                  <a:lnTo>
                    <a:pt x="147" y="30"/>
                  </a:lnTo>
                  <a:lnTo>
                    <a:pt x="145" y="27"/>
                  </a:lnTo>
                  <a:lnTo>
                    <a:pt x="143" y="26"/>
                  </a:lnTo>
                  <a:lnTo>
                    <a:pt x="141" y="24"/>
                  </a:lnTo>
                  <a:lnTo>
                    <a:pt x="139" y="23"/>
                  </a:lnTo>
                  <a:lnTo>
                    <a:pt x="137" y="21"/>
                  </a:lnTo>
                  <a:lnTo>
                    <a:pt x="135" y="19"/>
                  </a:lnTo>
                  <a:lnTo>
                    <a:pt x="133" y="18"/>
                  </a:lnTo>
                  <a:lnTo>
                    <a:pt x="132" y="18"/>
                  </a:lnTo>
                  <a:lnTo>
                    <a:pt x="130" y="17"/>
                  </a:lnTo>
                  <a:lnTo>
                    <a:pt x="128" y="15"/>
                  </a:lnTo>
                  <a:lnTo>
                    <a:pt x="127" y="14"/>
                  </a:lnTo>
                  <a:lnTo>
                    <a:pt x="125" y="13"/>
                  </a:lnTo>
                  <a:lnTo>
                    <a:pt x="123" y="13"/>
                  </a:lnTo>
                  <a:lnTo>
                    <a:pt x="122" y="12"/>
                  </a:lnTo>
                  <a:lnTo>
                    <a:pt x="129" y="18"/>
                  </a:lnTo>
                  <a:lnTo>
                    <a:pt x="135" y="25"/>
                  </a:lnTo>
                  <a:lnTo>
                    <a:pt x="140" y="33"/>
                  </a:lnTo>
                  <a:lnTo>
                    <a:pt x="145" y="42"/>
                  </a:lnTo>
                  <a:lnTo>
                    <a:pt x="149" y="51"/>
                  </a:lnTo>
                  <a:lnTo>
                    <a:pt x="152" y="62"/>
                  </a:lnTo>
                  <a:lnTo>
                    <a:pt x="153" y="73"/>
                  </a:lnTo>
                  <a:lnTo>
                    <a:pt x="154" y="84"/>
                  </a:lnTo>
                  <a:lnTo>
                    <a:pt x="154" y="92"/>
                  </a:lnTo>
                  <a:lnTo>
                    <a:pt x="153" y="101"/>
                  </a:lnTo>
                  <a:lnTo>
                    <a:pt x="151" y="109"/>
                  </a:lnTo>
                  <a:lnTo>
                    <a:pt x="148" y="117"/>
                  </a:lnTo>
                  <a:lnTo>
                    <a:pt x="145" y="125"/>
                  </a:lnTo>
                  <a:lnTo>
                    <a:pt x="142" y="132"/>
                  </a:lnTo>
                  <a:lnTo>
                    <a:pt x="138" y="139"/>
                  </a:lnTo>
                  <a:lnTo>
                    <a:pt x="133" y="145"/>
                  </a:lnTo>
                  <a:lnTo>
                    <a:pt x="128" y="151"/>
                  </a:lnTo>
                  <a:lnTo>
                    <a:pt x="122" y="156"/>
                  </a:lnTo>
                  <a:lnTo>
                    <a:pt x="116" y="159"/>
                  </a:lnTo>
                  <a:lnTo>
                    <a:pt x="110" y="163"/>
                  </a:lnTo>
                  <a:lnTo>
                    <a:pt x="103" y="166"/>
                  </a:lnTo>
                  <a:lnTo>
                    <a:pt x="97" y="169"/>
                  </a:lnTo>
                  <a:lnTo>
                    <a:pt x="89" y="170"/>
                  </a:lnTo>
                  <a:lnTo>
                    <a:pt x="82" y="170"/>
                  </a:lnTo>
                  <a:lnTo>
                    <a:pt x="75" y="170"/>
                  </a:lnTo>
                  <a:lnTo>
                    <a:pt x="68" y="169"/>
                  </a:lnTo>
                  <a:lnTo>
                    <a:pt x="61" y="166"/>
                  </a:lnTo>
                  <a:lnTo>
                    <a:pt x="54" y="163"/>
                  </a:lnTo>
                  <a:lnTo>
                    <a:pt x="47" y="159"/>
                  </a:lnTo>
                  <a:lnTo>
                    <a:pt x="41" y="156"/>
                  </a:lnTo>
                  <a:lnTo>
                    <a:pt x="35" y="151"/>
                  </a:lnTo>
                  <a:lnTo>
                    <a:pt x="30" y="145"/>
                  </a:lnTo>
                  <a:lnTo>
                    <a:pt x="26" y="139"/>
                  </a:lnTo>
                  <a:lnTo>
                    <a:pt x="21" y="132"/>
                  </a:lnTo>
                  <a:lnTo>
                    <a:pt x="18" y="125"/>
                  </a:lnTo>
                  <a:lnTo>
                    <a:pt x="15" y="117"/>
                  </a:lnTo>
                  <a:lnTo>
                    <a:pt x="12" y="109"/>
                  </a:lnTo>
                  <a:lnTo>
                    <a:pt x="11" y="101"/>
                  </a:lnTo>
                  <a:lnTo>
                    <a:pt x="10" y="92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3" y="55"/>
                  </a:lnTo>
                  <a:lnTo>
                    <a:pt x="18" y="42"/>
                  </a:lnTo>
                  <a:lnTo>
                    <a:pt x="25" y="30"/>
                  </a:lnTo>
                  <a:lnTo>
                    <a:pt x="33" y="19"/>
                  </a:lnTo>
                  <a:lnTo>
                    <a:pt x="43" y="11"/>
                  </a:lnTo>
                  <a:lnTo>
                    <a:pt x="48" y="7"/>
                  </a:lnTo>
                  <a:lnTo>
                    <a:pt x="54" y="5"/>
                  </a:lnTo>
                  <a:lnTo>
                    <a:pt x="60" y="1"/>
                  </a:lnTo>
                  <a:lnTo>
                    <a:pt x="66" y="0"/>
                  </a:lnTo>
                  <a:lnTo>
                    <a:pt x="62" y="0"/>
                  </a:lnTo>
                  <a:lnTo>
                    <a:pt x="57" y="1"/>
                  </a:lnTo>
                  <a:lnTo>
                    <a:pt x="52" y="1"/>
                  </a:lnTo>
                  <a:lnTo>
                    <a:pt x="48" y="2"/>
                  </a:lnTo>
                  <a:lnTo>
                    <a:pt x="44" y="4"/>
                  </a:lnTo>
                  <a:lnTo>
                    <a:pt x="39" y="5"/>
                  </a:lnTo>
                  <a:lnTo>
                    <a:pt x="35" y="6"/>
                  </a:lnTo>
                  <a:lnTo>
                    <a:pt x="31" y="7"/>
                  </a:lnTo>
                  <a:lnTo>
                    <a:pt x="24" y="14"/>
                  </a:lnTo>
                  <a:lnTo>
                    <a:pt x="18" y="23"/>
                  </a:lnTo>
                  <a:lnTo>
                    <a:pt x="13" y="31"/>
                  </a:lnTo>
                  <a:lnTo>
                    <a:pt x="9" y="41"/>
                  </a:lnTo>
                  <a:lnTo>
                    <a:pt x="5" y="50"/>
                  </a:lnTo>
                  <a:lnTo>
                    <a:pt x="2" y="61"/>
                  </a:lnTo>
                  <a:lnTo>
                    <a:pt x="1" y="72"/>
                  </a:lnTo>
                  <a:lnTo>
                    <a:pt x="0" y="84"/>
                  </a:lnTo>
                  <a:lnTo>
                    <a:pt x="1" y="93"/>
                  </a:lnTo>
                  <a:lnTo>
                    <a:pt x="2" y="103"/>
                  </a:lnTo>
                  <a:lnTo>
                    <a:pt x="4" y="113"/>
                  </a:lnTo>
                  <a:lnTo>
                    <a:pt x="7" y="121"/>
                  </a:lnTo>
                  <a:lnTo>
                    <a:pt x="10" y="131"/>
                  </a:lnTo>
                  <a:lnTo>
                    <a:pt x="14" y="138"/>
                  </a:lnTo>
                  <a:lnTo>
                    <a:pt x="19" y="146"/>
                  </a:lnTo>
                  <a:lnTo>
                    <a:pt x="24" y="152"/>
                  </a:lnTo>
                  <a:lnTo>
                    <a:pt x="30" y="158"/>
                  </a:lnTo>
                  <a:lnTo>
                    <a:pt x="36" y="164"/>
                  </a:lnTo>
                  <a:lnTo>
                    <a:pt x="43" y="169"/>
                  </a:lnTo>
                  <a:lnTo>
                    <a:pt x="50" y="174"/>
                  </a:lnTo>
                  <a:lnTo>
                    <a:pt x="58" y="176"/>
                  </a:lnTo>
                  <a:lnTo>
                    <a:pt x="66" y="178"/>
                  </a:lnTo>
                  <a:lnTo>
                    <a:pt x="74" y="181"/>
                  </a:lnTo>
                  <a:lnTo>
                    <a:pt x="82" y="181"/>
                  </a:lnTo>
                  <a:lnTo>
                    <a:pt x="90" y="181"/>
                  </a:lnTo>
                  <a:lnTo>
                    <a:pt x="98" y="178"/>
                  </a:lnTo>
                  <a:lnTo>
                    <a:pt x="106" y="176"/>
                  </a:lnTo>
                  <a:lnTo>
                    <a:pt x="114" y="174"/>
                  </a:lnTo>
                  <a:lnTo>
                    <a:pt x="121" y="169"/>
                  </a:lnTo>
                  <a:lnTo>
                    <a:pt x="127" y="164"/>
                  </a:lnTo>
                  <a:lnTo>
                    <a:pt x="134" y="158"/>
                  </a:lnTo>
                  <a:lnTo>
                    <a:pt x="139" y="152"/>
                  </a:lnTo>
                  <a:lnTo>
                    <a:pt x="145" y="146"/>
                  </a:lnTo>
                  <a:lnTo>
                    <a:pt x="149" y="138"/>
                  </a:lnTo>
                  <a:lnTo>
                    <a:pt x="153" y="131"/>
                  </a:lnTo>
                  <a:lnTo>
                    <a:pt x="157" y="121"/>
                  </a:lnTo>
                  <a:lnTo>
                    <a:pt x="159" y="113"/>
                  </a:lnTo>
                  <a:lnTo>
                    <a:pt x="161" y="103"/>
                  </a:lnTo>
                  <a:lnTo>
                    <a:pt x="163" y="93"/>
                  </a:lnTo>
                  <a:lnTo>
                    <a:pt x="163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09" name="Freeform 31"/>
            <p:cNvSpPr>
              <a:spLocks noEditPoints="1"/>
            </p:cNvSpPr>
            <p:nvPr/>
          </p:nvSpPr>
          <p:spPr bwMode="auto">
            <a:xfrm>
              <a:off x="1146" y="2645"/>
              <a:ext cx="31" cy="29"/>
            </a:xfrm>
            <a:custGeom>
              <a:avLst/>
              <a:gdLst>
                <a:gd name="T0" fmla="*/ 152 w 154"/>
                <a:gd name="T1" fmla="*/ 67 h 175"/>
                <a:gd name="T2" fmla="*/ 146 w 154"/>
                <a:gd name="T3" fmla="*/ 43 h 175"/>
                <a:gd name="T4" fmla="*/ 134 w 154"/>
                <a:gd name="T5" fmla="*/ 23 h 175"/>
                <a:gd name="T6" fmla="*/ 133 w 154"/>
                <a:gd name="T7" fmla="*/ 21 h 175"/>
                <a:gd name="T8" fmla="*/ 131 w 154"/>
                <a:gd name="T9" fmla="*/ 20 h 175"/>
                <a:gd name="T10" fmla="*/ 119 w 154"/>
                <a:gd name="T11" fmla="*/ 13 h 175"/>
                <a:gd name="T12" fmla="*/ 86 w 154"/>
                <a:gd name="T13" fmla="*/ 1 h 175"/>
                <a:gd name="T14" fmla="*/ 52 w 154"/>
                <a:gd name="T15" fmla="*/ 1 h 175"/>
                <a:gd name="T16" fmla="*/ 24 w 154"/>
                <a:gd name="T17" fmla="*/ 17 h 175"/>
                <a:gd name="T18" fmla="*/ 6 w 154"/>
                <a:gd name="T19" fmla="*/ 47 h 175"/>
                <a:gd name="T20" fmla="*/ 0 w 154"/>
                <a:gd name="T21" fmla="*/ 84 h 175"/>
                <a:gd name="T22" fmla="*/ 3 w 154"/>
                <a:gd name="T23" fmla="*/ 111 h 175"/>
                <a:gd name="T24" fmla="*/ 13 w 154"/>
                <a:gd name="T25" fmla="*/ 135 h 175"/>
                <a:gd name="T26" fmla="*/ 27 w 154"/>
                <a:gd name="T27" fmla="*/ 155 h 175"/>
                <a:gd name="T28" fmla="*/ 46 w 154"/>
                <a:gd name="T29" fmla="*/ 168 h 175"/>
                <a:gd name="T30" fmla="*/ 69 w 154"/>
                <a:gd name="T31" fmla="*/ 175 h 175"/>
                <a:gd name="T32" fmla="*/ 93 w 154"/>
                <a:gd name="T33" fmla="*/ 174 h 175"/>
                <a:gd name="T34" fmla="*/ 114 w 154"/>
                <a:gd name="T35" fmla="*/ 164 h 175"/>
                <a:gd name="T36" fmla="*/ 131 w 154"/>
                <a:gd name="T37" fmla="*/ 149 h 175"/>
                <a:gd name="T38" fmla="*/ 144 w 154"/>
                <a:gd name="T39" fmla="*/ 127 h 175"/>
                <a:gd name="T40" fmla="*/ 152 w 154"/>
                <a:gd name="T41" fmla="*/ 102 h 175"/>
                <a:gd name="T42" fmla="*/ 145 w 154"/>
                <a:gd name="T43" fmla="*/ 84 h 175"/>
                <a:gd name="T44" fmla="*/ 142 w 154"/>
                <a:gd name="T45" fmla="*/ 108 h 175"/>
                <a:gd name="T46" fmla="*/ 133 w 154"/>
                <a:gd name="T47" fmla="*/ 129 h 175"/>
                <a:gd name="T48" fmla="*/ 120 w 154"/>
                <a:gd name="T49" fmla="*/ 146 h 175"/>
                <a:gd name="T50" fmla="*/ 103 w 154"/>
                <a:gd name="T51" fmla="*/ 158 h 175"/>
                <a:gd name="T52" fmla="*/ 84 w 154"/>
                <a:gd name="T53" fmla="*/ 164 h 175"/>
                <a:gd name="T54" fmla="*/ 64 w 154"/>
                <a:gd name="T55" fmla="*/ 163 h 175"/>
                <a:gd name="T56" fmla="*/ 44 w 154"/>
                <a:gd name="T57" fmla="*/ 155 h 175"/>
                <a:gd name="T58" fmla="*/ 28 w 154"/>
                <a:gd name="T59" fmla="*/ 141 h 175"/>
                <a:gd name="T60" fmla="*/ 17 w 154"/>
                <a:gd name="T61" fmla="*/ 122 h 175"/>
                <a:gd name="T62" fmla="*/ 10 w 154"/>
                <a:gd name="T63" fmla="*/ 101 h 175"/>
                <a:gd name="T64" fmla="*/ 9 w 154"/>
                <a:gd name="T65" fmla="*/ 75 h 175"/>
                <a:gd name="T66" fmla="*/ 14 w 154"/>
                <a:gd name="T67" fmla="*/ 53 h 175"/>
                <a:gd name="T68" fmla="*/ 24 w 154"/>
                <a:gd name="T69" fmla="*/ 32 h 175"/>
                <a:gd name="T70" fmla="*/ 38 w 154"/>
                <a:gd name="T71" fmla="*/ 17 h 175"/>
                <a:gd name="T72" fmla="*/ 57 w 154"/>
                <a:gd name="T73" fmla="*/ 7 h 175"/>
                <a:gd name="T74" fmla="*/ 77 w 154"/>
                <a:gd name="T75" fmla="*/ 2 h 175"/>
                <a:gd name="T76" fmla="*/ 97 w 154"/>
                <a:gd name="T77" fmla="*/ 7 h 175"/>
                <a:gd name="T78" fmla="*/ 115 w 154"/>
                <a:gd name="T79" fmla="*/ 17 h 175"/>
                <a:gd name="T80" fmla="*/ 129 w 154"/>
                <a:gd name="T81" fmla="*/ 32 h 175"/>
                <a:gd name="T82" fmla="*/ 139 w 154"/>
                <a:gd name="T83" fmla="*/ 53 h 175"/>
                <a:gd name="T84" fmla="*/ 144 w 154"/>
                <a:gd name="T85" fmla="*/ 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75">
                  <a:moveTo>
                    <a:pt x="154" y="84"/>
                  </a:moveTo>
                  <a:lnTo>
                    <a:pt x="153" y="75"/>
                  </a:lnTo>
                  <a:lnTo>
                    <a:pt x="152" y="67"/>
                  </a:lnTo>
                  <a:lnTo>
                    <a:pt x="151" y="59"/>
                  </a:lnTo>
                  <a:lnTo>
                    <a:pt x="148" y="50"/>
                  </a:lnTo>
                  <a:lnTo>
                    <a:pt x="146" y="43"/>
                  </a:lnTo>
                  <a:lnTo>
                    <a:pt x="142" y="36"/>
                  </a:lnTo>
                  <a:lnTo>
                    <a:pt x="138" y="29"/>
                  </a:lnTo>
                  <a:lnTo>
                    <a:pt x="134" y="23"/>
                  </a:lnTo>
                  <a:lnTo>
                    <a:pt x="134" y="23"/>
                  </a:lnTo>
                  <a:lnTo>
                    <a:pt x="133" y="21"/>
                  </a:lnTo>
                  <a:lnTo>
                    <a:pt x="133" y="21"/>
                  </a:lnTo>
                  <a:lnTo>
                    <a:pt x="132" y="21"/>
                  </a:lnTo>
                  <a:lnTo>
                    <a:pt x="131" y="20"/>
                  </a:lnTo>
                  <a:lnTo>
                    <a:pt x="131" y="20"/>
                  </a:lnTo>
                  <a:lnTo>
                    <a:pt x="130" y="20"/>
                  </a:lnTo>
                  <a:lnTo>
                    <a:pt x="130" y="19"/>
                  </a:lnTo>
                  <a:lnTo>
                    <a:pt x="119" y="13"/>
                  </a:lnTo>
                  <a:lnTo>
                    <a:pt x="108" y="8"/>
                  </a:lnTo>
                  <a:lnTo>
                    <a:pt x="97" y="4"/>
                  </a:lnTo>
                  <a:lnTo>
                    <a:pt x="86" y="1"/>
                  </a:lnTo>
                  <a:lnTo>
                    <a:pt x="75" y="0"/>
                  </a:lnTo>
                  <a:lnTo>
                    <a:pt x="64" y="0"/>
                  </a:lnTo>
                  <a:lnTo>
                    <a:pt x="52" y="1"/>
                  </a:lnTo>
                  <a:lnTo>
                    <a:pt x="40" y="2"/>
                  </a:lnTo>
                  <a:lnTo>
                    <a:pt x="32" y="9"/>
                  </a:lnTo>
                  <a:lnTo>
                    <a:pt x="24" y="17"/>
                  </a:lnTo>
                  <a:lnTo>
                    <a:pt x="17" y="26"/>
                  </a:lnTo>
                  <a:lnTo>
                    <a:pt x="11" y="36"/>
                  </a:lnTo>
                  <a:lnTo>
                    <a:pt x="6" y="47"/>
                  </a:lnTo>
                  <a:lnTo>
                    <a:pt x="3" y="59"/>
                  </a:lnTo>
                  <a:lnTo>
                    <a:pt x="0" y="71"/>
                  </a:lnTo>
                  <a:lnTo>
                    <a:pt x="0" y="84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1"/>
                  </a:lnTo>
                  <a:lnTo>
                    <a:pt x="6" y="120"/>
                  </a:lnTo>
                  <a:lnTo>
                    <a:pt x="9" y="127"/>
                  </a:lnTo>
                  <a:lnTo>
                    <a:pt x="13" y="135"/>
                  </a:lnTo>
                  <a:lnTo>
                    <a:pt x="17" y="143"/>
                  </a:lnTo>
                  <a:lnTo>
                    <a:pt x="22" y="149"/>
                  </a:lnTo>
                  <a:lnTo>
                    <a:pt x="27" y="155"/>
                  </a:lnTo>
                  <a:lnTo>
                    <a:pt x="33" y="159"/>
                  </a:lnTo>
                  <a:lnTo>
                    <a:pt x="40" y="164"/>
                  </a:lnTo>
                  <a:lnTo>
                    <a:pt x="46" y="168"/>
                  </a:lnTo>
                  <a:lnTo>
                    <a:pt x="54" y="171"/>
                  </a:lnTo>
                  <a:lnTo>
                    <a:pt x="62" y="174"/>
                  </a:lnTo>
                  <a:lnTo>
                    <a:pt x="69" y="175"/>
                  </a:lnTo>
                  <a:lnTo>
                    <a:pt x="77" y="175"/>
                  </a:lnTo>
                  <a:lnTo>
                    <a:pt x="85" y="175"/>
                  </a:lnTo>
                  <a:lnTo>
                    <a:pt x="93" y="174"/>
                  </a:lnTo>
                  <a:lnTo>
                    <a:pt x="100" y="171"/>
                  </a:lnTo>
                  <a:lnTo>
                    <a:pt x="107" y="168"/>
                  </a:lnTo>
                  <a:lnTo>
                    <a:pt x="114" y="164"/>
                  </a:lnTo>
                  <a:lnTo>
                    <a:pt x="120" y="159"/>
                  </a:lnTo>
                  <a:lnTo>
                    <a:pt x="126" y="155"/>
                  </a:lnTo>
                  <a:lnTo>
                    <a:pt x="131" y="149"/>
                  </a:lnTo>
                  <a:lnTo>
                    <a:pt x="136" y="143"/>
                  </a:lnTo>
                  <a:lnTo>
                    <a:pt x="140" y="135"/>
                  </a:lnTo>
                  <a:lnTo>
                    <a:pt x="144" y="127"/>
                  </a:lnTo>
                  <a:lnTo>
                    <a:pt x="148" y="120"/>
                  </a:lnTo>
                  <a:lnTo>
                    <a:pt x="150" y="111"/>
                  </a:lnTo>
                  <a:lnTo>
                    <a:pt x="152" y="102"/>
                  </a:lnTo>
                  <a:lnTo>
                    <a:pt x="153" y="93"/>
                  </a:lnTo>
                  <a:lnTo>
                    <a:pt x="154" y="84"/>
                  </a:lnTo>
                  <a:close/>
                  <a:moveTo>
                    <a:pt x="145" y="84"/>
                  </a:moveTo>
                  <a:lnTo>
                    <a:pt x="144" y="92"/>
                  </a:lnTo>
                  <a:lnTo>
                    <a:pt x="143" y="101"/>
                  </a:lnTo>
                  <a:lnTo>
                    <a:pt x="142" y="108"/>
                  </a:lnTo>
                  <a:lnTo>
                    <a:pt x="139" y="115"/>
                  </a:lnTo>
                  <a:lnTo>
                    <a:pt x="136" y="122"/>
                  </a:lnTo>
                  <a:lnTo>
                    <a:pt x="133" y="129"/>
                  </a:lnTo>
                  <a:lnTo>
                    <a:pt x="129" y="135"/>
                  </a:lnTo>
                  <a:lnTo>
                    <a:pt x="125" y="141"/>
                  </a:lnTo>
                  <a:lnTo>
                    <a:pt x="120" y="146"/>
                  </a:lnTo>
                  <a:lnTo>
                    <a:pt x="115" y="151"/>
                  </a:lnTo>
                  <a:lnTo>
                    <a:pt x="109" y="155"/>
                  </a:lnTo>
                  <a:lnTo>
                    <a:pt x="103" y="158"/>
                  </a:lnTo>
                  <a:lnTo>
                    <a:pt x="97" y="161"/>
                  </a:lnTo>
                  <a:lnTo>
                    <a:pt x="91" y="163"/>
                  </a:lnTo>
                  <a:lnTo>
                    <a:pt x="84" y="164"/>
                  </a:lnTo>
                  <a:lnTo>
                    <a:pt x="77" y="164"/>
                  </a:lnTo>
                  <a:lnTo>
                    <a:pt x="70" y="164"/>
                  </a:lnTo>
                  <a:lnTo>
                    <a:pt x="64" y="163"/>
                  </a:lnTo>
                  <a:lnTo>
                    <a:pt x="57" y="161"/>
                  </a:lnTo>
                  <a:lnTo>
                    <a:pt x="51" y="158"/>
                  </a:lnTo>
                  <a:lnTo>
                    <a:pt x="44" y="155"/>
                  </a:lnTo>
                  <a:lnTo>
                    <a:pt x="38" y="151"/>
                  </a:lnTo>
                  <a:lnTo>
                    <a:pt x="33" y="146"/>
                  </a:lnTo>
                  <a:lnTo>
                    <a:pt x="28" y="141"/>
                  </a:lnTo>
                  <a:lnTo>
                    <a:pt x="24" y="135"/>
                  </a:lnTo>
                  <a:lnTo>
                    <a:pt x="20" y="129"/>
                  </a:lnTo>
                  <a:lnTo>
                    <a:pt x="17" y="122"/>
                  </a:lnTo>
                  <a:lnTo>
                    <a:pt x="14" y="115"/>
                  </a:lnTo>
                  <a:lnTo>
                    <a:pt x="12" y="108"/>
                  </a:lnTo>
                  <a:lnTo>
                    <a:pt x="10" y="101"/>
                  </a:lnTo>
                  <a:lnTo>
                    <a:pt x="9" y="92"/>
                  </a:lnTo>
                  <a:lnTo>
                    <a:pt x="9" y="84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2" y="60"/>
                  </a:lnTo>
                  <a:lnTo>
                    <a:pt x="14" y="53"/>
                  </a:lnTo>
                  <a:lnTo>
                    <a:pt x="17" y="45"/>
                  </a:lnTo>
                  <a:lnTo>
                    <a:pt x="20" y="38"/>
                  </a:lnTo>
                  <a:lnTo>
                    <a:pt x="24" y="32"/>
                  </a:lnTo>
                  <a:lnTo>
                    <a:pt x="28" y="26"/>
                  </a:lnTo>
                  <a:lnTo>
                    <a:pt x="33" y="21"/>
                  </a:lnTo>
                  <a:lnTo>
                    <a:pt x="38" y="17"/>
                  </a:lnTo>
                  <a:lnTo>
                    <a:pt x="44" y="13"/>
                  </a:lnTo>
                  <a:lnTo>
                    <a:pt x="51" y="9"/>
                  </a:lnTo>
                  <a:lnTo>
                    <a:pt x="57" y="7"/>
                  </a:lnTo>
                  <a:lnTo>
                    <a:pt x="64" y="5"/>
                  </a:lnTo>
                  <a:lnTo>
                    <a:pt x="70" y="4"/>
                  </a:lnTo>
                  <a:lnTo>
                    <a:pt x="77" y="2"/>
                  </a:lnTo>
                  <a:lnTo>
                    <a:pt x="84" y="4"/>
                  </a:lnTo>
                  <a:lnTo>
                    <a:pt x="91" y="5"/>
                  </a:lnTo>
                  <a:lnTo>
                    <a:pt x="97" y="7"/>
                  </a:lnTo>
                  <a:lnTo>
                    <a:pt x="103" y="9"/>
                  </a:lnTo>
                  <a:lnTo>
                    <a:pt x="109" y="13"/>
                  </a:lnTo>
                  <a:lnTo>
                    <a:pt x="115" y="17"/>
                  </a:lnTo>
                  <a:lnTo>
                    <a:pt x="120" y="21"/>
                  </a:lnTo>
                  <a:lnTo>
                    <a:pt x="125" y="26"/>
                  </a:lnTo>
                  <a:lnTo>
                    <a:pt x="129" y="32"/>
                  </a:lnTo>
                  <a:lnTo>
                    <a:pt x="133" y="38"/>
                  </a:lnTo>
                  <a:lnTo>
                    <a:pt x="136" y="45"/>
                  </a:lnTo>
                  <a:lnTo>
                    <a:pt x="139" y="53"/>
                  </a:lnTo>
                  <a:lnTo>
                    <a:pt x="142" y="60"/>
                  </a:lnTo>
                  <a:lnTo>
                    <a:pt x="143" y="67"/>
                  </a:lnTo>
                  <a:lnTo>
                    <a:pt x="144" y="75"/>
                  </a:lnTo>
                  <a:lnTo>
                    <a:pt x="145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0" name="Freeform 32"/>
            <p:cNvSpPr>
              <a:spLocks noEditPoints="1"/>
            </p:cNvSpPr>
            <p:nvPr/>
          </p:nvSpPr>
          <p:spPr bwMode="auto">
            <a:xfrm>
              <a:off x="1147" y="2645"/>
              <a:ext cx="29" cy="29"/>
            </a:xfrm>
            <a:custGeom>
              <a:avLst/>
              <a:gdLst>
                <a:gd name="T0" fmla="*/ 143 w 145"/>
                <a:gd name="T1" fmla="*/ 62 h 170"/>
                <a:gd name="T2" fmla="*/ 131 w 145"/>
                <a:gd name="T3" fmla="*/ 33 h 170"/>
                <a:gd name="T4" fmla="*/ 113 w 145"/>
                <a:gd name="T5" fmla="*/ 12 h 170"/>
                <a:gd name="T6" fmla="*/ 92 w 145"/>
                <a:gd name="T7" fmla="*/ 4 h 170"/>
                <a:gd name="T8" fmla="*/ 71 w 145"/>
                <a:gd name="T9" fmla="*/ 0 h 170"/>
                <a:gd name="T10" fmla="*/ 51 w 145"/>
                <a:gd name="T11" fmla="*/ 1 h 170"/>
                <a:gd name="T12" fmla="*/ 34 w 145"/>
                <a:gd name="T13" fmla="*/ 11 h 170"/>
                <a:gd name="T14" fmla="*/ 12 w 145"/>
                <a:gd name="T15" fmla="*/ 36 h 170"/>
                <a:gd name="T16" fmla="*/ 4 w 145"/>
                <a:gd name="T17" fmla="*/ 55 h 170"/>
                <a:gd name="T18" fmla="*/ 0 w 145"/>
                <a:gd name="T19" fmla="*/ 77 h 170"/>
                <a:gd name="T20" fmla="*/ 2 w 145"/>
                <a:gd name="T21" fmla="*/ 101 h 170"/>
                <a:gd name="T22" fmla="*/ 9 w 145"/>
                <a:gd name="T23" fmla="*/ 125 h 170"/>
                <a:gd name="T24" fmla="*/ 21 w 145"/>
                <a:gd name="T25" fmla="*/ 145 h 170"/>
                <a:gd name="T26" fmla="*/ 38 w 145"/>
                <a:gd name="T27" fmla="*/ 159 h 170"/>
                <a:gd name="T28" fmla="*/ 59 w 145"/>
                <a:gd name="T29" fmla="*/ 169 h 170"/>
                <a:gd name="T30" fmla="*/ 80 w 145"/>
                <a:gd name="T31" fmla="*/ 170 h 170"/>
                <a:gd name="T32" fmla="*/ 101 w 145"/>
                <a:gd name="T33" fmla="*/ 163 h 170"/>
                <a:gd name="T34" fmla="*/ 119 w 145"/>
                <a:gd name="T35" fmla="*/ 151 h 170"/>
                <a:gd name="T36" fmla="*/ 133 w 145"/>
                <a:gd name="T37" fmla="*/ 132 h 170"/>
                <a:gd name="T38" fmla="*/ 142 w 145"/>
                <a:gd name="T39" fmla="*/ 109 h 170"/>
                <a:gd name="T40" fmla="*/ 145 w 145"/>
                <a:gd name="T41" fmla="*/ 84 h 170"/>
                <a:gd name="T42" fmla="*/ 135 w 145"/>
                <a:gd name="T43" fmla="*/ 99 h 170"/>
                <a:gd name="T44" fmla="*/ 128 w 145"/>
                <a:gd name="T45" fmla="*/ 120 h 170"/>
                <a:gd name="T46" fmla="*/ 118 w 145"/>
                <a:gd name="T47" fmla="*/ 138 h 170"/>
                <a:gd name="T48" fmla="*/ 103 w 145"/>
                <a:gd name="T49" fmla="*/ 150 h 170"/>
                <a:gd name="T50" fmla="*/ 86 w 145"/>
                <a:gd name="T51" fmla="*/ 158 h 170"/>
                <a:gd name="T52" fmla="*/ 67 w 145"/>
                <a:gd name="T53" fmla="*/ 159 h 170"/>
                <a:gd name="T54" fmla="*/ 49 w 145"/>
                <a:gd name="T55" fmla="*/ 153 h 170"/>
                <a:gd name="T56" fmla="*/ 32 w 145"/>
                <a:gd name="T57" fmla="*/ 143 h 170"/>
                <a:gd name="T58" fmla="*/ 20 w 145"/>
                <a:gd name="T59" fmla="*/ 126 h 170"/>
                <a:gd name="T60" fmla="*/ 12 w 145"/>
                <a:gd name="T61" fmla="*/ 107 h 170"/>
                <a:gd name="T62" fmla="*/ 9 w 145"/>
                <a:gd name="T63" fmla="*/ 84 h 170"/>
                <a:gd name="T64" fmla="*/ 12 w 145"/>
                <a:gd name="T65" fmla="*/ 61 h 170"/>
                <a:gd name="T66" fmla="*/ 20 w 145"/>
                <a:gd name="T67" fmla="*/ 42 h 170"/>
                <a:gd name="T68" fmla="*/ 32 w 145"/>
                <a:gd name="T69" fmla="*/ 25 h 170"/>
                <a:gd name="T70" fmla="*/ 49 w 145"/>
                <a:gd name="T71" fmla="*/ 14 h 170"/>
                <a:gd name="T72" fmla="*/ 67 w 145"/>
                <a:gd name="T73" fmla="*/ 8 h 170"/>
                <a:gd name="T74" fmla="*/ 86 w 145"/>
                <a:gd name="T75" fmla="*/ 9 h 170"/>
                <a:gd name="T76" fmla="*/ 103 w 145"/>
                <a:gd name="T77" fmla="*/ 18 h 170"/>
                <a:gd name="T78" fmla="*/ 118 w 145"/>
                <a:gd name="T79" fmla="*/ 30 h 170"/>
                <a:gd name="T80" fmla="*/ 128 w 145"/>
                <a:gd name="T81" fmla="*/ 48 h 170"/>
                <a:gd name="T82" fmla="*/ 135 w 145"/>
                <a:gd name="T83" fmla="*/ 6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5" h="170">
                  <a:moveTo>
                    <a:pt x="145" y="84"/>
                  </a:moveTo>
                  <a:lnTo>
                    <a:pt x="144" y="73"/>
                  </a:lnTo>
                  <a:lnTo>
                    <a:pt x="143" y="62"/>
                  </a:lnTo>
                  <a:lnTo>
                    <a:pt x="140" y="51"/>
                  </a:lnTo>
                  <a:lnTo>
                    <a:pt x="136" y="42"/>
                  </a:lnTo>
                  <a:lnTo>
                    <a:pt x="131" y="33"/>
                  </a:lnTo>
                  <a:lnTo>
                    <a:pt x="126" y="25"/>
                  </a:lnTo>
                  <a:lnTo>
                    <a:pt x="120" y="18"/>
                  </a:lnTo>
                  <a:lnTo>
                    <a:pt x="113" y="12"/>
                  </a:lnTo>
                  <a:lnTo>
                    <a:pt x="106" y="8"/>
                  </a:lnTo>
                  <a:lnTo>
                    <a:pt x="99" y="6"/>
                  </a:lnTo>
                  <a:lnTo>
                    <a:pt x="92" y="4"/>
                  </a:lnTo>
                  <a:lnTo>
                    <a:pt x="85" y="2"/>
                  </a:lnTo>
                  <a:lnTo>
                    <a:pt x="78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7" y="0"/>
                  </a:lnTo>
                  <a:lnTo>
                    <a:pt x="51" y="1"/>
                  </a:lnTo>
                  <a:lnTo>
                    <a:pt x="45" y="5"/>
                  </a:lnTo>
                  <a:lnTo>
                    <a:pt x="39" y="7"/>
                  </a:lnTo>
                  <a:lnTo>
                    <a:pt x="34" y="11"/>
                  </a:lnTo>
                  <a:lnTo>
                    <a:pt x="24" y="19"/>
                  </a:lnTo>
                  <a:lnTo>
                    <a:pt x="16" y="30"/>
                  </a:lnTo>
                  <a:lnTo>
                    <a:pt x="12" y="36"/>
                  </a:lnTo>
                  <a:lnTo>
                    <a:pt x="9" y="42"/>
                  </a:lnTo>
                  <a:lnTo>
                    <a:pt x="7" y="48"/>
                  </a:lnTo>
                  <a:lnTo>
                    <a:pt x="4" y="55"/>
                  </a:lnTo>
                  <a:lnTo>
                    <a:pt x="3" y="61"/>
                  </a:lnTo>
                  <a:lnTo>
                    <a:pt x="1" y="68"/>
                  </a:lnTo>
                  <a:lnTo>
                    <a:pt x="0" y="77"/>
                  </a:lnTo>
                  <a:lnTo>
                    <a:pt x="0" y="84"/>
                  </a:lnTo>
                  <a:lnTo>
                    <a:pt x="1" y="92"/>
                  </a:lnTo>
                  <a:lnTo>
                    <a:pt x="2" y="101"/>
                  </a:lnTo>
                  <a:lnTo>
                    <a:pt x="3" y="109"/>
                  </a:lnTo>
                  <a:lnTo>
                    <a:pt x="6" y="117"/>
                  </a:lnTo>
                  <a:lnTo>
                    <a:pt x="9" y="125"/>
                  </a:lnTo>
                  <a:lnTo>
                    <a:pt x="12" y="132"/>
                  </a:lnTo>
                  <a:lnTo>
                    <a:pt x="17" y="139"/>
                  </a:lnTo>
                  <a:lnTo>
                    <a:pt x="21" y="145"/>
                  </a:lnTo>
                  <a:lnTo>
                    <a:pt x="26" y="151"/>
                  </a:lnTo>
                  <a:lnTo>
                    <a:pt x="32" y="156"/>
                  </a:lnTo>
                  <a:lnTo>
                    <a:pt x="38" y="159"/>
                  </a:lnTo>
                  <a:lnTo>
                    <a:pt x="45" y="163"/>
                  </a:lnTo>
                  <a:lnTo>
                    <a:pt x="52" y="166"/>
                  </a:lnTo>
                  <a:lnTo>
                    <a:pt x="59" y="169"/>
                  </a:lnTo>
                  <a:lnTo>
                    <a:pt x="66" y="170"/>
                  </a:lnTo>
                  <a:lnTo>
                    <a:pt x="73" y="170"/>
                  </a:lnTo>
                  <a:lnTo>
                    <a:pt x="80" y="170"/>
                  </a:lnTo>
                  <a:lnTo>
                    <a:pt x="88" y="169"/>
                  </a:lnTo>
                  <a:lnTo>
                    <a:pt x="94" y="166"/>
                  </a:lnTo>
                  <a:lnTo>
                    <a:pt x="101" y="163"/>
                  </a:lnTo>
                  <a:lnTo>
                    <a:pt x="107" y="159"/>
                  </a:lnTo>
                  <a:lnTo>
                    <a:pt x="113" y="156"/>
                  </a:lnTo>
                  <a:lnTo>
                    <a:pt x="119" y="151"/>
                  </a:lnTo>
                  <a:lnTo>
                    <a:pt x="124" y="145"/>
                  </a:lnTo>
                  <a:lnTo>
                    <a:pt x="129" y="139"/>
                  </a:lnTo>
                  <a:lnTo>
                    <a:pt x="133" y="132"/>
                  </a:lnTo>
                  <a:lnTo>
                    <a:pt x="136" y="125"/>
                  </a:lnTo>
                  <a:lnTo>
                    <a:pt x="139" y="117"/>
                  </a:lnTo>
                  <a:lnTo>
                    <a:pt x="142" y="109"/>
                  </a:lnTo>
                  <a:lnTo>
                    <a:pt x="144" y="101"/>
                  </a:lnTo>
                  <a:lnTo>
                    <a:pt x="145" y="92"/>
                  </a:lnTo>
                  <a:lnTo>
                    <a:pt x="145" y="84"/>
                  </a:lnTo>
                  <a:close/>
                  <a:moveTo>
                    <a:pt x="136" y="84"/>
                  </a:moveTo>
                  <a:lnTo>
                    <a:pt x="136" y="91"/>
                  </a:lnTo>
                  <a:lnTo>
                    <a:pt x="135" y="99"/>
                  </a:lnTo>
                  <a:lnTo>
                    <a:pt x="133" y="107"/>
                  </a:lnTo>
                  <a:lnTo>
                    <a:pt x="131" y="113"/>
                  </a:lnTo>
                  <a:lnTo>
                    <a:pt x="128" y="120"/>
                  </a:lnTo>
                  <a:lnTo>
                    <a:pt x="125" y="126"/>
                  </a:lnTo>
                  <a:lnTo>
                    <a:pt x="122" y="132"/>
                  </a:lnTo>
                  <a:lnTo>
                    <a:pt x="118" y="138"/>
                  </a:lnTo>
                  <a:lnTo>
                    <a:pt x="113" y="143"/>
                  </a:lnTo>
                  <a:lnTo>
                    <a:pt x="108" y="146"/>
                  </a:lnTo>
                  <a:lnTo>
                    <a:pt x="103" y="150"/>
                  </a:lnTo>
                  <a:lnTo>
                    <a:pt x="98" y="153"/>
                  </a:lnTo>
                  <a:lnTo>
                    <a:pt x="92" y="156"/>
                  </a:lnTo>
                  <a:lnTo>
                    <a:pt x="86" y="158"/>
                  </a:lnTo>
                  <a:lnTo>
                    <a:pt x="80" y="159"/>
                  </a:lnTo>
                  <a:lnTo>
                    <a:pt x="73" y="159"/>
                  </a:lnTo>
                  <a:lnTo>
                    <a:pt x="67" y="159"/>
                  </a:lnTo>
                  <a:lnTo>
                    <a:pt x="60" y="158"/>
                  </a:lnTo>
                  <a:lnTo>
                    <a:pt x="54" y="156"/>
                  </a:lnTo>
                  <a:lnTo>
                    <a:pt x="49" y="153"/>
                  </a:lnTo>
                  <a:lnTo>
                    <a:pt x="42" y="150"/>
                  </a:lnTo>
                  <a:lnTo>
                    <a:pt x="37" y="146"/>
                  </a:lnTo>
                  <a:lnTo>
                    <a:pt x="32" y="143"/>
                  </a:lnTo>
                  <a:lnTo>
                    <a:pt x="28" y="138"/>
                  </a:lnTo>
                  <a:lnTo>
                    <a:pt x="24" y="132"/>
                  </a:lnTo>
                  <a:lnTo>
                    <a:pt x="20" y="126"/>
                  </a:lnTo>
                  <a:lnTo>
                    <a:pt x="17" y="120"/>
                  </a:lnTo>
                  <a:lnTo>
                    <a:pt x="14" y="113"/>
                  </a:lnTo>
                  <a:lnTo>
                    <a:pt x="12" y="107"/>
                  </a:lnTo>
                  <a:lnTo>
                    <a:pt x="10" y="99"/>
                  </a:lnTo>
                  <a:lnTo>
                    <a:pt x="9" y="91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4" y="54"/>
                  </a:lnTo>
                  <a:lnTo>
                    <a:pt x="17" y="48"/>
                  </a:lnTo>
                  <a:lnTo>
                    <a:pt x="20" y="42"/>
                  </a:lnTo>
                  <a:lnTo>
                    <a:pt x="24" y="36"/>
                  </a:lnTo>
                  <a:lnTo>
                    <a:pt x="28" y="30"/>
                  </a:lnTo>
                  <a:lnTo>
                    <a:pt x="32" y="25"/>
                  </a:lnTo>
                  <a:lnTo>
                    <a:pt x="37" y="21"/>
                  </a:lnTo>
                  <a:lnTo>
                    <a:pt x="42" y="18"/>
                  </a:lnTo>
                  <a:lnTo>
                    <a:pt x="49" y="14"/>
                  </a:lnTo>
                  <a:lnTo>
                    <a:pt x="54" y="12"/>
                  </a:lnTo>
                  <a:lnTo>
                    <a:pt x="60" y="9"/>
                  </a:lnTo>
                  <a:lnTo>
                    <a:pt x="67" y="8"/>
                  </a:lnTo>
                  <a:lnTo>
                    <a:pt x="73" y="8"/>
                  </a:lnTo>
                  <a:lnTo>
                    <a:pt x="80" y="8"/>
                  </a:lnTo>
                  <a:lnTo>
                    <a:pt x="86" y="9"/>
                  </a:lnTo>
                  <a:lnTo>
                    <a:pt x="92" y="12"/>
                  </a:lnTo>
                  <a:lnTo>
                    <a:pt x="98" y="14"/>
                  </a:lnTo>
                  <a:lnTo>
                    <a:pt x="103" y="18"/>
                  </a:lnTo>
                  <a:lnTo>
                    <a:pt x="108" y="21"/>
                  </a:lnTo>
                  <a:lnTo>
                    <a:pt x="113" y="25"/>
                  </a:lnTo>
                  <a:lnTo>
                    <a:pt x="118" y="30"/>
                  </a:lnTo>
                  <a:lnTo>
                    <a:pt x="122" y="36"/>
                  </a:lnTo>
                  <a:lnTo>
                    <a:pt x="125" y="42"/>
                  </a:lnTo>
                  <a:lnTo>
                    <a:pt x="128" y="48"/>
                  </a:lnTo>
                  <a:lnTo>
                    <a:pt x="131" y="54"/>
                  </a:lnTo>
                  <a:lnTo>
                    <a:pt x="133" y="61"/>
                  </a:lnTo>
                  <a:lnTo>
                    <a:pt x="135" y="68"/>
                  </a:lnTo>
                  <a:lnTo>
                    <a:pt x="136" y="77"/>
                  </a:lnTo>
                  <a:lnTo>
                    <a:pt x="136" y="84"/>
                  </a:lnTo>
                  <a:close/>
                </a:path>
              </a:pathLst>
            </a:custGeom>
            <a:solidFill>
              <a:srgbClr val="F8D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" name="Freeform 33"/>
            <p:cNvSpPr>
              <a:spLocks noEditPoints="1"/>
            </p:cNvSpPr>
            <p:nvPr/>
          </p:nvSpPr>
          <p:spPr bwMode="auto">
            <a:xfrm>
              <a:off x="1148" y="2646"/>
              <a:ext cx="27" cy="27"/>
            </a:xfrm>
            <a:custGeom>
              <a:avLst/>
              <a:gdLst>
                <a:gd name="T0" fmla="*/ 134 w 136"/>
                <a:gd name="T1" fmla="*/ 65 h 162"/>
                <a:gd name="T2" fmla="*/ 127 w 136"/>
                <a:gd name="T3" fmla="*/ 43 h 162"/>
                <a:gd name="T4" fmla="*/ 116 w 136"/>
                <a:gd name="T5" fmla="*/ 24 h 162"/>
                <a:gd name="T6" fmla="*/ 100 w 136"/>
                <a:gd name="T7" fmla="*/ 11 h 162"/>
                <a:gd name="T8" fmla="*/ 82 w 136"/>
                <a:gd name="T9" fmla="*/ 3 h 162"/>
                <a:gd name="T10" fmla="*/ 61 w 136"/>
                <a:gd name="T11" fmla="*/ 2 h 162"/>
                <a:gd name="T12" fmla="*/ 42 w 136"/>
                <a:gd name="T13" fmla="*/ 7 h 162"/>
                <a:gd name="T14" fmla="*/ 24 w 136"/>
                <a:gd name="T15" fmla="*/ 19 h 162"/>
                <a:gd name="T16" fmla="*/ 11 w 136"/>
                <a:gd name="T17" fmla="*/ 36 h 162"/>
                <a:gd name="T18" fmla="*/ 3 w 136"/>
                <a:gd name="T19" fmla="*/ 58 h 162"/>
                <a:gd name="T20" fmla="*/ 0 w 136"/>
                <a:gd name="T21" fmla="*/ 82 h 162"/>
                <a:gd name="T22" fmla="*/ 3 w 136"/>
                <a:gd name="T23" fmla="*/ 106 h 162"/>
                <a:gd name="T24" fmla="*/ 11 w 136"/>
                <a:gd name="T25" fmla="*/ 127 h 162"/>
                <a:gd name="T26" fmla="*/ 24 w 136"/>
                <a:gd name="T27" fmla="*/ 144 h 162"/>
                <a:gd name="T28" fmla="*/ 42 w 136"/>
                <a:gd name="T29" fmla="*/ 156 h 162"/>
                <a:gd name="T30" fmla="*/ 61 w 136"/>
                <a:gd name="T31" fmla="*/ 162 h 162"/>
                <a:gd name="T32" fmla="*/ 82 w 136"/>
                <a:gd name="T33" fmla="*/ 161 h 162"/>
                <a:gd name="T34" fmla="*/ 100 w 136"/>
                <a:gd name="T35" fmla="*/ 153 h 162"/>
                <a:gd name="T36" fmla="*/ 116 w 136"/>
                <a:gd name="T37" fmla="*/ 139 h 162"/>
                <a:gd name="T38" fmla="*/ 127 w 136"/>
                <a:gd name="T39" fmla="*/ 120 h 162"/>
                <a:gd name="T40" fmla="*/ 134 w 136"/>
                <a:gd name="T41" fmla="*/ 99 h 162"/>
                <a:gd name="T42" fmla="*/ 127 w 136"/>
                <a:gd name="T43" fmla="*/ 82 h 162"/>
                <a:gd name="T44" fmla="*/ 124 w 136"/>
                <a:gd name="T45" fmla="*/ 102 h 162"/>
                <a:gd name="T46" fmla="*/ 117 w 136"/>
                <a:gd name="T47" fmla="*/ 121 h 162"/>
                <a:gd name="T48" fmla="*/ 105 w 136"/>
                <a:gd name="T49" fmla="*/ 136 h 162"/>
                <a:gd name="T50" fmla="*/ 91 w 136"/>
                <a:gd name="T51" fmla="*/ 147 h 162"/>
                <a:gd name="T52" fmla="*/ 74 w 136"/>
                <a:gd name="T53" fmla="*/ 151 h 162"/>
                <a:gd name="T54" fmla="*/ 56 w 136"/>
                <a:gd name="T55" fmla="*/ 150 h 162"/>
                <a:gd name="T56" fmla="*/ 40 w 136"/>
                <a:gd name="T57" fmla="*/ 143 h 162"/>
                <a:gd name="T58" fmla="*/ 26 w 136"/>
                <a:gd name="T59" fmla="*/ 131 h 162"/>
                <a:gd name="T60" fmla="*/ 16 w 136"/>
                <a:gd name="T61" fmla="*/ 115 h 162"/>
                <a:gd name="T62" fmla="*/ 10 w 136"/>
                <a:gd name="T63" fmla="*/ 96 h 162"/>
                <a:gd name="T64" fmla="*/ 9 w 136"/>
                <a:gd name="T65" fmla="*/ 75 h 162"/>
                <a:gd name="T66" fmla="*/ 13 w 136"/>
                <a:gd name="T67" fmla="*/ 54 h 162"/>
                <a:gd name="T68" fmla="*/ 22 w 136"/>
                <a:gd name="T69" fmla="*/ 37 h 162"/>
                <a:gd name="T70" fmla="*/ 34 w 136"/>
                <a:gd name="T71" fmla="*/ 23 h 162"/>
                <a:gd name="T72" fmla="*/ 51 w 136"/>
                <a:gd name="T73" fmla="*/ 15 h 162"/>
                <a:gd name="T74" fmla="*/ 68 w 136"/>
                <a:gd name="T75" fmla="*/ 11 h 162"/>
                <a:gd name="T76" fmla="*/ 85 w 136"/>
                <a:gd name="T77" fmla="*/ 15 h 162"/>
                <a:gd name="T78" fmla="*/ 101 w 136"/>
                <a:gd name="T79" fmla="*/ 23 h 162"/>
                <a:gd name="T80" fmla="*/ 113 w 136"/>
                <a:gd name="T81" fmla="*/ 37 h 162"/>
                <a:gd name="T82" fmla="*/ 122 w 136"/>
                <a:gd name="T83" fmla="*/ 54 h 162"/>
                <a:gd name="T84" fmla="*/ 126 w 136"/>
                <a:gd name="T85" fmla="*/ 7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162">
                  <a:moveTo>
                    <a:pt x="136" y="82"/>
                  </a:moveTo>
                  <a:lnTo>
                    <a:pt x="135" y="73"/>
                  </a:lnTo>
                  <a:lnTo>
                    <a:pt x="134" y="65"/>
                  </a:lnTo>
                  <a:lnTo>
                    <a:pt x="133" y="58"/>
                  </a:lnTo>
                  <a:lnTo>
                    <a:pt x="130" y="51"/>
                  </a:lnTo>
                  <a:lnTo>
                    <a:pt x="127" y="43"/>
                  </a:lnTo>
                  <a:lnTo>
                    <a:pt x="124" y="36"/>
                  </a:lnTo>
                  <a:lnTo>
                    <a:pt x="120" y="30"/>
                  </a:lnTo>
                  <a:lnTo>
                    <a:pt x="116" y="24"/>
                  </a:lnTo>
                  <a:lnTo>
                    <a:pt x="111" y="19"/>
                  </a:lnTo>
                  <a:lnTo>
                    <a:pt x="106" y="15"/>
                  </a:lnTo>
                  <a:lnTo>
                    <a:pt x="100" y="11"/>
                  </a:lnTo>
                  <a:lnTo>
                    <a:pt x="94" y="7"/>
                  </a:lnTo>
                  <a:lnTo>
                    <a:pt x="88" y="5"/>
                  </a:lnTo>
                  <a:lnTo>
                    <a:pt x="82" y="3"/>
                  </a:lnTo>
                  <a:lnTo>
                    <a:pt x="75" y="2"/>
                  </a:lnTo>
                  <a:lnTo>
                    <a:pt x="68" y="0"/>
                  </a:lnTo>
                  <a:lnTo>
                    <a:pt x="61" y="2"/>
                  </a:lnTo>
                  <a:lnTo>
                    <a:pt x="55" y="3"/>
                  </a:lnTo>
                  <a:lnTo>
                    <a:pt x="48" y="5"/>
                  </a:lnTo>
                  <a:lnTo>
                    <a:pt x="42" y="7"/>
                  </a:lnTo>
                  <a:lnTo>
                    <a:pt x="35" y="11"/>
                  </a:lnTo>
                  <a:lnTo>
                    <a:pt x="29" y="15"/>
                  </a:lnTo>
                  <a:lnTo>
                    <a:pt x="24" y="19"/>
                  </a:lnTo>
                  <a:lnTo>
                    <a:pt x="19" y="24"/>
                  </a:lnTo>
                  <a:lnTo>
                    <a:pt x="15" y="30"/>
                  </a:lnTo>
                  <a:lnTo>
                    <a:pt x="11" y="36"/>
                  </a:lnTo>
                  <a:lnTo>
                    <a:pt x="8" y="43"/>
                  </a:lnTo>
                  <a:lnTo>
                    <a:pt x="5" y="51"/>
                  </a:lnTo>
                  <a:lnTo>
                    <a:pt x="3" y="58"/>
                  </a:lnTo>
                  <a:lnTo>
                    <a:pt x="1" y="65"/>
                  </a:lnTo>
                  <a:lnTo>
                    <a:pt x="0" y="73"/>
                  </a:lnTo>
                  <a:lnTo>
                    <a:pt x="0" y="82"/>
                  </a:lnTo>
                  <a:lnTo>
                    <a:pt x="0" y="90"/>
                  </a:lnTo>
                  <a:lnTo>
                    <a:pt x="1" y="99"/>
                  </a:lnTo>
                  <a:lnTo>
                    <a:pt x="3" y="106"/>
                  </a:lnTo>
                  <a:lnTo>
                    <a:pt x="5" y="113"/>
                  </a:lnTo>
                  <a:lnTo>
                    <a:pt x="8" y="120"/>
                  </a:lnTo>
                  <a:lnTo>
                    <a:pt x="11" y="127"/>
                  </a:lnTo>
                  <a:lnTo>
                    <a:pt x="15" y="133"/>
                  </a:lnTo>
                  <a:lnTo>
                    <a:pt x="19" y="139"/>
                  </a:lnTo>
                  <a:lnTo>
                    <a:pt x="24" y="144"/>
                  </a:lnTo>
                  <a:lnTo>
                    <a:pt x="29" y="149"/>
                  </a:lnTo>
                  <a:lnTo>
                    <a:pt x="35" y="153"/>
                  </a:lnTo>
                  <a:lnTo>
                    <a:pt x="42" y="156"/>
                  </a:lnTo>
                  <a:lnTo>
                    <a:pt x="48" y="159"/>
                  </a:lnTo>
                  <a:lnTo>
                    <a:pt x="55" y="161"/>
                  </a:lnTo>
                  <a:lnTo>
                    <a:pt x="61" y="162"/>
                  </a:lnTo>
                  <a:lnTo>
                    <a:pt x="68" y="162"/>
                  </a:lnTo>
                  <a:lnTo>
                    <a:pt x="75" y="162"/>
                  </a:lnTo>
                  <a:lnTo>
                    <a:pt x="82" y="161"/>
                  </a:lnTo>
                  <a:lnTo>
                    <a:pt x="88" y="159"/>
                  </a:lnTo>
                  <a:lnTo>
                    <a:pt x="94" y="156"/>
                  </a:lnTo>
                  <a:lnTo>
                    <a:pt x="100" y="153"/>
                  </a:lnTo>
                  <a:lnTo>
                    <a:pt x="106" y="149"/>
                  </a:lnTo>
                  <a:lnTo>
                    <a:pt x="111" y="144"/>
                  </a:lnTo>
                  <a:lnTo>
                    <a:pt x="116" y="139"/>
                  </a:lnTo>
                  <a:lnTo>
                    <a:pt x="120" y="133"/>
                  </a:lnTo>
                  <a:lnTo>
                    <a:pt x="124" y="127"/>
                  </a:lnTo>
                  <a:lnTo>
                    <a:pt x="127" y="120"/>
                  </a:lnTo>
                  <a:lnTo>
                    <a:pt x="130" y="113"/>
                  </a:lnTo>
                  <a:lnTo>
                    <a:pt x="133" y="106"/>
                  </a:lnTo>
                  <a:lnTo>
                    <a:pt x="134" y="99"/>
                  </a:lnTo>
                  <a:lnTo>
                    <a:pt x="135" y="90"/>
                  </a:lnTo>
                  <a:lnTo>
                    <a:pt x="136" y="82"/>
                  </a:lnTo>
                  <a:close/>
                  <a:moveTo>
                    <a:pt x="127" y="82"/>
                  </a:moveTo>
                  <a:lnTo>
                    <a:pt x="126" y="89"/>
                  </a:lnTo>
                  <a:lnTo>
                    <a:pt x="125" y="96"/>
                  </a:lnTo>
                  <a:lnTo>
                    <a:pt x="124" y="102"/>
                  </a:lnTo>
                  <a:lnTo>
                    <a:pt x="122" y="109"/>
                  </a:lnTo>
                  <a:lnTo>
                    <a:pt x="120" y="115"/>
                  </a:lnTo>
                  <a:lnTo>
                    <a:pt x="117" y="121"/>
                  </a:lnTo>
                  <a:lnTo>
                    <a:pt x="113" y="126"/>
                  </a:lnTo>
                  <a:lnTo>
                    <a:pt x="109" y="131"/>
                  </a:lnTo>
                  <a:lnTo>
                    <a:pt x="105" y="136"/>
                  </a:lnTo>
                  <a:lnTo>
                    <a:pt x="101" y="141"/>
                  </a:lnTo>
                  <a:lnTo>
                    <a:pt x="96" y="143"/>
                  </a:lnTo>
                  <a:lnTo>
                    <a:pt x="91" y="147"/>
                  </a:lnTo>
                  <a:lnTo>
                    <a:pt x="85" y="149"/>
                  </a:lnTo>
                  <a:lnTo>
                    <a:pt x="80" y="150"/>
                  </a:lnTo>
                  <a:lnTo>
                    <a:pt x="74" y="151"/>
                  </a:lnTo>
                  <a:lnTo>
                    <a:pt x="68" y="151"/>
                  </a:lnTo>
                  <a:lnTo>
                    <a:pt x="62" y="151"/>
                  </a:lnTo>
                  <a:lnTo>
                    <a:pt x="56" y="150"/>
                  </a:lnTo>
                  <a:lnTo>
                    <a:pt x="51" y="149"/>
                  </a:lnTo>
                  <a:lnTo>
                    <a:pt x="45" y="147"/>
                  </a:lnTo>
                  <a:lnTo>
                    <a:pt x="40" y="143"/>
                  </a:lnTo>
                  <a:lnTo>
                    <a:pt x="34" y="141"/>
                  </a:lnTo>
                  <a:lnTo>
                    <a:pt x="30" y="136"/>
                  </a:lnTo>
                  <a:lnTo>
                    <a:pt x="26" y="131"/>
                  </a:lnTo>
                  <a:lnTo>
                    <a:pt x="22" y="126"/>
                  </a:lnTo>
                  <a:lnTo>
                    <a:pt x="19" y="121"/>
                  </a:lnTo>
                  <a:lnTo>
                    <a:pt x="16" y="115"/>
                  </a:lnTo>
                  <a:lnTo>
                    <a:pt x="13" y="109"/>
                  </a:lnTo>
                  <a:lnTo>
                    <a:pt x="11" y="102"/>
                  </a:lnTo>
                  <a:lnTo>
                    <a:pt x="10" y="96"/>
                  </a:lnTo>
                  <a:lnTo>
                    <a:pt x="9" y="89"/>
                  </a:lnTo>
                  <a:lnTo>
                    <a:pt x="9" y="82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1" y="61"/>
                  </a:lnTo>
                  <a:lnTo>
                    <a:pt x="13" y="54"/>
                  </a:lnTo>
                  <a:lnTo>
                    <a:pt x="16" y="48"/>
                  </a:lnTo>
                  <a:lnTo>
                    <a:pt x="19" y="42"/>
                  </a:lnTo>
                  <a:lnTo>
                    <a:pt x="22" y="37"/>
                  </a:lnTo>
                  <a:lnTo>
                    <a:pt x="26" y="33"/>
                  </a:lnTo>
                  <a:lnTo>
                    <a:pt x="30" y="28"/>
                  </a:lnTo>
                  <a:lnTo>
                    <a:pt x="34" y="23"/>
                  </a:lnTo>
                  <a:lnTo>
                    <a:pt x="40" y="21"/>
                  </a:lnTo>
                  <a:lnTo>
                    <a:pt x="45" y="17"/>
                  </a:lnTo>
                  <a:lnTo>
                    <a:pt x="51" y="15"/>
                  </a:lnTo>
                  <a:lnTo>
                    <a:pt x="56" y="13"/>
                  </a:lnTo>
                  <a:lnTo>
                    <a:pt x="62" y="12"/>
                  </a:lnTo>
                  <a:lnTo>
                    <a:pt x="68" y="11"/>
                  </a:lnTo>
                  <a:lnTo>
                    <a:pt x="74" y="12"/>
                  </a:lnTo>
                  <a:lnTo>
                    <a:pt x="80" y="13"/>
                  </a:lnTo>
                  <a:lnTo>
                    <a:pt x="85" y="15"/>
                  </a:lnTo>
                  <a:lnTo>
                    <a:pt x="91" y="17"/>
                  </a:lnTo>
                  <a:lnTo>
                    <a:pt x="96" y="21"/>
                  </a:lnTo>
                  <a:lnTo>
                    <a:pt x="101" y="23"/>
                  </a:lnTo>
                  <a:lnTo>
                    <a:pt x="105" y="28"/>
                  </a:lnTo>
                  <a:lnTo>
                    <a:pt x="109" y="33"/>
                  </a:lnTo>
                  <a:lnTo>
                    <a:pt x="113" y="37"/>
                  </a:lnTo>
                  <a:lnTo>
                    <a:pt x="117" y="42"/>
                  </a:lnTo>
                  <a:lnTo>
                    <a:pt x="120" y="48"/>
                  </a:lnTo>
                  <a:lnTo>
                    <a:pt x="122" y="54"/>
                  </a:lnTo>
                  <a:lnTo>
                    <a:pt x="124" y="61"/>
                  </a:lnTo>
                  <a:lnTo>
                    <a:pt x="125" y="67"/>
                  </a:lnTo>
                  <a:lnTo>
                    <a:pt x="126" y="75"/>
                  </a:lnTo>
                  <a:lnTo>
                    <a:pt x="127" y="82"/>
                  </a:lnTo>
                  <a:close/>
                </a:path>
              </a:pathLst>
            </a:custGeom>
            <a:solidFill>
              <a:srgbClr val="F9DA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2" name="Freeform 34"/>
            <p:cNvSpPr>
              <a:spLocks noEditPoints="1"/>
            </p:cNvSpPr>
            <p:nvPr/>
          </p:nvSpPr>
          <p:spPr bwMode="auto">
            <a:xfrm>
              <a:off x="1149" y="2647"/>
              <a:ext cx="25" cy="25"/>
            </a:xfrm>
            <a:custGeom>
              <a:avLst/>
              <a:gdLst>
                <a:gd name="T0" fmla="*/ 127 w 127"/>
                <a:gd name="T1" fmla="*/ 69 h 151"/>
                <a:gd name="T2" fmla="*/ 124 w 127"/>
                <a:gd name="T3" fmla="*/ 53 h 151"/>
                <a:gd name="T4" fmla="*/ 119 w 127"/>
                <a:gd name="T5" fmla="*/ 40 h 151"/>
                <a:gd name="T6" fmla="*/ 113 w 127"/>
                <a:gd name="T7" fmla="*/ 28 h 151"/>
                <a:gd name="T8" fmla="*/ 104 w 127"/>
                <a:gd name="T9" fmla="*/ 17 h 151"/>
                <a:gd name="T10" fmla="*/ 94 w 127"/>
                <a:gd name="T11" fmla="*/ 10 h 151"/>
                <a:gd name="T12" fmla="*/ 83 w 127"/>
                <a:gd name="T13" fmla="*/ 4 h 151"/>
                <a:gd name="T14" fmla="*/ 71 w 127"/>
                <a:gd name="T15" fmla="*/ 0 h 151"/>
                <a:gd name="T16" fmla="*/ 58 w 127"/>
                <a:gd name="T17" fmla="*/ 0 h 151"/>
                <a:gd name="T18" fmla="*/ 45 w 127"/>
                <a:gd name="T19" fmla="*/ 4 h 151"/>
                <a:gd name="T20" fmla="*/ 33 w 127"/>
                <a:gd name="T21" fmla="*/ 10 h 151"/>
                <a:gd name="T22" fmla="*/ 23 w 127"/>
                <a:gd name="T23" fmla="*/ 17 h 151"/>
                <a:gd name="T24" fmla="*/ 15 w 127"/>
                <a:gd name="T25" fmla="*/ 28 h 151"/>
                <a:gd name="T26" fmla="*/ 8 w 127"/>
                <a:gd name="T27" fmla="*/ 40 h 151"/>
                <a:gd name="T28" fmla="*/ 3 w 127"/>
                <a:gd name="T29" fmla="*/ 53 h 151"/>
                <a:gd name="T30" fmla="*/ 0 w 127"/>
                <a:gd name="T31" fmla="*/ 69 h 151"/>
                <a:gd name="T32" fmla="*/ 0 w 127"/>
                <a:gd name="T33" fmla="*/ 83 h 151"/>
                <a:gd name="T34" fmla="*/ 3 w 127"/>
                <a:gd name="T35" fmla="*/ 99 h 151"/>
                <a:gd name="T36" fmla="*/ 8 w 127"/>
                <a:gd name="T37" fmla="*/ 112 h 151"/>
                <a:gd name="T38" fmla="*/ 15 w 127"/>
                <a:gd name="T39" fmla="*/ 124 h 151"/>
                <a:gd name="T40" fmla="*/ 23 w 127"/>
                <a:gd name="T41" fmla="*/ 135 h 151"/>
                <a:gd name="T42" fmla="*/ 33 w 127"/>
                <a:gd name="T43" fmla="*/ 142 h 151"/>
                <a:gd name="T44" fmla="*/ 45 w 127"/>
                <a:gd name="T45" fmla="*/ 148 h 151"/>
                <a:gd name="T46" fmla="*/ 58 w 127"/>
                <a:gd name="T47" fmla="*/ 151 h 151"/>
                <a:gd name="T48" fmla="*/ 71 w 127"/>
                <a:gd name="T49" fmla="*/ 151 h 151"/>
                <a:gd name="T50" fmla="*/ 83 w 127"/>
                <a:gd name="T51" fmla="*/ 148 h 151"/>
                <a:gd name="T52" fmla="*/ 94 w 127"/>
                <a:gd name="T53" fmla="*/ 142 h 151"/>
                <a:gd name="T54" fmla="*/ 104 w 127"/>
                <a:gd name="T55" fmla="*/ 135 h 151"/>
                <a:gd name="T56" fmla="*/ 113 w 127"/>
                <a:gd name="T57" fmla="*/ 124 h 151"/>
                <a:gd name="T58" fmla="*/ 119 w 127"/>
                <a:gd name="T59" fmla="*/ 112 h 151"/>
                <a:gd name="T60" fmla="*/ 124 w 127"/>
                <a:gd name="T61" fmla="*/ 99 h 151"/>
                <a:gd name="T62" fmla="*/ 127 w 127"/>
                <a:gd name="T63" fmla="*/ 83 h 151"/>
                <a:gd name="T64" fmla="*/ 118 w 127"/>
                <a:gd name="T65" fmla="*/ 76 h 151"/>
                <a:gd name="T66" fmla="*/ 117 w 127"/>
                <a:gd name="T67" fmla="*/ 89 h 151"/>
                <a:gd name="T68" fmla="*/ 114 w 127"/>
                <a:gd name="T69" fmla="*/ 101 h 151"/>
                <a:gd name="T70" fmla="*/ 102 w 127"/>
                <a:gd name="T71" fmla="*/ 121 h 151"/>
                <a:gd name="T72" fmla="*/ 85 w 127"/>
                <a:gd name="T73" fmla="*/ 136 h 151"/>
                <a:gd name="T74" fmla="*/ 75 w 127"/>
                <a:gd name="T75" fmla="*/ 139 h 151"/>
                <a:gd name="T76" fmla="*/ 64 w 127"/>
                <a:gd name="T77" fmla="*/ 141 h 151"/>
                <a:gd name="T78" fmla="*/ 53 w 127"/>
                <a:gd name="T79" fmla="*/ 139 h 151"/>
                <a:gd name="T80" fmla="*/ 43 w 127"/>
                <a:gd name="T81" fmla="*/ 136 h 151"/>
                <a:gd name="T82" fmla="*/ 33 w 127"/>
                <a:gd name="T83" fmla="*/ 130 h 151"/>
                <a:gd name="T84" fmla="*/ 25 w 127"/>
                <a:gd name="T85" fmla="*/ 121 h 151"/>
                <a:gd name="T86" fmla="*/ 18 w 127"/>
                <a:gd name="T87" fmla="*/ 112 h 151"/>
                <a:gd name="T88" fmla="*/ 13 w 127"/>
                <a:gd name="T89" fmla="*/ 101 h 151"/>
                <a:gd name="T90" fmla="*/ 10 w 127"/>
                <a:gd name="T91" fmla="*/ 89 h 151"/>
                <a:gd name="T92" fmla="*/ 9 w 127"/>
                <a:gd name="T93" fmla="*/ 76 h 151"/>
                <a:gd name="T94" fmla="*/ 10 w 127"/>
                <a:gd name="T95" fmla="*/ 63 h 151"/>
                <a:gd name="T96" fmla="*/ 13 w 127"/>
                <a:gd name="T97" fmla="*/ 51 h 151"/>
                <a:gd name="T98" fmla="*/ 25 w 127"/>
                <a:gd name="T99" fmla="*/ 30 h 151"/>
                <a:gd name="T100" fmla="*/ 43 w 127"/>
                <a:gd name="T101" fmla="*/ 16 h 151"/>
                <a:gd name="T102" fmla="*/ 53 w 127"/>
                <a:gd name="T103" fmla="*/ 12 h 151"/>
                <a:gd name="T104" fmla="*/ 64 w 127"/>
                <a:gd name="T105" fmla="*/ 11 h 151"/>
                <a:gd name="T106" fmla="*/ 75 w 127"/>
                <a:gd name="T107" fmla="*/ 12 h 151"/>
                <a:gd name="T108" fmla="*/ 85 w 127"/>
                <a:gd name="T109" fmla="*/ 16 h 151"/>
                <a:gd name="T110" fmla="*/ 102 w 127"/>
                <a:gd name="T111" fmla="*/ 30 h 151"/>
                <a:gd name="T112" fmla="*/ 114 w 127"/>
                <a:gd name="T113" fmla="*/ 51 h 151"/>
                <a:gd name="T114" fmla="*/ 117 w 127"/>
                <a:gd name="T115" fmla="*/ 63 h 151"/>
                <a:gd name="T116" fmla="*/ 118 w 127"/>
                <a:gd name="T117" fmla="*/ 7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7" h="151">
                  <a:moveTo>
                    <a:pt x="127" y="76"/>
                  </a:moveTo>
                  <a:lnTo>
                    <a:pt x="127" y="69"/>
                  </a:lnTo>
                  <a:lnTo>
                    <a:pt x="126" y="60"/>
                  </a:lnTo>
                  <a:lnTo>
                    <a:pt x="124" y="53"/>
                  </a:lnTo>
                  <a:lnTo>
                    <a:pt x="122" y="46"/>
                  </a:lnTo>
                  <a:lnTo>
                    <a:pt x="119" y="40"/>
                  </a:lnTo>
                  <a:lnTo>
                    <a:pt x="116" y="34"/>
                  </a:lnTo>
                  <a:lnTo>
                    <a:pt x="113" y="28"/>
                  </a:lnTo>
                  <a:lnTo>
                    <a:pt x="109" y="22"/>
                  </a:lnTo>
                  <a:lnTo>
                    <a:pt x="104" y="17"/>
                  </a:lnTo>
                  <a:lnTo>
                    <a:pt x="99" y="13"/>
                  </a:lnTo>
                  <a:lnTo>
                    <a:pt x="94" y="10"/>
                  </a:lnTo>
                  <a:lnTo>
                    <a:pt x="89" y="6"/>
                  </a:lnTo>
                  <a:lnTo>
                    <a:pt x="83" y="4"/>
                  </a:lnTo>
                  <a:lnTo>
                    <a:pt x="77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1" y="1"/>
                  </a:lnTo>
                  <a:lnTo>
                    <a:pt x="45" y="4"/>
                  </a:lnTo>
                  <a:lnTo>
                    <a:pt x="40" y="6"/>
                  </a:lnTo>
                  <a:lnTo>
                    <a:pt x="33" y="10"/>
                  </a:lnTo>
                  <a:lnTo>
                    <a:pt x="28" y="13"/>
                  </a:lnTo>
                  <a:lnTo>
                    <a:pt x="23" y="17"/>
                  </a:lnTo>
                  <a:lnTo>
                    <a:pt x="19" y="22"/>
                  </a:lnTo>
                  <a:lnTo>
                    <a:pt x="15" y="28"/>
                  </a:lnTo>
                  <a:lnTo>
                    <a:pt x="11" y="34"/>
                  </a:lnTo>
                  <a:lnTo>
                    <a:pt x="8" y="40"/>
                  </a:lnTo>
                  <a:lnTo>
                    <a:pt x="5" y="46"/>
                  </a:lnTo>
                  <a:lnTo>
                    <a:pt x="3" y="53"/>
                  </a:lnTo>
                  <a:lnTo>
                    <a:pt x="1" y="60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0" y="83"/>
                  </a:lnTo>
                  <a:lnTo>
                    <a:pt x="1" y="91"/>
                  </a:lnTo>
                  <a:lnTo>
                    <a:pt x="3" y="99"/>
                  </a:lnTo>
                  <a:lnTo>
                    <a:pt x="5" y="105"/>
                  </a:lnTo>
                  <a:lnTo>
                    <a:pt x="8" y="112"/>
                  </a:lnTo>
                  <a:lnTo>
                    <a:pt x="11" y="118"/>
                  </a:lnTo>
                  <a:lnTo>
                    <a:pt x="15" y="124"/>
                  </a:lnTo>
                  <a:lnTo>
                    <a:pt x="19" y="130"/>
                  </a:lnTo>
                  <a:lnTo>
                    <a:pt x="23" y="135"/>
                  </a:lnTo>
                  <a:lnTo>
                    <a:pt x="28" y="138"/>
                  </a:lnTo>
                  <a:lnTo>
                    <a:pt x="33" y="142"/>
                  </a:lnTo>
                  <a:lnTo>
                    <a:pt x="40" y="145"/>
                  </a:lnTo>
                  <a:lnTo>
                    <a:pt x="45" y="148"/>
                  </a:lnTo>
                  <a:lnTo>
                    <a:pt x="51" y="150"/>
                  </a:lnTo>
                  <a:lnTo>
                    <a:pt x="58" y="151"/>
                  </a:lnTo>
                  <a:lnTo>
                    <a:pt x="64" y="151"/>
                  </a:lnTo>
                  <a:lnTo>
                    <a:pt x="71" y="151"/>
                  </a:lnTo>
                  <a:lnTo>
                    <a:pt x="77" y="150"/>
                  </a:lnTo>
                  <a:lnTo>
                    <a:pt x="83" y="148"/>
                  </a:lnTo>
                  <a:lnTo>
                    <a:pt x="89" y="145"/>
                  </a:lnTo>
                  <a:lnTo>
                    <a:pt x="94" y="142"/>
                  </a:lnTo>
                  <a:lnTo>
                    <a:pt x="99" y="138"/>
                  </a:lnTo>
                  <a:lnTo>
                    <a:pt x="104" y="135"/>
                  </a:lnTo>
                  <a:lnTo>
                    <a:pt x="109" y="130"/>
                  </a:lnTo>
                  <a:lnTo>
                    <a:pt x="113" y="124"/>
                  </a:lnTo>
                  <a:lnTo>
                    <a:pt x="116" y="118"/>
                  </a:lnTo>
                  <a:lnTo>
                    <a:pt x="119" y="112"/>
                  </a:lnTo>
                  <a:lnTo>
                    <a:pt x="122" y="105"/>
                  </a:lnTo>
                  <a:lnTo>
                    <a:pt x="124" y="99"/>
                  </a:lnTo>
                  <a:lnTo>
                    <a:pt x="126" y="91"/>
                  </a:lnTo>
                  <a:lnTo>
                    <a:pt x="127" y="83"/>
                  </a:lnTo>
                  <a:lnTo>
                    <a:pt x="127" y="76"/>
                  </a:lnTo>
                  <a:close/>
                  <a:moveTo>
                    <a:pt x="118" y="76"/>
                  </a:moveTo>
                  <a:lnTo>
                    <a:pt x="118" y="82"/>
                  </a:lnTo>
                  <a:lnTo>
                    <a:pt x="117" y="89"/>
                  </a:lnTo>
                  <a:lnTo>
                    <a:pt x="116" y="95"/>
                  </a:lnTo>
                  <a:lnTo>
                    <a:pt x="114" y="101"/>
                  </a:lnTo>
                  <a:lnTo>
                    <a:pt x="109" y="112"/>
                  </a:lnTo>
                  <a:lnTo>
                    <a:pt x="102" y="121"/>
                  </a:lnTo>
                  <a:lnTo>
                    <a:pt x="94" y="130"/>
                  </a:lnTo>
                  <a:lnTo>
                    <a:pt x="85" y="136"/>
                  </a:lnTo>
                  <a:lnTo>
                    <a:pt x="80" y="138"/>
                  </a:lnTo>
                  <a:lnTo>
                    <a:pt x="75" y="139"/>
                  </a:lnTo>
                  <a:lnTo>
                    <a:pt x="70" y="141"/>
                  </a:lnTo>
                  <a:lnTo>
                    <a:pt x="64" y="141"/>
                  </a:lnTo>
                  <a:lnTo>
                    <a:pt x="59" y="141"/>
                  </a:lnTo>
                  <a:lnTo>
                    <a:pt x="53" y="139"/>
                  </a:lnTo>
                  <a:lnTo>
                    <a:pt x="48" y="138"/>
                  </a:lnTo>
                  <a:lnTo>
                    <a:pt x="43" y="136"/>
                  </a:lnTo>
                  <a:lnTo>
                    <a:pt x="38" y="132"/>
                  </a:lnTo>
                  <a:lnTo>
                    <a:pt x="33" y="130"/>
                  </a:lnTo>
                  <a:lnTo>
                    <a:pt x="29" y="126"/>
                  </a:lnTo>
                  <a:lnTo>
                    <a:pt x="25" y="121"/>
                  </a:lnTo>
                  <a:lnTo>
                    <a:pt x="21" y="117"/>
                  </a:lnTo>
                  <a:lnTo>
                    <a:pt x="18" y="112"/>
                  </a:lnTo>
                  <a:lnTo>
                    <a:pt x="16" y="107"/>
                  </a:lnTo>
                  <a:lnTo>
                    <a:pt x="13" y="101"/>
                  </a:lnTo>
                  <a:lnTo>
                    <a:pt x="12" y="95"/>
                  </a:lnTo>
                  <a:lnTo>
                    <a:pt x="10" y="89"/>
                  </a:lnTo>
                  <a:lnTo>
                    <a:pt x="9" y="82"/>
                  </a:lnTo>
                  <a:lnTo>
                    <a:pt x="9" y="76"/>
                  </a:lnTo>
                  <a:lnTo>
                    <a:pt x="9" y="69"/>
                  </a:lnTo>
                  <a:lnTo>
                    <a:pt x="10" y="63"/>
                  </a:lnTo>
                  <a:lnTo>
                    <a:pt x="12" y="57"/>
                  </a:lnTo>
                  <a:lnTo>
                    <a:pt x="13" y="51"/>
                  </a:lnTo>
                  <a:lnTo>
                    <a:pt x="18" y="40"/>
                  </a:lnTo>
                  <a:lnTo>
                    <a:pt x="25" y="30"/>
                  </a:lnTo>
                  <a:lnTo>
                    <a:pt x="33" y="22"/>
                  </a:lnTo>
                  <a:lnTo>
                    <a:pt x="43" y="16"/>
                  </a:lnTo>
                  <a:lnTo>
                    <a:pt x="48" y="13"/>
                  </a:lnTo>
                  <a:lnTo>
                    <a:pt x="53" y="12"/>
                  </a:lnTo>
                  <a:lnTo>
                    <a:pt x="59" y="11"/>
                  </a:lnTo>
                  <a:lnTo>
                    <a:pt x="64" y="11"/>
                  </a:lnTo>
                  <a:lnTo>
                    <a:pt x="70" y="11"/>
                  </a:lnTo>
                  <a:lnTo>
                    <a:pt x="75" y="12"/>
                  </a:lnTo>
                  <a:lnTo>
                    <a:pt x="80" y="13"/>
                  </a:lnTo>
                  <a:lnTo>
                    <a:pt x="85" y="16"/>
                  </a:lnTo>
                  <a:lnTo>
                    <a:pt x="94" y="22"/>
                  </a:lnTo>
                  <a:lnTo>
                    <a:pt x="102" y="30"/>
                  </a:lnTo>
                  <a:lnTo>
                    <a:pt x="109" y="40"/>
                  </a:lnTo>
                  <a:lnTo>
                    <a:pt x="114" y="51"/>
                  </a:lnTo>
                  <a:lnTo>
                    <a:pt x="116" y="57"/>
                  </a:lnTo>
                  <a:lnTo>
                    <a:pt x="117" y="63"/>
                  </a:lnTo>
                  <a:lnTo>
                    <a:pt x="118" y="69"/>
                  </a:lnTo>
                  <a:lnTo>
                    <a:pt x="118" y="76"/>
                  </a:lnTo>
                  <a:close/>
                </a:path>
              </a:pathLst>
            </a:custGeom>
            <a:solidFill>
              <a:srgbClr val="F9D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3" name="Freeform 35"/>
            <p:cNvSpPr>
              <a:spLocks noEditPoints="1"/>
            </p:cNvSpPr>
            <p:nvPr/>
          </p:nvSpPr>
          <p:spPr bwMode="auto">
            <a:xfrm>
              <a:off x="1150" y="2648"/>
              <a:ext cx="23" cy="23"/>
            </a:xfrm>
            <a:custGeom>
              <a:avLst/>
              <a:gdLst>
                <a:gd name="T0" fmla="*/ 117 w 118"/>
                <a:gd name="T1" fmla="*/ 64 h 140"/>
                <a:gd name="T2" fmla="*/ 115 w 118"/>
                <a:gd name="T3" fmla="*/ 50 h 140"/>
                <a:gd name="T4" fmla="*/ 110 w 118"/>
                <a:gd name="T5" fmla="*/ 37 h 140"/>
                <a:gd name="T6" fmla="*/ 104 w 118"/>
                <a:gd name="T7" fmla="*/ 26 h 140"/>
                <a:gd name="T8" fmla="*/ 96 w 118"/>
                <a:gd name="T9" fmla="*/ 17 h 140"/>
                <a:gd name="T10" fmla="*/ 87 w 118"/>
                <a:gd name="T11" fmla="*/ 10 h 140"/>
                <a:gd name="T12" fmla="*/ 76 w 118"/>
                <a:gd name="T13" fmla="*/ 4 h 140"/>
                <a:gd name="T14" fmla="*/ 65 w 118"/>
                <a:gd name="T15" fmla="*/ 1 h 140"/>
                <a:gd name="T16" fmla="*/ 53 w 118"/>
                <a:gd name="T17" fmla="*/ 1 h 140"/>
                <a:gd name="T18" fmla="*/ 42 w 118"/>
                <a:gd name="T19" fmla="*/ 4 h 140"/>
                <a:gd name="T20" fmla="*/ 31 w 118"/>
                <a:gd name="T21" fmla="*/ 10 h 140"/>
                <a:gd name="T22" fmla="*/ 21 w 118"/>
                <a:gd name="T23" fmla="*/ 17 h 140"/>
                <a:gd name="T24" fmla="*/ 13 w 118"/>
                <a:gd name="T25" fmla="*/ 26 h 140"/>
                <a:gd name="T26" fmla="*/ 7 w 118"/>
                <a:gd name="T27" fmla="*/ 37 h 140"/>
                <a:gd name="T28" fmla="*/ 2 w 118"/>
                <a:gd name="T29" fmla="*/ 50 h 140"/>
                <a:gd name="T30" fmla="*/ 0 w 118"/>
                <a:gd name="T31" fmla="*/ 64 h 140"/>
                <a:gd name="T32" fmla="*/ 0 w 118"/>
                <a:gd name="T33" fmla="*/ 78 h 140"/>
                <a:gd name="T34" fmla="*/ 2 w 118"/>
                <a:gd name="T35" fmla="*/ 91 h 140"/>
                <a:gd name="T36" fmla="*/ 7 w 118"/>
                <a:gd name="T37" fmla="*/ 104 h 140"/>
                <a:gd name="T38" fmla="*/ 13 w 118"/>
                <a:gd name="T39" fmla="*/ 115 h 140"/>
                <a:gd name="T40" fmla="*/ 21 w 118"/>
                <a:gd name="T41" fmla="*/ 125 h 140"/>
                <a:gd name="T42" fmla="*/ 31 w 118"/>
                <a:gd name="T43" fmla="*/ 132 h 140"/>
                <a:gd name="T44" fmla="*/ 42 w 118"/>
                <a:gd name="T45" fmla="*/ 138 h 140"/>
                <a:gd name="T46" fmla="*/ 53 w 118"/>
                <a:gd name="T47" fmla="*/ 140 h 140"/>
                <a:gd name="T48" fmla="*/ 65 w 118"/>
                <a:gd name="T49" fmla="*/ 140 h 140"/>
                <a:gd name="T50" fmla="*/ 76 w 118"/>
                <a:gd name="T51" fmla="*/ 138 h 140"/>
                <a:gd name="T52" fmla="*/ 87 w 118"/>
                <a:gd name="T53" fmla="*/ 132 h 140"/>
                <a:gd name="T54" fmla="*/ 96 w 118"/>
                <a:gd name="T55" fmla="*/ 125 h 140"/>
                <a:gd name="T56" fmla="*/ 104 w 118"/>
                <a:gd name="T57" fmla="*/ 115 h 140"/>
                <a:gd name="T58" fmla="*/ 110 w 118"/>
                <a:gd name="T59" fmla="*/ 104 h 140"/>
                <a:gd name="T60" fmla="*/ 115 w 118"/>
                <a:gd name="T61" fmla="*/ 91 h 140"/>
                <a:gd name="T62" fmla="*/ 117 w 118"/>
                <a:gd name="T63" fmla="*/ 78 h 140"/>
                <a:gd name="T64" fmla="*/ 109 w 118"/>
                <a:gd name="T65" fmla="*/ 71 h 140"/>
                <a:gd name="T66" fmla="*/ 105 w 118"/>
                <a:gd name="T67" fmla="*/ 94 h 140"/>
                <a:gd name="T68" fmla="*/ 94 w 118"/>
                <a:gd name="T69" fmla="*/ 113 h 140"/>
                <a:gd name="T70" fmla="*/ 78 w 118"/>
                <a:gd name="T71" fmla="*/ 126 h 140"/>
                <a:gd name="T72" fmla="*/ 59 w 118"/>
                <a:gd name="T73" fmla="*/ 130 h 140"/>
                <a:gd name="T74" fmla="*/ 40 w 118"/>
                <a:gd name="T75" fmla="*/ 126 h 140"/>
                <a:gd name="T76" fmla="*/ 23 w 118"/>
                <a:gd name="T77" fmla="*/ 113 h 140"/>
                <a:gd name="T78" fmla="*/ 13 w 118"/>
                <a:gd name="T79" fmla="*/ 94 h 140"/>
                <a:gd name="T80" fmla="*/ 9 w 118"/>
                <a:gd name="T81" fmla="*/ 71 h 140"/>
                <a:gd name="T82" fmla="*/ 13 w 118"/>
                <a:gd name="T83" fmla="*/ 48 h 140"/>
                <a:gd name="T84" fmla="*/ 23 w 118"/>
                <a:gd name="T85" fmla="*/ 29 h 140"/>
                <a:gd name="T86" fmla="*/ 40 w 118"/>
                <a:gd name="T87" fmla="*/ 16 h 140"/>
                <a:gd name="T88" fmla="*/ 59 w 118"/>
                <a:gd name="T89" fmla="*/ 11 h 140"/>
                <a:gd name="T90" fmla="*/ 78 w 118"/>
                <a:gd name="T91" fmla="*/ 16 h 140"/>
                <a:gd name="T92" fmla="*/ 94 w 118"/>
                <a:gd name="T93" fmla="*/ 29 h 140"/>
                <a:gd name="T94" fmla="*/ 105 w 118"/>
                <a:gd name="T95" fmla="*/ 48 h 140"/>
                <a:gd name="T96" fmla="*/ 109 w 118"/>
                <a:gd name="T97" fmla="*/ 7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8" h="140">
                  <a:moveTo>
                    <a:pt x="118" y="71"/>
                  </a:moveTo>
                  <a:lnTo>
                    <a:pt x="117" y="64"/>
                  </a:lnTo>
                  <a:lnTo>
                    <a:pt x="116" y="56"/>
                  </a:lnTo>
                  <a:lnTo>
                    <a:pt x="115" y="50"/>
                  </a:lnTo>
                  <a:lnTo>
                    <a:pt x="113" y="43"/>
                  </a:lnTo>
                  <a:lnTo>
                    <a:pt x="110" y="37"/>
                  </a:lnTo>
                  <a:lnTo>
                    <a:pt x="108" y="31"/>
                  </a:lnTo>
                  <a:lnTo>
                    <a:pt x="104" y="26"/>
                  </a:lnTo>
                  <a:lnTo>
                    <a:pt x="100" y="22"/>
                  </a:lnTo>
                  <a:lnTo>
                    <a:pt x="96" y="17"/>
                  </a:lnTo>
                  <a:lnTo>
                    <a:pt x="92" y="12"/>
                  </a:lnTo>
                  <a:lnTo>
                    <a:pt x="87" y="10"/>
                  </a:lnTo>
                  <a:lnTo>
                    <a:pt x="82" y="6"/>
                  </a:lnTo>
                  <a:lnTo>
                    <a:pt x="76" y="4"/>
                  </a:lnTo>
                  <a:lnTo>
                    <a:pt x="71" y="2"/>
                  </a:lnTo>
                  <a:lnTo>
                    <a:pt x="65" y="1"/>
                  </a:lnTo>
                  <a:lnTo>
                    <a:pt x="59" y="0"/>
                  </a:lnTo>
                  <a:lnTo>
                    <a:pt x="53" y="1"/>
                  </a:lnTo>
                  <a:lnTo>
                    <a:pt x="47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31" y="10"/>
                  </a:lnTo>
                  <a:lnTo>
                    <a:pt x="25" y="12"/>
                  </a:lnTo>
                  <a:lnTo>
                    <a:pt x="21" y="17"/>
                  </a:lnTo>
                  <a:lnTo>
                    <a:pt x="17" y="22"/>
                  </a:lnTo>
                  <a:lnTo>
                    <a:pt x="13" y="26"/>
                  </a:lnTo>
                  <a:lnTo>
                    <a:pt x="10" y="31"/>
                  </a:lnTo>
                  <a:lnTo>
                    <a:pt x="7" y="37"/>
                  </a:lnTo>
                  <a:lnTo>
                    <a:pt x="4" y="43"/>
                  </a:lnTo>
                  <a:lnTo>
                    <a:pt x="2" y="50"/>
                  </a:lnTo>
                  <a:lnTo>
                    <a:pt x="1" y="56"/>
                  </a:lnTo>
                  <a:lnTo>
                    <a:pt x="0" y="64"/>
                  </a:lnTo>
                  <a:lnTo>
                    <a:pt x="0" y="71"/>
                  </a:lnTo>
                  <a:lnTo>
                    <a:pt x="0" y="78"/>
                  </a:lnTo>
                  <a:lnTo>
                    <a:pt x="1" y="85"/>
                  </a:lnTo>
                  <a:lnTo>
                    <a:pt x="2" y="91"/>
                  </a:lnTo>
                  <a:lnTo>
                    <a:pt x="4" y="98"/>
                  </a:lnTo>
                  <a:lnTo>
                    <a:pt x="7" y="104"/>
                  </a:lnTo>
                  <a:lnTo>
                    <a:pt x="10" y="110"/>
                  </a:lnTo>
                  <a:lnTo>
                    <a:pt x="13" y="115"/>
                  </a:lnTo>
                  <a:lnTo>
                    <a:pt x="17" y="120"/>
                  </a:lnTo>
                  <a:lnTo>
                    <a:pt x="21" y="125"/>
                  </a:lnTo>
                  <a:lnTo>
                    <a:pt x="25" y="128"/>
                  </a:lnTo>
                  <a:lnTo>
                    <a:pt x="31" y="132"/>
                  </a:lnTo>
                  <a:lnTo>
                    <a:pt x="36" y="136"/>
                  </a:lnTo>
                  <a:lnTo>
                    <a:pt x="42" y="138"/>
                  </a:lnTo>
                  <a:lnTo>
                    <a:pt x="47" y="139"/>
                  </a:lnTo>
                  <a:lnTo>
                    <a:pt x="53" y="140"/>
                  </a:lnTo>
                  <a:lnTo>
                    <a:pt x="59" y="140"/>
                  </a:lnTo>
                  <a:lnTo>
                    <a:pt x="65" y="140"/>
                  </a:lnTo>
                  <a:lnTo>
                    <a:pt x="71" y="139"/>
                  </a:lnTo>
                  <a:lnTo>
                    <a:pt x="76" y="138"/>
                  </a:lnTo>
                  <a:lnTo>
                    <a:pt x="82" y="136"/>
                  </a:lnTo>
                  <a:lnTo>
                    <a:pt x="87" y="132"/>
                  </a:lnTo>
                  <a:lnTo>
                    <a:pt x="92" y="128"/>
                  </a:lnTo>
                  <a:lnTo>
                    <a:pt x="96" y="125"/>
                  </a:lnTo>
                  <a:lnTo>
                    <a:pt x="100" y="120"/>
                  </a:lnTo>
                  <a:lnTo>
                    <a:pt x="104" y="115"/>
                  </a:lnTo>
                  <a:lnTo>
                    <a:pt x="108" y="110"/>
                  </a:lnTo>
                  <a:lnTo>
                    <a:pt x="110" y="104"/>
                  </a:lnTo>
                  <a:lnTo>
                    <a:pt x="113" y="98"/>
                  </a:lnTo>
                  <a:lnTo>
                    <a:pt x="115" y="91"/>
                  </a:lnTo>
                  <a:lnTo>
                    <a:pt x="116" y="85"/>
                  </a:lnTo>
                  <a:lnTo>
                    <a:pt x="117" y="78"/>
                  </a:lnTo>
                  <a:lnTo>
                    <a:pt x="118" y="71"/>
                  </a:lnTo>
                  <a:close/>
                  <a:moveTo>
                    <a:pt x="109" y="71"/>
                  </a:moveTo>
                  <a:lnTo>
                    <a:pt x="108" y="83"/>
                  </a:lnTo>
                  <a:lnTo>
                    <a:pt x="105" y="94"/>
                  </a:lnTo>
                  <a:lnTo>
                    <a:pt x="100" y="104"/>
                  </a:lnTo>
                  <a:lnTo>
                    <a:pt x="94" y="113"/>
                  </a:lnTo>
                  <a:lnTo>
                    <a:pt x="87" y="120"/>
                  </a:lnTo>
                  <a:lnTo>
                    <a:pt x="78" y="126"/>
                  </a:lnTo>
                  <a:lnTo>
                    <a:pt x="69" y="128"/>
                  </a:lnTo>
                  <a:lnTo>
                    <a:pt x="59" y="130"/>
                  </a:lnTo>
                  <a:lnTo>
                    <a:pt x="49" y="128"/>
                  </a:lnTo>
                  <a:lnTo>
                    <a:pt x="40" y="126"/>
                  </a:lnTo>
                  <a:lnTo>
                    <a:pt x="31" y="120"/>
                  </a:lnTo>
                  <a:lnTo>
                    <a:pt x="23" y="113"/>
                  </a:lnTo>
                  <a:lnTo>
                    <a:pt x="17" y="104"/>
                  </a:lnTo>
                  <a:lnTo>
                    <a:pt x="13" y="94"/>
                  </a:lnTo>
                  <a:lnTo>
                    <a:pt x="10" y="83"/>
                  </a:lnTo>
                  <a:lnTo>
                    <a:pt x="9" y="71"/>
                  </a:lnTo>
                  <a:lnTo>
                    <a:pt x="10" y="59"/>
                  </a:lnTo>
                  <a:lnTo>
                    <a:pt x="13" y="48"/>
                  </a:lnTo>
                  <a:lnTo>
                    <a:pt x="17" y="37"/>
                  </a:lnTo>
                  <a:lnTo>
                    <a:pt x="23" y="29"/>
                  </a:lnTo>
                  <a:lnTo>
                    <a:pt x="31" y="22"/>
                  </a:lnTo>
                  <a:lnTo>
                    <a:pt x="40" y="16"/>
                  </a:lnTo>
                  <a:lnTo>
                    <a:pt x="49" y="12"/>
                  </a:lnTo>
                  <a:lnTo>
                    <a:pt x="59" y="11"/>
                  </a:lnTo>
                  <a:lnTo>
                    <a:pt x="69" y="12"/>
                  </a:lnTo>
                  <a:lnTo>
                    <a:pt x="78" y="16"/>
                  </a:lnTo>
                  <a:lnTo>
                    <a:pt x="87" y="22"/>
                  </a:lnTo>
                  <a:lnTo>
                    <a:pt x="94" y="29"/>
                  </a:lnTo>
                  <a:lnTo>
                    <a:pt x="100" y="37"/>
                  </a:lnTo>
                  <a:lnTo>
                    <a:pt x="105" y="48"/>
                  </a:lnTo>
                  <a:lnTo>
                    <a:pt x="108" y="59"/>
                  </a:lnTo>
                  <a:lnTo>
                    <a:pt x="109" y="71"/>
                  </a:lnTo>
                  <a:close/>
                </a:path>
              </a:pathLst>
            </a:custGeom>
            <a:solidFill>
              <a:srgbClr val="F9E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4" name="Freeform 36"/>
            <p:cNvSpPr>
              <a:spLocks noEditPoints="1"/>
            </p:cNvSpPr>
            <p:nvPr/>
          </p:nvSpPr>
          <p:spPr bwMode="auto">
            <a:xfrm>
              <a:off x="1151" y="2649"/>
              <a:ext cx="21" cy="21"/>
            </a:xfrm>
            <a:custGeom>
              <a:avLst/>
              <a:gdLst>
                <a:gd name="T0" fmla="*/ 109 w 109"/>
                <a:gd name="T1" fmla="*/ 58 h 130"/>
                <a:gd name="T2" fmla="*/ 107 w 109"/>
                <a:gd name="T3" fmla="*/ 46 h 130"/>
                <a:gd name="T4" fmla="*/ 100 w 109"/>
                <a:gd name="T5" fmla="*/ 29 h 130"/>
                <a:gd name="T6" fmla="*/ 85 w 109"/>
                <a:gd name="T7" fmla="*/ 11 h 130"/>
                <a:gd name="T8" fmla="*/ 71 w 109"/>
                <a:gd name="T9" fmla="*/ 2 h 130"/>
                <a:gd name="T10" fmla="*/ 61 w 109"/>
                <a:gd name="T11" fmla="*/ 0 h 130"/>
                <a:gd name="T12" fmla="*/ 50 w 109"/>
                <a:gd name="T13" fmla="*/ 0 h 130"/>
                <a:gd name="T14" fmla="*/ 39 w 109"/>
                <a:gd name="T15" fmla="*/ 2 h 130"/>
                <a:gd name="T16" fmla="*/ 24 w 109"/>
                <a:gd name="T17" fmla="*/ 11 h 130"/>
                <a:gd name="T18" fmla="*/ 9 w 109"/>
                <a:gd name="T19" fmla="*/ 29 h 130"/>
                <a:gd name="T20" fmla="*/ 3 w 109"/>
                <a:gd name="T21" fmla="*/ 46 h 130"/>
                <a:gd name="T22" fmla="*/ 0 w 109"/>
                <a:gd name="T23" fmla="*/ 58 h 130"/>
                <a:gd name="T24" fmla="*/ 0 w 109"/>
                <a:gd name="T25" fmla="*/ 71 h 130"/>
                <a:gd name="T26" fmla="*/ 3 w 109"/>
                <a:gd name="T27" fmla="*/ 84 h 130"/>
                <a:gd name="T28" fmla="*/ 7 w 109"/>
                <a:gd name="T29" fmla="*/ 96 h 130"/>
                <a:gd name="T30" fmla="*/ 12 w 109"/>
                <a:gd name="T31" fmla="*/ 106 h 130"/>
                <a:gd name="T32" fmla="*/ 20 w 109"/>
                <a:gd name="T33" fmla="*/ 115 h 130"/>
                <a:gd name="T34" fmla="*/ 29 w 109"/>
                <a:gd name="T35" fmla="*/ 121 h 130"/>
                <a:gd name="T36" fmla="*/ 39 w 109"/>
                <a:gd name="T37" fmla="*/ 127 h 130"/>
                <a:gd name="T38" fmla="*/ 50 w 109"/>
                <a:gd name="T39" fmla="*/ 130 h 130"/>
                <a:gd name="T40" fmla="*/ 61 w 109"/>
                <a:gd name="T41" fmla="*/ 130 h 130"/>
                <a:gd name="T42" fmla="*/ 71 w 109"/>
                <a:gd name="T43" fmla="*/ 127 h 130"/>
                <a:gd name="T44" fmla="*/ 85 w 109"/>
                <a:gd name="T45" fmla="*/ 119 h 130"/>
                <a:gd name="T46" fmla="*/ 100 w 109"/>
                <a:gd name="T47" fmla="*/ 101 h 130"/>
                <a:gd name="T48" fmla="*/ 107 w 109"/>
                <a:gd name="T49" fmla="*/ 84 h 130"/>
                <a:gd name="T50" fmla="*/ 109 w 109"/>
                <a:gd name="T51" fmla="*/ 71 h 130"/>
                <a:gd name="T52" fmla="*/ 100 w 109"/>
                <a:gd name="T53" fmla="*/ 65 h 130"/>
                <a:gd name="T54" fmla="*/ 97 w 109"/>
                <a:gd name="T55" fmla="*/ 85 h 130"/>
                <a:gd name="T56" fmla="*/ 87 w 109"/>
                <a:gd name="T57" fmla="*/ 103 h 130"/>
                <a:gd name="T58" fmla="*/ 73 w 109"/>
                <a:gd name="T59" fmla="*/ 114 h 130"/>
                <a:gd name="T60" fmla="*/ 55 w 109"/>
                <a:gd name="T61" fmla="*/ 119 h 130"/>
                <a:gd name="T62" fmla="*/ 38 w 109"/>
                <a:gd name="T63" fmla="*/ 114 h 130"/>
                <a:gd name="T64" fmla="*/ 22 w 109"/>
                <a:gd name="T65" fmla="*/ 103 h 130"/>
                <a:gd name="T66" fmla="*/ 13 w 109"/>
                <a:gd name="T67" fmla="*/ 85 h 130"/>
                <a:gd name="T68" fmla="*/ 9 w 109"/>
                <a:gd name="T69" fmla="*/ 65 h 130"/>
                <a:gd name="T70" fmla="*/ 13 w 109"/>
                <a:gd name="T71" fmla="*/ 43 h 130"/>
                <a:gd name="T72" fmla="*/ 22 w 109"/>
                <a:gd name="T73" fmla="*/ 26 h 130"/>
                <a:gd name="T74" fmla="*/ 38 w 109"/>
                <a:gd name="T75" fmla="*/ 16 h 130"/>
                <a:gd name="T76" fmla="*/ 55 w 109"/>
                <a:gd name="T77" fmla="*/ 11 h 130"/>
                <a:gd name="T78" fmla="*/ 73 w 109"/>
                <a:gd name="T79" fmla="*/ 16 h 130"/>
                <a:gd name="T80" fmla="*/ 87 w 109"/>
                <a:gd name="T81" fmla="*/ 26 h 130"/>
                <a:gd name="T82" fmla="*/ 97 w 109"/>
                <a:gd name="T83" fmla="*/ 43 h 130"/>
                <a:gd name="T84" fmla="*/ 100 w 109"/>
                <a:gd name="T85" fmla="*/ 6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130">
                  <a:moveTo>
                    <a:pt x="109" y="65"/>
                  </a:moveTo>
                  <a:lnTo>
                    <a:pt x="109" y="58"/>
                  </a:lnTo>
                  <a:lnTo>
                    <a:pt x="108" y="52"/>
                  </a:lnTo>
                  <a:lnTo>
                    <a:pt x="107" y="46"/>
                  </a:lnTo>
                  <a:lnTo>
                    <a:pt x="105" y="40"/>
                  </a:lnTo>
                  <a:lnTo>
                    <a:pt x="100" y="29"/>
                  </a:lnTo>
                  <a:lnTo>
                    <a:pt x="93" y="19"/>
                  </a:lnTo>
                  <a:lnTo>
                    <a:pt x="85" y="11"/>
                  </a:lnTo>
                  <a:lnTo>
                    <a:pt x="76" y="5"/>
                  </a:lnTo>
                  <a:lnTo>
                    <a:pt x="71" y="2"/>
                  </a:lnTo>
                  <a:lnTo>
                    <a:pt x="66" y="1"/>
                  </a:lnTo>
                  <a:lnTo>
                    <a:pt x="61" y="0"/>
                  </a:lnTo>
                  <a:lnTo>
                    <a:pt x="55" y="0"/>
                  </a:lnTo>
                  <a:lnTo>
                    <a:pt x="50" y="0"/>
                  </a:lnTo>
                  <a:lnTo>
                    <a:pt x="44" y="1"/>
                  </a:lnTo>
                  <a:lnTo>
                    <a:pt x="39" y="2"/>
                  </a:lnTo>
                  <a:lnTo>
                    <a:pt x="34" y="5"/>
                  </a:lnTo>
                  <a:lnTo>
                    <a:pt x="24" y="11"/>
                  </a:lnTo>
                  <a:lnTo>
                    <a:pt x="16" y="19"/>
                  </a:lnTo>
                  <a:lnTo>
                    <a:pt x="9" y="29"/>
                  </a:lnTo>
                  <a:lnTo>
                    <a:pt x="4" y="40"/>
                  </a:lnTo>
                  <a:lnTo>
                    <a:pt x="3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0" y="71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4" y="90"/>
                  </a:lnTo>
                  <a:lnTo>
                    <a:pt x="7" y="96"/>
                  </a:lnTo>
                  <a:lnTo>
                    <a:pt x="9" y="101"/>
                  </a:lnTo>
                  <a:lnTo>
                    <a:pt x="12" y="106"/>
                  </a:lnTo>
                  <a:lnTo>
                    <a:pt x="16" y="110"/>
                  </a:lnTo>
                  <a:lnTo>
                    <a:pt x="20" y="115"/>
                  </a:lnTo>
                  <a:lnTo>
                    <a:pt x="24" y="119"/>
                  </a:lnTo>
                  <a:lnTo>
                    <a:pt x="29" y="121"/>
                  </a:lnTo>
                  <a:lnTo>
                    <a:pt x="34" y="125"/>
                  </a:lnTo>
                  <a:lnTo>
                    <a:pt x="39" y="127"/>
                  </a:lnTo>
                  <a:lnTo>
                    <a:pt x="44" y="128"/>
                  </a:lnTo>
                  <a:lnTo>
                    <a:pt x="50" y="130"/>
                  </a:lnTo>
                  <a:lnTo>
                    <a:pt x="55" y="130"/>
                  </a:lnTo>
                  <a:lnTo>
                    <a:pt x="61" y="130"/>
                  </a:lnTo>
                  <a:lnTo>
                    <a:pt x="66" y="128"/>
                  </a:lnTo>
                  <a:lnTo>
                    <a:pt x="71" y="127"/>
                  </a:lnTo>
                  <a:lnTo>
                    <a:pt x="76" y="125"/>
                  </a:lnTo>
                  <a:lnTo>
                    <a:pt x="85" y="119"/>
                  </a:lnTo>
                  <a:lnTo>
                    <a:pt x="93" y="110"/>
                  </a:lnTo>
                  <a:lnTo>
                    <a:pt x="100" y="101"/>
                  </a:lnTo>
                  <a:lnTo>
                    <a:pt x="105" y="90"/>
                  </a:lnTo>
                  <a:lnTo>
                    <a:pt x="107" y="84"/>
                  </a:lnTo>
                  <a:lnTo>
                    <a:pt x="108" y="78"/>
                  </a:lnTo>
                  <a:lnTo>
                    <a:pt x="109" y="71"/>
                  </a:lnTo>
                  <a:lnTo>
                    <a:pt x="109" y="65"/>
                  </a:lnTo>
                  <a:close/>
                  <a:moveTo>
                    <a:pt x="100" y="65"/>
                  </a:moveTo>
                  <a:lnTo>
                    <a:pt x="99" y="76"/>
                  </a:lnTo>
                  <a:lnTo>
                    <a:pt x="97" y="85"/>
                  </a:lnTo>
                  <a:lnTo>
                    <a:pt x="92" y="95"/>
                  </a:lnTo>
                  <a:lnTo>
                    <a:pt x="87" y="103"/>
                  </a:lnTo>
                  <a:lnTo>
                    <a:pt x="80" y="109"/>
                  </a:lnTo>
                  <a:lnTo>
                    <a:pt x="73" y="114"/>
                  </a:lnTo>
                  <a:lnTo>
                    <a:pt x="64" y="118"/>
                  </a:lnTo>
                  <a:lnTo>
                    <a:pt x="55" y="119"/>
                  </a:lnTo>
                  <a:lnTo>
                    <a:pt x="46" y="118"/>
                  </a:lnTo>
                  <a:lnTo>
                    <a:pt x="38" y="114"/>
                  </a:lnTo>
                  <a:lnTo>
                    <a:pt x="30" y="109"/>
                  </a:lnTo>
                  <a:lnTo>
                    <a:pt x="22" y="103"/>
                  </a:lnTo>
                  <a:lnTo>
                    <a:pt x="17" y="95"/>
                  </a:lnTo>
                  <a:lnTo>
                    <a:pt x="13" y="85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10" y="54"/>
                  </a:lnTo>
                  <a:lnTo>
                    <a:pt x="13" y="43"/>
                  </a:lnTo>
                  <a:lnTo>
                    <a:pt x="17" y="35"/>
                  </a:lnTo>
                  <a:lnTo>
                    <a:pt x="22" y="26"/>
                  </a:lnTo>
                  <a:lnTo>
                    <a:pt x="30" y="20"/>
                  </a:lnTo>
                  <a:lnTo>
                    <a:pt x="38" y="16"/>
                  </a:lnTo>
                  <a:lnTo>
                    <a:pt x="46" y="12"/>
                  </a:lnTo>
                  <a:lnTo>
                    <a:pt x="55" y="11"/>
                  </a:lnTo>
                  <a:lnTo>
                    <a:pt x="64" y="12"/>
                  </a:lnTo>
                  <a:lnTo>
                    <a:pt x="73" y="16"/>
                  </a:lnTo>
                  <a:lnTo>
                    <a:pt x="80" y="20"/>
                  </a:lnTo>
                  <a:lnTo>
                    <a:pt x="87" y="26"/>
                  </a:lnTo>
                  <a:lnTo>
                    <a:pt x="92" y="35"/>
                  </a:lnTo>
                  <a:lnTo>
                    <a:pt x="97" y="43"/>
                  </a:lnTo>
                  <a:lnTo>
                    <a:pt x="99" y="54"/>
                  </a:lnTo>
                  <a:lnTo>
                    <a:pt x="100" y="65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5" name="Freeform 37"/>
            <p:cNvSpPr>
              <a:spLocks noEditPoints="1"/>
            </p:cNvSpPr>
            <p:nvPr/>
          </p:nvSpPr>
          <p:spPr bwMode="auto">
            <a:xfrm>
              <a:off x="1152" y="2649"/>
              <a:ext cx="20" cy="20"/>
            </a:xfrm>
            <a:custGeom>
              <a:avLst/>
              <a:gdLst>
                <a:gd name="T0" fmla="*/ 99 w 100"/>
                <a:gd name="T1" fmla="*/ 48 h 119"/>
                <a:gd name="T2" fmla="*/ 91 w 100"/>
                <a:gd name="T3" fmla="*/ 26 h 119"/>
                <a:gd name="T4" fmla="*/ 78 w 100"/>
                <a:gd name="T5" fmla="*/ 11 h 119"/>
                <a:gd name="T6" fmla="*/ 60 w 100"/>
                <a:gd name="T7" fmla="*/ 1 h 119"/>
                <a:gd name="T8" fmla="*/ 40 w 100"/>
                <a:gd name="T9" fmla="*/ 1 h 119"/>
                <a:gd name="T10" fmla="*/ 22 w 100"/>
                <a:gd name="T11" fmla="*/ 11 h 119"/>
                <a:gd name="T12" fmla="*/ 8 w 100"/>
                <a:gd name="T13" fmla="*/ 26 h 119"/>
                <a:gd name="T14" fmla="*/ 1 w 100"/>
                <a:gd name="T15" fmla="*/ 48 h 119"/>
                <a:gd name="T16" fmla="*/ 1 w 100"/>
                <a:gd name="T17" fmla="*/ 72 h 119"/>
                <a:gd name="T18" fmla="*/ 8 w 100"/>
                <a:gd name="T19" fmla="*/ 93 h 119"/>
                <a:gd name="T20" fmla="*/ 22 w 100"/>
                <a:gd name="T21" fmla="*/ 109 h 119"/>
                <a:gd name="T22" fmla="*/ 40 w 100"/>
                <a:gd name="T23" fmla="*/ 117 h 119"/>
                <a:gd name="T24" fmla="*/ 60 w 100"/>
                <a:gd name="T25" fmla="*/ 117 h 119"/>
                <a:gd name="T26" fmla="*/ 78 w 100"/>
                <a:gd name="T27" fmla="*/ 109 h 119"/>
                <a:gd name="T28" fmla="*/ 91 w 100"/>
                <a:gd name="T29" fmla="*/ 93 h 119"/>
                <a:gd name="T30" fmla="*/ 99 w 100"/>
                <a:gd name="T31" fmla="*/ 72 h 119"/>
                <a:gd name="T32" fmla="*/ 91 w 100"/>
                <a:gd name="T33" fmla="*/ 60 h 119"/>
                <a:gd name="T34" fmla="*/ 87 w 100"/>
                <a:gd name="T35" fmla="*/ 79 h 119"/>
                <a:gd name="T36" fmla="*/ 79 w 100"/>
                <a:gd name="T37" fmla="*/ 95 h 119"/>
                <a:gd name="T38" fmla="*/ 66 w 100"/>
                <a:gd name="T39" fmla="*/ 104 h 119"/>
                <a:gd name="T40" fmla="*/ 50 w 100"/>
                <a:gd name="T41" fmla="*/ 108 h 119"/>
                <a:gd name="T42" fmla="*/ 34 w 100"/>
                <a:gd name="T43" fmla="*/ 104 h 119"/>
                <a:gd name="T44" fmla="*/ 20 w 100"/>
                <a:gd name="T45" fmla="*/ 95 h 119"/>
                <a:gd name="T46" fmla="*/ 12 w 100"/>
                <a:gd name="T47" fmla="*/ 79 h 119"/>
                <a:gd name="T48" fmla="*/ 9 w 100"/>
                <a:gd name="T49" fmla="*/ 60 h 119"/>
                <a:gd name="T50" fmla="*/ 12 w 100"/>
                <a:gd name="T51" fmla="*/ 41 h 119"/>
                <a:gd name="T52" fmla="*/ 20 w 100"/>
                <a:gd name="T53" fmla="*/ 25 h 119"/>
                <a:gd name="T54" fmla="*/ 34 w 100"/>
                <a:gd name="T55" fmla="*/ 15 h 119"/>
                <a:gd name="T56" fmla="*/ 50 w 100"/>
                <a:gd name="T57" fmla="*/ 11 h 119"/>
                <a:gd name="T58" fmla="*/ 66 w 100"/>
                <a:gd name="T59" fmla="*/ 15 h 119"/>
                <a:gd name="T60" fmla="*/ 79 w 100"/>
                <a:gd name="T61" fmla="*/ 25 h 119"/>
                <a:gd name="T62" fmla="*/ 87 w 100"/>
                <a:gd name="T63" fmla="*/ 41 h 119"/>
                <a:gd name="T64" fmla="*/ 91 w 100"/>
                <a:gd name="T65" fmla="*/ 6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0" h="119">
                  <a:moveTo>
                    <a:pt x="100" y="60"/>
                  </a:moveTo>
                  <a:lnTo>
                    <a:pt x="99" y="48"/>
                  </a:lnTo>
                  <a:lnTo>
                    <a:pt x="96" y="37"/>
                  </a:lnTo>
                  <a:lnTo>
                    <a:pt x="91" y="26"/>
                  </a:lnTo>
                  <a:lnTo>
                    <a:pt x="85" y="18"/>
                  </a:lnTo>
                  <a:lnTo>
                    <a:pt x="78" y="11"/>
                  </a:lnTo>
                  <a:lnTo>
                    <a:pt x="69" y="5"/>
                  </a:lnTo>
                  <a:lnTo>
                    <a:pt x="60" y="1"/>
                  </a:lnTo>
                  <a:lnTo>
                    <a:pt x="50" y="0"/>
                  </a:lnTo>
                  <a:lnTo>
                    <a:pt x="40" y="1"/>
                  </a:lnTo>
                  <a:lnTo>
                    <a:pt x="31" y="5"/>
                  </a:lnTo>
                  <a:lnTo>
                    <a:pt x="22" y="11"/>
                  </a:lnTo>
                  <a:lnTo>
                    <a:pt x="14" y="18"/>
                  </a:lnTo>
                  <a:lnTo>
                    <a:pt x="8" y="26"/>
                  </a:lnTo>
                  <a:lnTo>
                    <a:pt x="4" y="37"/>
                  </a:lnTo>
                  <a:lnTo>
                    <a:pt x="1" y="48"/>
                  </a:lnTo>
                  <a:lnTo>
                    <a:pt x="0" y="60"/>
                  </a:lnTo>
                  <a:lnTo>
                    <a:pt x="1" y="72"/>
                  </a:lnTo>
                  <a:lnTo>
                    <a:pt x="4" y="83"/>
                  </a:lnTo>
                  <a:lnTo>
                    <a:pt x="8" y="93"/>
                  </a:lnTo>
                  <a:lnTo>
                    <a:pt x="14" y="102"/>
                  </a:lnTo>
                  <a:lnTo>
                    <a:pt x="22" y="109"/>
                  </a:lnTo>
                  <a:lnTo>
                    <a:pt x="31" y="115"/>
                  </a:lnTo>
                  <a:lnTo>
                    <a:pt x="40" y="117"/>
                  </a:lnTo>
                  <a:lnTo>
                    <a:pt x="50" y="119"/>
                  </a:lnTo>
                  <a:lnTo>
                    <a:pt x="60" y="117"/>
                  </a:lnTo>
                  <a:lnTo>
                    <a:pt x="69" y="115"/>
                  </a:lnTo>
                  <a:lnTo>
                    <a:pt x="78" y="109"/>
                  </a:lnTo>
                  <a:lnTo>
                    <a:pt x="85" y="102"/>
                  </a:lnTo>
                  <a:lnTo>
                    <a:pt x="91" y="93"/>
                  </a:lnTo>
                  <a:lnTo>
                    <a:pt x="96" y="83"/>
                  </a:lnTo>
                  <a:lnTo>
                    <a:pt x="99" y="72"/>
                  </a:lnTo>
                  <a:lnTo>
                    <a:pt x="100" y="60"/>
                  </a:lnTo>
                  <a:close/>
                  <a:moveTo>
                    <a:pt x="91" y="60"/>
                  </a:moveTo>
                  <a:lnTo>
                    <a:pt x="90" y="69"/>
                  </a:lnTo>
                  <a:lnTo>
                    <a:pt x="87" y="79"/>
                  </a:lnTo>
                  <a:lnTo>
                    <a:pt x="84" y="87"/>
                  </a:lnTo>
                  <a:lnTo>
                    <a:pt x="79" y="95"/>
                  </a:lnTo>
                  <a:lnTo>
                    <a:pt x="73" y="101"/>
                  </a:lnTo>
                  <a:lnTo>
                    <a:pt x="66" y="104"/>
                  </a:lnTo>
                  <a:lnTo>
                    <a:pt x="58" y="108"/>
                  </a:lnTo>
                  <a:lnTo>
                    <a:pt x="50" y="108"/>
                  </a:lnTo>
                  <a:lnTo>
                    <a:pt x="42" y="108"/>
                  </a:lnTo>
                  <a:lnTo>
                    <a:pt x="34" y="104"/>
                  </a:lnTo>
                  <a:lnTo>
                    <a:pt x="27" y="101"/>
                  </a:lnTo>
                  <a:lnTo>
                    <a:pt x="20" y="95"/>
                  </a:lnTo>
                  <a:lnTo>
                    <a:pt x="16" y="87"/>
                  </a:lnTo>
                  <a:lnTo>
                    <a:pt x="12" y="79"/>
                  </a:lnTo>
                  <a:lnTo>
                    <a:pt x="9" y="69"/>
                  </a:lnTo>
                  <a:lnTo>
                    <a:pt x="9" y="60"/>
                  </a:lnTo>
                  <a:lnTo>
                    <a:pt x="9" y="50"/>
                  </a:lnTo>
                  <a:lnTo>
                    <a:pt x="12" y="41"/>
                  </a:lnTo>
                  <a:lnTo>
                    <a:pt x="16" y="32"/>
                  </a:lnTo>
                  <a:lnTo>
                    <a:pt x="20" y="25"/>
                  </a:lnTo>
                  <a:lnTo>
                    <a:pt x="27" y="19"/>
                  </a:lnTo>
                  <a:lnTo>
                    <a:pt x="34" y="15"/>
                  </a:lnTo>
                  <a:lnTo>
                    <a:pt x="42" y="12"/>
                  </a:lnTo>
                  <a:lnTo>
                    <a:pt x="50" y="11"/>
                  </a:lnTo>
                  <a:lnTo>
                    <a:pt x="58" y="12"/>
                  </a:lnTo>
                  <a:lnTo>
                    <a:pt x="66" y="15"/>
                  </a:lnTo>
                  <a:lnTo>
                    <a:pt x="73" y="19"/>
                  </a:lnTo>
                  <a:lnTo>
                    <a:pt x="79" y="25"/>
                  </a:lnTo>
                  <a:lnTo>
                    <a:pt x="84" y="32"/>
                  </a:lnTo>
                  <a:lnTo>
                    <a:pt x="87" y="41"/>
                  </a:lnTo>
                  <a:lnTo>
                    <a:pt x="90" y="50"/>
                  </a:lnTo>
                  <a:lnTo>
                    <a:pt x="91" y="60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6" name="Freeform 38"/>
            <p:cNvSpPr>
              <a:spLocks noEditPoints="1"/>
            </p:cNvSpPr>
            <p:nvPr/>
          </p:nvSpPr>
          <p:spPr bwMode="auto">
            <a:xfrm>
              <a:off x="1152" y="2650"/>
              <a:ext cx="19" cy="18"/>
            </a:xfrm>
            <a:custGeom>
              <a:avLst/>
              <a:gdLst>
                <a:gd name="T0" fmla="*/ 90 w 91"/>
                <a:gd name="T1" fmla="*/ 43 h 108"/>
                <a:gd name="T2" fmla="*/ 83 w 91"/>
                <a:gd name="T3" fmla="*/ 24 h 108"/>
                <a:gd name="T4" fmla="*/ 71 w 91"/>
                <a:gd name="T5" fmla="*/ 9 h 108"/>
                <a:gd name="T6" fmla="*/ 55 w 91"/>
                <a:gd name="T7" fmla="*/ 1 h 108"/>
                <a:gd name="T8" fmla="*/ 37 w 91"/>
                <a:gd name="T9" fmla="*/ 1 h 108"/>
                <a:gd name="T10" fmla="*/ 21 w 91"/>
                <a:gd name="T11" fmla="*/ 9 h 108"/>
                <a:gd name="T12" fmla="*/ 8 w 91"/>
                <a:gd name="T13" fmla="*/ 24 h 108"/>
                <a:gd name="T14" fmla="*/ 1 w 91"/>
                <a:gd name="T15" fmla="*/ 43 h 108"/>
                <a:gd name="T16" fmla="*/ 1 w 91"/>
                <a:gd name="T17" fmla="*/ 65 h 108"/>
                <a:gd name="T18" fmla="*/ 8 w 91"/>
                <a:gd name="T19" fmla="*/ 84 h 108"/>
                <a:gd name="T20" fmla="*/ 21 w 91"/>
                <a:gd name="T21" fmla="*/ 98 h 108"/>
                <a:gd name="T22" fmla="*/ 37 w 91"/>
                <a:gd name="T23" fmla="*/ 107 h 108"/>
                <a:gd name="T24" fmla="*/ 55 w 91"/>
                <a:gd name="T25" fmla="*/ 107 h 108"/>
                <a:gd name="T26" fmla="*/ 71 w 91"/>
                <a:gd name="T27" fmla="*/ 98 h 108"/>
                <a:gd name="T28" fmla="*/ 83 w 91"/>
                <a:gd name="T29" fmla="*/ 84 h 108"/>
                <a:gd name="T30" fmla="*/ 90 w 91"/>
                <a:gd name="T31" fmla="*/ 65 h 108"/>
                <a:gd name="T32" fmla="*/ 82 w 91"/>
                <a:gd name="T33" fmla="*/ 54 h 108"/>
                <a:gd name="T34" fmla="*/ 79 w 91"/>
                <a:gd name="T35" fmla="*/ 71 h 108"/>
                <a:gd name="T36" fmla="*/ 72 w 91"/>
                <a:gd name="T37" fmla="*/ 84 h 108"/>
                <a:gd name="T38" fmla="*/ 60 w 91"/>
                <a:gd name="T39" fmla="*/ 93 h 108"/>
                <a:gd name="T40" fmla="*/ 46 w 91"/>
                <a:gd name="T41" fmla="*/ 97 h 108"/>
                <a:gd name="T42" fmla="*/ 32 w 91"/>
                <a:gd name="T43" fmla="*/ 93 h 108"/>
                <a:gd name="T44" fmla="*/ 21 w 91"/>
                <a:gd name="T45" fmla="*/ 84 h 108"/>
                <a:gd name="T46" fmla="*/ 12 w 91"/>
                <a:gd name="T47" fmla="*/ 71 h 108"/>
                <a:gd name="T48" fmla="*/ 9 w 91"/>
                <a:gd name="T49" fmla="*/ 54 h 108"/>
                <a:gd name="T50" fmla="*/ 12 w 91"/>
                <a:gd name="T51" fmla="*/ 37 h 108"/>
                <a:gd name="T52" fmla="*/ 21 w 91"/>
                <a:gd name="T53" fmla="*/ 24 h 108"/>
                <a:gd name="T54" fmla="*/ 32 w 91"/>
                <a:gd name="T55" fmla="*/ 14 h 108"/>
                <a:gd name="T56" fmla="*/ 46 w 91"/>
                <a:gd name="T57" fmla="*/ 11 h 108"/>
                <a:gd name="T58" fmla="*/ 60 w 91"/>
                <a:gd name="T59" fmla="*/ 14 h 108"/>
                <a:gd name="T60" fmla="*/ 72 w 91"/>
                <a:gd name="T61" fmla="*/ 24 h 108"/>
                <a:gd name="T62" fmla="*/ 79 w 91"/>
                <a:gd name="T63" fmla="*/ 37 h 108"/>
                <a:gd name="T64" fmla="*/ 82 w 91"/>
                <a:gd name="T65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1" h="108">
                  <a:moveTo>
                    <a:pt x="91" y="54"/>
                  </a:moveTo>
                  <a:lnTo>
                    <a:pt x="90" y="43"/>
                  </a:lnTo>
                  <a:lnTo>
                    <a:pt x="88" y="32"/>
                  </a:lnTo>
                  <a:lnTo>
                    <a:pt x="83" y="24"/>
                  </a:lnTo>
                  <a:lnTo>
                    <a:pt x="78" y="15"/>
                  </a:lnTo>
                  <a:lnTo>
                    <a:pt x="71" y="9"/>
                  </a:lnTo>
                  <a:lnTo>
                    <a:pt x="64" y="3"/>
                  </a:lnTo>
                  <a:lnTo>
                    <a:pt x="55" y="1"/>
                  </a:lnTo>
                  <a:lnTo>
                    <a:pt x="46" y="0"/>
                  </a:lnTo>
                  <a:lnTo>
                    <a:pt x="37" y="1"/>
                  </a:lnTo>
                  <a:lnTo>
                    <a:pt x="29" y="3"/>
                  </a:lnTo>
                  <a:lnTo>
                    <a:pt x="21" y="9"/>
                  </a:lnTo>
                  <a:lnTo>
                    <a:pt x="13" y="15"/>
                  </a:lnTo>
                  <a:lnTo>
                    <a:pt x="8" y="24"/>
                  </a:lnTo>
                  <a:lnTo>
                    <a:pt x="4" y="32"/>
                  </a:lnTo>
                  <a:lnTo>
                    <a:pt x="1" y="43"/>
                  </a:lnTo>
                  <a:lnTo>
                    <a:pt x="0" y="54"/>
                  </a:lnTo>
                  <a:lnTo>
                    <a:pt x="1" y="65"/>
                  </a:lnTo>
                  <a:lnTo>
                    <a:pt x="4" y="74"/>
                  </a:lnTo>
                  <a:lnTo>
                    <a:pt x="8" y="84"/>
                  </a:lnTo>
                  <a:lnTo>
                    <a:pt x="13" y="92"/>
                  </a:lnTo>
                  <a:lnTo>
                    <a:pt x="21" y="98"/>
                  </a:lnTo>
                  <a:lnTo>
                    <a:pt x="29" y="103"/>
                  </a:lnTo>
                  <a:lnTo>
                    <a:pt x="37" y="107"/>
                  </a:lnTo>
                  <a:lnTo>
                    <a:pt x="46" y="108"/>
                  </a:lnTo>
                  <a:lnTo>
                    <a:pt x="55" y="107"/>
                  </a:lnTo>
                  <a:lnTo>
                    <a:pt x="64" y="103"/>
                  </a:lnTo>
                  <a:lnTo>
                    <a:pt x="71" y="98"/>
                  </a:lnTo>
                  <a:lnTo>
                    <a:pt x="78" y="92"/>
                  </a:lnTo>
                  <a:lnTo>
                    <a:pt x="83" y="84"/>
                  </a:lnTo>
                  <a:lnTo>
                    <a:pt x="88" y="74"/>
                  </a:lnTo>
                  <a:lnTo>
                    <a:pt x="90" y="65"/>
                  </a:lnTo>
                  <a:lnTo>
                    <a:pt x="91" y="54"/>
                  </a:lnTo>
                  <a:close/>
                  <a:moveTo>
                    <a:pt x="82" y="54"/>
                  </a:moveTo>
                  <a:lnTo>
                    <a:pt x="81" y="62"/>
                  </a:lnTo>
                  <a:lnTo>
                    <a:pt x="79" y="71"/>
                  </a:lnTo>
                  <a:lnTo>
                    <a:pt x="76" y="78"/>
                  </a:lnTo>
                  <a:lnTo>
                    <a:pt x="72" y="84"/>
                  </a:lnTo>
                  <a:lnTo>
                    <a:pt x="66" y="90"/>
                  </a:lnTo>
                  <a:lnTo>
                    <a:pt x="60" y="93"/>
                  </a:lnTo>
                  <a:lnTo>
                    <a:pt x="53" y="96"/>
                  </a:lnTo>
                  <a:lnTo>
                    <a:pt x="46" y="97"/>
                  </a:lnTo>
                  <a:lnTo>
                    <a:pt x="39" y="96"/>
                  </a:lnTo>
                  <a:lnTo>
                    <a:pt x="32" y="93"/>
                  </a:lnTo>
                  <a:lnTo>
                    <a:pt x="2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12" y="71"/>
                  </a:lnTo>
                  <a:lnTo>
                    <a:pt x="10" y="62"/>
                  </a:lnTo>
                  <a:lnTo>
                    <a:pt x="9" y="54"/>
                  </a:lnTo>
                  <a:lnTo>
                    <a:pt x="10" y="45"/>
                  </a:lnTo>
                  <a:lnTo>
                    <a:pt x="12" y="37"/>
                  </a:lnTo>
                  <a:lnTo>
                    <a:pt x="15" y="30"/>
                  </a:lnTo>
                  <a:lnTo>
                    <a:pt x="21" y="24"/>
                  </a:lnTo>
                  <a:lnTo>
                    <a:pt x="26" y="18"/>
                  </a:lnTo>
                  <a:lnTo>
                    <a:pt x="32" y="14"/>
                  </a:lnTo>
                  <a:lnTo>
                    <a:pt x="39" y="12"/>
                  </a:lnTo>
                  <a:lnTo>
                    <a:pt x="46" y="11"/>
                  </a:lnTo>
                  <a:lnTo>
                    <a:pt x="53" y="12"/>
                  </a:lnTo>
                  <a:lnTo>
                    <a:pt x="60" y="14"/>
                  </a:lnTo>
                  <a:lnTo>
                    <a:pt x="66" y="18"/>
                  </a:lnTo>
                  <a:lnTo>
                    <a:pt x="72" y="24"/>
                  </a:lnTo>
                  <a:lnTo>
                    <a:pt x="76" y="30"/>
                  </a:lnTo>
                  <a:lnTo>
                    <a:pt x="79" y="37"/>
                  </a:lnTo>
                  <a:lnTo>
                    <a:pt x="81" y="45"/>
                  </a:lnTo>
                  <a:lnTo>
                    <a:pt x="82" y="54"/>
                  </a:lnTo>
                  <a:close/>
                </a:path>
              </a:pathLst>
            </a:custGeom>
            <a:solidFill>
              <a:srgbClr val="FAE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7" name="Freeform 39"/>
            <p:cNvSpPr>
              <a:spLocks noEditPoints="1"/>
            </p:cNvSpPr>
            <p:nvPr/>
          </p:nvSpPr>
          <p:spPr bwMode="auto">
            <a:xfrm>
              <a:off x="1153" y="2651"/>
              <a:ext cx="17" cy="16"/>
            </a:xfrm>
            <a:custGeom>
              <a:avLst/>
              <a:gdLst>
                <a:gd name="T0" fmla="*/ 81 w 82"/>
                <a:gd name="T1" fmla="*/ 39 h 97"/>
                <a:gd name="T2" fmla="*/ 75 w 82"/>
                <a:gd name="T3" fmla="*/ 21 h 97"/>
                <a:gd name="T4" fmla="*/ 64 w 82"/>
                <a:gd name="T5" fmla="*/ 8 h 97"/>
                <a:gd name="T6" fmla="*/ 49 w 82"/>
                <a:gd name="T7" fmla="*/ 1 h 97"/>
                <a:gd name="T8" fmla="*/ 33 w 82"/>
                <a:gd name="T9" fmla="*/ 1 h 97"/>
                <a:gd name="T10" fmla="*/ 18 w 82"/>
                <a:gd name="T11" fmla="*/ 8 h 97"/>
                <a:gd name="T12" fmla="*/ 7 w 82"/>
                <a:gd name="T13" fmla="*/ 21 h 97"/>
                <a:gd name="T14" fmla="*/ 0 w 82"/>
                <a:gd name="T15" fmla="*/ 39 h 97"/>
                <a:gd name="T16" fmla="*/ 0 w 82"/>
                <a:gd name="T17" fmla="*/ 58 h 97"/>
                <a:gd name="T18" fmla="*/ 7 w 82"/>
                <a:gd name="T19" fmla="*/ 76 h 97"/>
                <a:gd name="T20" fmla="*/ 18 w 82"/>
                <a:gd name="T21" fmla="*/ 90 h 97"/>
                <a:gd name="T22" fmla="*/ 33 w 82"/>
                <a:gd name="T23" fmla="*/ 97 h 97"/>
                <a:gd name="T24" fmla="*/ 49 w 82"/>
                <a:gd name="T25" fmla="*/ 97 h 97"/>
                <a:gd name="T26" fmla="*/ 64 w 82"/>
                <a:gd name="T27" fmla="*/ 90 h 97"/>
                <a:gd name="T28" fmla="*/ 75 w 82"/>
                <a:gd name="T29" fmla="*/ 76 h 97"/>
                <a:gd name="T30" fmla="*/ 81 w 82"/>
                <a:gd name="T31" fmla="*/ 58 h 97"/>
                <a:gd name="T32" fmla="*/ 73 w 82"/>
                <a:gd name="T33" fmla="*/ 49 h 97"/>
                <a:gd name="T34" fmla="*/ 70 w 82"/>
                <a:gd name="T35" fmla="*/ 63 h 97"/>
                <a:gd name="T36" fmla="*/ 63 w 82"/>
                <a:gd name="T37" fmla="*/ 75 h 97"/>
                <a:gd name="T38" fmla="*/ 53 w 82"/>
                <a:gd name="T39" fmla="*/ 84 h 97"/>
                <a:gd name="T40" fmla="*/ 41 w 82"/>
                <a:gd name="T41" fmla="*/ 86 h 97"/>
                <a:gd name="T42" fmla="*/ 29 w 82"/>
                <a:gd name="T43" fmla="*/ 84 h 97"/>
                <a:gd name="T44" fmla="*/ 19 w 82"/>
                <a:gd name="T45" fmla="*/ 75 h 97"/>
                <a:gd name="T46" fmla="*/ 11 w 82"/>
                <a:gd name="T47" fmla="*/ 63 h 97"/>
                <a:gd name="T48" fmla="*/ 9 w 82"/>
                <a:gd name="T49" fmla="*/ 49 h 97"/>
                <a:gd name="T50" fmla="*/ 11 w 82"/>
                <a:gd name="T51" fmla="*/ 34 h 97"/>
                <a:gd name="T52" fmla="*/ 19 w 82"/>
                <a:gd name="T53" fmla="*/ 22 h 97"/>
                <a:gd name="T54" fmla="*/ 29 w 82"/>
                <a:gd name="T55" fmla="*/ 14 h 97"/>
                <a:gd name="T56" fmla="*/ 41 w 82"/>
                <a:gd name="T57" fmla="*/ 10 h 97"/>
                <a:gd name="T58" fmla="*/ 53 w 82"/>
                <a:gd name="T59" fmla="*/ 14 h 97"/>
                <a:gd name="T60" fmla="*/ 63 w 82"/>
                <a:gd name="T61" fmla="*/ 22 h 97"/>
                <a:gd name="T62" fmla="*/ 70 w 82"/>
                <a:gd name="T63" fmla="*/ 34 h 97"/>
                <a:gd name="T64" fmla="*/ 73 w 82"/>
                <a:gd name="T65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2" h="97">
                  <a:moveTo>
                    <a:pt x="82" y="49"/>
                  </a:moveTo>
                  <a:lnTo>
                    <a:pt x="81" y="39"/>
                  </a:lnTo>
                  <a:lnTo>
                    <a:pt x="78" y="30"/>
                  </a:lnTo>
                  <a:lnTo>
                    <a:pt x="75" y="21"/>
                  </a:lnTo>
                  <a:lnTo>
                    <a:pt x="70" y="14"/>
                  </a:lnTo>
                  <a:lnTo>
                    <a:pt x="64" y="8"/>
                  </a:lnTo>
                  <a:lnTo>
                    <a:pt x="57" y="4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33" y="1"/>
                  </a:lnTo>
                  <a:lnTo>
                    <a:pt x="25" y="4"/>
                  </a:lnTo>
                  <a:lnTo>
                    <a:pt x="18" y="8"/>
                  </a:lnTo>
                  <a:lnTo>
                    <a:pt x="11" y="14"/>
                  </a:lnTo>
                  <a:lnTo>
                    <a:pt x="7" y="21"/>
                  </a:lnTo>
                  <a:lnTo>
                    <a:pt x="3" y="30"/>
                  </a:lnTo>
                  <a:lnTo>
                    <a:pt x="0" y="39"/>
                  </a:lnTo>
                  <a:lnTo>
                    <a:pt x="0" y="49"/>
                  </a:lnTo>
                  <a:lnTo>
                    <a:pt x="0" y="58"/>
                  </a:lnTo>
                  <a:lnTo>
                    <a:pt x="3" y="68"/>
                  </a:lnTo>
                  <a:lnTo>
                    <a:pt x="7" y="76"/>
                  </a:lnTo>
                  <a:lnTo>
                    <a:pt x="11" y="84"/>
                  </a:lnTo>
                  <a:lnTo>
                    <a:pt x="18" y="90"/>
                  </a:lnTo>
                  <a:lnTo>
                    <a:pt x="25" y="93"/>
                  </a:lnTo>
                  <a:lnTo>
                    <a:pt x="33" y="97"/>
                  </a:lnTo>
                  <a:lnTo>
                    <a:pt x="41" y="97"/>
                  </a:lnTo>
                  <a:lnTo>
                    <a:pt x="49" y="97"/>
                  </a:lnTo>
                  <a:lnTo>
                    <a:pt x="57" y="93"/>
                  </a:lnTo>
                  <a:lnTo>
                    <a:pt x="64" y="90"/>
                  </a:lnTo>
                  <a:lnTo>
                    <a:pt x="70" y="84"/>
                  </a:lnTo>
                  <a:lnTo>
                    <a:pt x="75" y="76"/>
                  </a:lnTo>
                  <a:lnTo>
                    <a:pt x="78" y="68"/>
                  </a:lnTo>
                  <a:lnTo>
                    <a:pt x="81" y="58"/>
                  </a:lnTo>
                  <a:lnTo>
                    <a:pt x="82" y="49"/>
                  </a:lnTo>
                  <a:close/>
                  <a:moveTo>
                    <a:pt x="73" y="49"/>
                  </a:moveTo>
                  <a:lnTo>
                    <a:pt x="72" y="56"/>
                  </a:lnTo>
                  <a:lnTo>
                    <a:pt x="70" y="63"/>
                  </a:lnTo>
                  <a:lnTo>
                    <a:pt x="67" y="70"/>
                  </a:lnTo>
                  <a:lnTo>
                    <a:pt x="63" y="75"/>
                  </a:lnTo>
                  <a:lnTo>
                    <a:pt x="59" y="80"/>
                  </a:lnTo>
                  <a:lnTo>
                    <a:pt x="53" y="84"/>
                  </a:lnTo>
                  <a:lnTo>
                    <a:pt x="47" y="86"/>
                  </a:lnTo>
                  <a:lnTo>
                    <a:pt x="41" y="86"/>
                  </a:lnTo>
                  <a:lnTo>
                    <a:pt x="35" y="86"/>
                  </a:lnTo>
                  <a:lnTo>
                    <a:pt x="29" y="84"/>
                  </a:lnTo>
                  <a:lnTo>
                    <a:pt x="24" y="80"/>
                  </a:lnTo>
                  <a:lnTo>
                    <a:pt x="19" y="75"/>
                  </a:lnTo>
                  <a:lnTo>
                    <a:pt x="15" y="70"/>
                  </a:lnTo>
                  <a:lnTo>
                    <a:pt x="11" y="63"/>
                  </a:lnTo>
                  <a:lnTo>
                    <a:pt x="9" y="56"/>
                  </a:lnTo>
                  <a:lnTo>
                    <a:pt x="9" y="49"/>
                  </a:lnTo>
                  <a:lnTo>
                    <a:pt x="9" y="42"/>
                  </a:lnTo>
                  <a:lnTo>
                    <a:pt x="11" y="34"/>
                  </a:lnTo>
                  <a:lnTo>
                    <a:pt x="15" y="27"/>
                  </a:lnTo>
                  <a:lnTo>
                    <a:pt x="19" y="22"/>
                  </a:lnTo>
                  <a:lnTo>
                    <a:pt x="24" y="18"/>
                  </a:lnTo>
                  <a:lnTo>
                    <a:pt x="29" y="14"/>
                  </a:lnTo>
                  <a:lnTo>
                    <a:pt x="35" y="12"/>
                  </a:lnTo>
                  <a:lnTo>
                    <a:pt x="41" y="10"/>
                  </a:lnTo>
                  <a:lnTo>
                    <a:pt x="47" y="12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3" y="22"/>
                  </a:lnTo>
                  <a:lnTo>
                    <a:pt x="67" y="27"/>
                  </a:lnTo>
                  <a:lnTo>
                    <a:pt x="70" y="34"/>
                  </a:lnTo>
                  <a:lnTo>
                    <a:pt x="72" y="42"/>
                  </a:lnTo>
                  <a:lnTo>
                    <a:pt x="73" y="49"/>
                  </a:lnTo>
                  <a:close/>
                </a:path>
              </a:pathLst>
            </a:custGeom>
            <a:solidFill>
              <a:srgbClr val="FBE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8" name="Freeform 40"/>
            <p:cNvSpPr>
              <a:spLocks noEditPoints="1"/>
            </p:cNvSpPr>
            <p:nvPr/>
          </p:nvSpPr>
          <p:spPr bwMode="auto">
            <a:xfrm>
              <a:off x="1154" y="2652"/>
              <a:ext cx="15" cy="14"/>
            </a:xfrm>
            <a:custGeom>
              <a:avLst/>
              <a:gdLst>
                <a:gd name="T0" fmla="*/ 72 w 73"/>
                <a:gd name="T1" fmla="*/ 34 h 86"/>
                <a:gd name="T2" fmla="*/ 67 w 73"/>
                <a:gd name="T3" fmla="*/ 19 h 86"/>
                <a:gd name="T4" fmla="*/ 57 w 73"/>
                <a:gd name="T5" fmla="*/ 7 h 86"/>
                <a:gd name="T6" fmla="*/ 44 w 73"/>
                <a:gd name="T7" fmla="*/ 1 h 86"/>
                <a:gd name="T8" fmla="*/ 30 w 73"/>
                <a:gd name="T9" fmla="*/ 1 h 86"/>
                <a:gd name="T10" fmla="*/ 17 w 73"/>
                <a:gd name="T11" fmla="*/ 7 h 86"/>
                <a:gd name="T12" fmla="*/ 6 w 73"/>
                <a:gd name="T13" fmla="*/ 19 h 86"/>
                <a:gd name="T14" fmla="*/ 1 w 73"/>
                <a:gd name="T15" fmla="*/ 34 h 86"/>
                <a:gd name="T16" fmla="*/ 1 w 73"/>
                <a:gd name="T17" fmla="*/ 51 h 86"/>
                <a:gd name="T18" fmla="*/ 6 w 73"/>
                <a:gd name="T19" fmla="*/ 67 h 86"/>
                <a:gd name="T20" fmla="*/ 17 w 73"/>
                <a:gd name="T21" fmla="*/ 79 h 86"/>
                <a:gd name="T22" fmla="*/ 30 w 73"/>
                <a:gd name="T23" fmla="*/ 85 h 86"/>
                <a:gd name="T24" fmla="*/ 44 w 73"/>
                <a:gd name="T25" fmla="*/ 85 h 86"/>
                <a:gd name="T26" fmla="*/ 57 w 73"/>
                <a:gd name="T27" fmla="*/ 79 h 86"/>
                <a:gd name="T28" fmla="*/ 67 w 73"/>
                <a:gd name="T29" fmla="*/ 67 h 86"/>
                <a:gd name="T30" fmla="*/ 72 w 73"/>
                <a:gd name="T31" fmla="*/ 51 h 86"/>
                <a:gd name="T32" fmla="*/ 64 w 73"/>
                <a:gd name="T33" fmla="*/ 43 h 86"/>
                <a:gd name="T34" fmla="*/ 62 w 73"/>
                <a:gd name="T35" fmla="*/ 55 h 86"/>
                <a:gd name="T36" fmla="*/ 56 w 73"/>
                <a:gd name="T37" fmla="*/ 66 h 86"/>
                <a:gd name="T38" fmla="*/ 48 w 73"/>
                <a:gd name="T39" fmla="*/ 73 h 86"/>
                <a:gd name="T40" fmla="*/ 37 w 73"/>
                <a:gd name="T41" fmla="*/ 75 h 86"/>
                <a:gd name="T42" fmla="*/ 27 w 73"/>
                <a:gd name="T43" fmla="*/ 73 h 86"/>
                <a:gd name="T44" fmla="*/ 18 w 73"/>
                <a:gd name="T45" fmla="*/ 66 h 86"/>
                <a:gd name="T46" fmla="*/ 12 w 73"/>
                <a:gd name="T47" fmla="*/ 55 h 86"/>
                <a:gd name="T48" fmla="*/ 10 w 73"/>
                <a:gd name="T49" fmla="*/ 43 h 86"/>
                <a:gd name="T50" fmla="*/ 12 w 73"/>
                <a:gd name="T51" fmla="*/ 30 h 86"/>
                <a:gd name="T52" fmla="*/ 18 w 73"/>
                <a:gd name="T53" fmla="*/ 20 h 86"/>
                <a:gd name="T54" fmla="*/ 27 w 73"/>
                <a:gd name="T55" fmla="*/ 13 h 86"/>
                <a:gd name="T56" fmla="*/ 37 w 73"/>
                <a:gd name="T57" fmla="*/ 10 h 86"/>
                <a:gd name="T58" fmla="*/ 48 w 73"/>
                <a:gd name="T59" fmla="*/ 13 h 86"/>
                <a:gd name="T60" fmla="*/ 56 w 73"/>
                <a:gd name="T61" fmla="*/ 20 h 86"/>
                <a:gd name="T62" fmla="*/ 62 w 73"/>
                <a:gd name="T63" fmla="*/ 30 h 86"/>
                <a:gd name="T64" fmla="*/ 64 w 73"/>
                <a:gd name="T65" fmla="*/ 4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" h="86">
                  <a:moveTo>
                    <a:pt x="73" y="43"/>
                  </a:moveTo>
                  <a:lnTo>
                    <a:pt x="72" y="34"/>
                  </a:lnTo>
                  <a:lnTo>
                    <a:pt x="70" y="26"/>
                  </a:lnTo>
                  <a:lnTo>
                    <a:pt x="67" y="19"/>
                  </a:lnTo>
                  <a:lnTo>
                    <a:pt x="63" y="13"/>
                  </a:lnTo>
                  <a:lnTo>
                    <a:pt x="57" y="7"/>
                  </a:lnTo>
                  <a:lnTo>
                    <a:pt x="51" y="3"/>
                  </a:lnTo>
                  <a:lnTo>
                    <a:pt x="44" y="1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7" y="7"/>
                  </a:lnTo>
                  <a:lnTo>
                    <a:pt x="12" y="13"/>
                  </a:lnTo>
                  <a:lnTo>
                    <a:pt x="6" y="19"/>
                  </a:lnTo>
                  <a:lnTo>
                    <a:pt x="3" y="26"/>
                  </a:lnTo>
                  <a:lnTo>
                    <a:pt x="1" y="34"/>
                  </a:lnTo>
                  <a:lnTo>
                    <a:pt x="0" y="43"/>
                  </a:lnTo>
                  <a:lnTo>
                    <a:pt x="1" y="51"/>
                  </a:lnTo>
                  <a:lnTo>
                    <a:pt x="3" y="60"/>
                  </a:lnTo>
                  <a:lnTo>
                    <a:pt x="6" y="67"/>
                  </a:lnTo>
                  <a:lnTo>
                    <a:pt x="12" y="73"/>
                  </a:lnTo>
                  <a:lnTo>
                    <a:pt x="17" y="79"/>
                  </a:lnTo>
                  <a:lnTo>
                    <a:pt x="23" y="82"/>
                  </a:lnTo>
                  <a:lnTo>
                    <a:pt x="30" y="85"/>
                  </a:lnTo>
                  <a:lnTo>
                    <a:pt x="37" y="86"/>
                  </a:lnTo>
                  <a:lnTo>
                    <a:pt x="44" y="85"/>
                  </a:lnTo>
                  <a:lnTo>
                    <a:pt x="51" y="82"/>
                  </a:lnTo>
                  <a:lnTo>
                    <a:pt x="57" y="79"/>
                  </a:lnTo>
                  <a:lnTo>
                    <a:pt x="63" y="73"/>
                  </a:lnTo>
                  <a:lnTo>
                    <a:pt x="67" y="67"/>
                  </a:lnTo>
                  <a:lnTo>
                    <a:pt x="70" y="60"/>
                  </a:lnTo>
                  <a:lnTo>
                    <a:pt x="72" y="51"/>
                  </a:lnTo>
                  <a:lnTo>
                    <a:pt x="73" y="43"/>
                  </a:lnTo>
                  <a:close/>
                  <a:moveTo>
                    <a:pt x="64" y="43"/>
                  </a:moveTo>
                  <a:lnTo>
                    <a:pt x="64" y="49"/>
                  </a:lnTo>
                  <a:lnTo>
                    <a:pt x="62" y="55"/>
                  </a:lnTo>
                  <a:lnTo>
                    <a:pt x="59" y="61"/>
                  </a:lnTo>
                  <a:lnTo>
                    <a:pt x="56" y="66"/>
                  </a:lnTo>
                  <a:lnTo>
                    <a:pt x="52" y="69"/>
                  </a:lnTo>
                  <a:lnTo>
                    <a:pt x="48" y="73"/>
                  </a:lnTo>
                  <a:lnTo>
                    <a:pt x="43" y="74"/>
                  </a:lnTo>
                  <a:lnTo>
                    <a:pt x="37" y="75"/>
                  </a:lnTo>
                  <a:lnTo>
                    <a:pt x="32" y="74"/>
                  </a:lnTo>
                  <a:lnTo>
                    <a:pt x="27" y="73"/>
                  </a:lnTo>
                  <a:lnTo>
                    <a:pt x="22" y="69"/>
                  </a:lnTo>
                  <a:lnTo>
                    <a:pt x="18" y="66"/>
                  </a:lnTo>
                  <a:lnTo>
                    <a:pt x="15" y="61"/>
                  </a:lnTo>
                  <a:lnTo>
                    <a:pt x="12" y="55"/>
                  </a:lnTo>
                  <a:lnTo>
                    <a:pt x="11" y="49"/>
                  </a:lnTo>
                  <a:lnTo>
                    <a:pt x="10" y="43"/>
                  </a:lnTo>
                  <a:lnTo>
                    <a:pt x="11" y="37"/>
                  </a:lnTo>
                  <a:lnTo>
                    <a:pt x="12" y="30"/>
                  </a:lnTo>
                  <a:lnTo>
                    <a:pt x="15" y="25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7" y="13"/>
                  </a:lnTo>
                  <a:lnTo>
                    <a:pt x="32" y="12"/>
                  </a:lnTo>
                  <a:lnTo>
                    <a:pt x="37" y="10"/>
                  </a:lnTo>
                  <a:lnTo>
                    <a:pt x="43" y="12"/>
                  </a:lnTo>
                  <a:lnTo>
                    <a:pt x="48" y="13"/>
                  </a:lnTo>
                  <a:lnTo>
                    <a:pt x="52" y="16"/>
                  </a:lnTo>
                  <a:lnTo>
                    <a:pt x="56" y="20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4" y="37"/>
                  </a:lnTo>
                  <a:lnTo>
                    <a:pt x="64" y="43"/>
                  </a:lnTo>
                  <a:close/>
                </a:path>
              </a:pathLst>
            </a:custGeom>
            <a:solidFill>
              <a:srgbClr val="FBE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9" name="Freeform 41"/>
            <p:cNvSpPr>
              <a:spLocks noEditPoints="1"/>
            </p:cNvSpPr>
            <p:nvPr/>
          </p:nvSpPr>
          <p:spPr bwMode="auto">
            <a:xfrm>
              <a:off x="1155" y="2653"/>
              <a:ext cx="13" cy="12"/>
            </a:xfrm>
            <a:custGeom>
              <a:avLst/>
              <a:gdLst>
                <a:gd name="T0" fmla="*/ 63 w 64"/>
                <a:gd name="T1" fmla="*/ 32 h 76"/>
                <a:gd name="T2" fmla="*/ 58 w 64"/>
                <a:gd name="T3" fmla="*/ 17 h 76"/>
                <a:gd name="T4" fmla="*/ 50 w 64"/>
                <a:gd name="T5" fmla="*/ 8 h 76"/>
                <a:gd name="T6" fmla="*/ 38 w 64"/>
                <a:gd name="T7" fmla="*/ 2 h 76"/>
                <a:gd name="T8" fmla="*/ 26 w 64"/>
                <a:gd name="T9" fmla="*/ 2 h 76"/>
                <a:gd name="T10" fmla="*/ 15 w 64"/>
                <a:gd name="T11" fmla="*/ 8 h 76"/>
                <a:gd name="T12" fmla="*/ 6 w 64"/>
                <a:gd name="T13" fmla="*/ 17 h 76"/>
                <a:gd name="T14" fmla="*/ 0 w 64"/>
                <a:gd name="T15" fmla="*/ 32 h 76"/>
                <a:gd name="T16" fmla="*/ 0 w 64"/>
                <a:gd name="T17" fmla="*/ 46 h 76"/>
                <a:gd name="T18" fmla="*/ 6 w 64"/>
                <a:gd name="T19" fmla="*/ 60 h 76"/>
                <a:gd name="T20" fmla="*/ 15 w 64"/>
                <a:gd name="T21" fmla="*/ 70 h 76"/>
                <a:gd name="T22" fmla="*/ 26 w 64"/>
                <a:gd name="T23" fmla="*/ 76 h 76"/>
                <a:gd name="T24" fmla="*/ 38 w 64"/>
                <a:gd name="T25" fmla="*/ 76 h 76"/>
                <a:gd name="T26" fmla="*/ 50 w 64"/>
                <a:gd name="T27" fmla="*/ 70 h 76"/>
                <a:gd name="T28" fmla="*/ 58 w 64"/>
                <a:gd name="T29" fmla="*/ 60 h 76"/>
                <a:gd name="T30" fmla="*/ 63 w 64"/>
                <a:gd name="T31" fmla="*/ 46 h 76"/>
                <a:gd name="T32" fmla="*/ 55 w 64"/>
                <a:gd name="T33" fmla="*/ 39 h 76"/>
                <a:gd name="T34" fmla="*/ 53 w 64"/>
                <a:gd name="T35" fmla="*/ 50 h 76"/>
                <a:gd name="T36" fmla="*/ 48 w 64"/>
                <a:gd name="T37" fmla="*/ 58 h 76"/>
                <a:gd name="T38" fmla="*/ 41 w 64"/>
                <a:gd name="T39" fmla="*/ 64 h 76"/>
                <a:gd name="T40" fmla="*/ 32 w 64"/>
                <a:gd name="T41" fmla="*/ 65 h 76"/>
                <a:gd name="T42" fmla="*/ 23 w 64"/>
                <a:gd name="T43" fmla="*/ 64 h 76"/>
                <a:gd name="T44" fmla="*/ 16 w 64"/>
                <a:gd name="T45" fmla="*/ 58 h 76"/>
                <a:gd name="T46" fmla="*/ 11 w 64"/>
                <a:gd name="T47" fmla="*/ 50 h 76"/>
                <a:gd name="T48" fmla="*/ 10 w 64"/>
                <a:gd name="T49" fmla="*/ 39 h 76"/>
                <a:gd name="T50" fmla="*/ 11 w 64"/>
                <a:gd name="T51" fmla="*/ 28 h 76"/>
                <a:gd name="T52" fmla="*/ 16 w 64"/>
                <a:gd name="T53" fmla="*/ 20 h 76"/>
                <a:gd name="T54" fmla="*/ 23 w 64"/>
                <a:gd name="T55" fmla="*/ 14 h 76"/>
                <a:gd name="T56" fmla="*/ 32 w 64"/>
                <a:gd name="T57" fmla="*/ 11 h 76"/>
                <a:gd name="T58" fmla="*/ 41 w 64"/>
                <a:gd name="T59" fmla="*/ 14 h 76"/>
                <a:gd name="T60" fmla="*/ 48 w 64"/>
                <a:gd name="T61" fmla="*/ 20 h 76"/>
                <a:gd name="T62" fmla="*/ 53 w 64"/>
                <a:gd name="T63" fmla="*/ 28 h 76"/>
                <a:gd name="T64" fmla="*/ 55 w 64"/>
                <a:gd name="T65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4" h="76">
                  <a:moveTo>
                    <a:pt x="64" y="39"/>
                  </a:moveTo>
                  <a:lnTo>
                    <a:pt x="63" y="32"/>
                  </a:lnTo>
                  <a:lnTo>
                    <a:pt x="61" y="24"/>
                  </a:lnTo>
                  <a:lnTo>
                    <a:pt x="58" y="17"/>
                  </a:lnTo>
                  <a:lnTo>
                    <a:pt x="54" y="12"/>
                  </a:lnTo>
                  <a:lnTo>
                    <a:pt x="50" y="8"/>
                  </a:lnTo>
                  <a:lnTo>
                    <a:pt x="44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5" y="8"/>
                  </a:lnTo>
                  <a:lnTo>
                    <a:pt x="10" y="12"/>
                  </a:lnTo>
                  <a:lnTo>
                    <a:pt x="6" y="17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0" y="46"/>
                  </a:lnTo>
                  <a:lnTo>
                    <a:pt x="2" y="53"/>
                  </a:lnTo>
                  <a:lnTo>
                    <a:pt x="6" y="60"/>
                  </a:lnTo>
                  <a:lnTo>
                    <a:pt x="10" y="65"/>
                  </a:lnTo>
                  <a:lnTo>
                    <a:pt x="15" y="70"/>
                  </a:lnTo>
                  <a:lnTo>
                    <a:pt x="20" y="74"/>
                  </a:lnTo>
                  <a:lnTo>
                    <a:pt x="26" y="76"/>
                  </a:lnTo>
                  <a:lnTo>
                    <a:pt x="32" y="76"/>
                  </a:lnTo>
                  <a:lnTo>
                    <a:pt x="38" y="76"/>
                  </a:lnTo>
                  <a:lnTo>
                    <a:pt x="44" y="74"/>
                  </a:lnTo>
                  <a:lnTo>
                    <a:pt x="50" y="70"/>
                  </a:lnTo>
                  <a:lnTo>
                    <a:pt x="54" y="65"/>
                  </a:lnTo>
                  <a:lnTo>
                    <a:pt x="58" y="60"/>
                  </a:lnTo>
                  <a:lnTo>
                    <a:pt x="61" y="53"/>
                  </a:lnTo>
                  <a:lnTo>
                    <a:pt x="63" y="46"/>
                  </a:lnTo>
                  <a:lnTo>
                    <a:pt x="64" y="39"/>
                  </a:lnTo>
                  <a:close/>
                  <a:moveTo>
                    <a:pt x="55" y="39"/>
                  </a:moveTo>
                  <a:lnTo>
                    <a:pt x="54" y="45"/>
                  </a:lnTo>
                  <a:lnTo>
                    <a:pt x="53" y="50"/>
                  </a:lnTo>
                  <a:lnTo>
                    <a:pt x="51" y="54"/>
                  </a:lnTo>
                  <a:lnTo>
                    <a:pt x="48" y="58"/>
                  </a:lnTo>
                  <a:lnTo>
                    <a:pt x="45" y="62"/>
                  </a:lnTo>
                  <a:lnTo>
                    <a:pt x="41" y="64"/>
                  </a:lnTo>
                  <a:lnTo>
                    <a:pt x="37" y="65"/>
                  </a:lnTo>
                  <a:lnTo>
                    <a:pt x="32" y="65"/>
                  </a:lnTo>
                  <a:lnTo>
                    <a:pt x="28" y="65"/>
                  </a:lnTo>
                  <a:lnTo>
                    <a:pt x="23" y="64"/>
                  </a:lnTo>
                  <a:lnTo>
                    <a:pt x="20" y="62"/>
                  </a:lnTo>
                  <a:lnTo>
                    <a:pt x="16" y="58"/>
                  </a:lnTo>
                  <a:lnTo>
                    <a:pt x="13" y="54"/>
                  </a:lnTo>
                  <a:lnTo>
                    <a:pt x="11" y="50"/>
                  </a:lnTo>
                  <a:lnTo>
                    <a:pt x="10" y="45"/>
                  </a:lnTo>
                  <a:lnTo>
                    <a:pt x="10" y="39"/>
                  </a:lnTo>
                  <a:lnTo>
                    <a:pt x="10" y="33"/>
                  </a:lnTo>
                  <a:lnTo>
                    <a:pt x="11" y="28"/>
                  </a:lnTo>
                  <a:lnTo>
                    <a:pt x="13" y="23"/>
                  </a:lnTo>
                  <a:lnTo>
                    <a:pt x="16" y="20"/>
                  </a:lnTo>
                  <a:lnTo>
                    <a:pt x="20" y="16"/>
                  </a:lnTo>
                  <a:lnTo>
                    <a:pt x="23" y="14"/>
                  </a:lnTo>
                  <a:lnTo>
                    <a:pt x="28" y="12"/>
                  </a:lnTo>
                  <a:lnTo>
                    <a:pt x="32" y="11"/>
                  </a:lnTo>
                  <a:lnTo>
                    <a:pt x="37" y="12"/>
                  </a:lnTo>
                  <a:lnTo>
                    <a:pt x="41" y="14"/>
                  </a:lnTo>
                  <a:lnTo>
                    <a:pt x="45" y="16"/>
                  </a:lnTo>
                  <a:lnTo>
                    <a:pt x="48" y="20"/>
                  </a:lnTo>
                  <a:lnTo>
                    <a:pt x="51" y="23"/>
                  </a:lnTo>
                  <a:lnTo>
                    <a:pt x="53" y="28"/>
                  </a:lnTo>
                  <a:lnTo>
                    <a:pt x="54" y="33"/>
                  </a:lnTo>
                  <a:lnTo>
                    <a:pt x="55" y="39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0" name="Freeform 42"/>
            <p:cNvSpPr>
              <a:spLocks noEditPoints="1"/>
            </p:cNvSpPr>
            <p:nvPr/>
          </p:nvSpPr>
          <p:spPr bwMode="auto">
            <a:xfrm>
              <a:off x="1156" y="2654"/>
              <a:ext cx="11" cy="11"/>
            </a:xfrm>
            <a:custGeom>
              <a:avLst/>
              <a:gdLst>
                <a:gd name="T0" fmla="*/ 54 w 54"/>
                <a:gd name="T1" fmla="*/ 27 h 65"/>
                <a:gd name="T2" fmla="*/ 49 w 54"/>
                <a:gd name="T3" fmla="*/ 15 h 65"/>
                <a:gd name="T4" fmla="*/ 42 w 54"/>
                <a:gd name="T5" fmla="*/ 6 h 65"/>
                <a:gd name="T6" fmla="*/ 33 w 54"/>
                <a:gd name="T7" fmla="*/ 2 h 65"/>
                <a:gd name="T8" fmla="*/ 22 w 54"/>
                <a:gd name="T9" fmla="*/ 2 h 65"/>
                <a:gd name="T10" fmla="*/ 12 w 54"/>
                <a:gd name="T11" fmla="*/ 6 h 65"/>
                <a:gd name="T12" fmla="*/ 5 w 54"/>
                <a:gd name="T13" fmla="*/ 15 h 65"/>
                <a:gd name="T14" fmla="*/ 1 w 54"/>
                <a:gd name="T15" fmla="*/ 27 h 65"/>
                <a:gd name="T16" fmla="*/ 1 w 54"/>
                <a:gd name="T17" fmla="*/ 39 h 65"/>
                <a:gd name="T18" fmla="*/ 5 w 54"/>
                <a:gd name="T19" fmla="*/ 51 h 65"/>
                <a:gd name="T20" fmla="*/ 12 w 54"/>
                <a:gd name="T21" fmla="*/ 59 h 65"/>
                <a:gd name="T22" fmla="*/ 22 w 54"/>
                <a:gd name="T23" fmla="*/ 64 h 65"/>
                <a:gd name="T24" fmla="*/ 33 w 54"/>
                <a:gd name="T25" fmla="*/ 64 h 65"/>
                <a:gd name="T26" fmla="*/ 42 w 54"/>
                <a:gd name="T27" fmla="*/ 59 h 65"/>
                <a:gd name="T28" fmla="*/ 49 w 54"/>
                <a:gd name="T29" fmla="*/ 51 h 65"/>
                <a:gd name="T30" fmla="*/ 54 w 54"/>
                <a:gd name="T31" fmla="*/ 39 h 65"/>
                <a:gd name="T32" fmla="*/ 45 w 54"/>
                <a:gd name="T33" fmla="*/ 33 h 65"/>
                <a:gd name="T34" fmla="*/ 44 w 54"/>
                <a:gd name="T35" fmla="*/ 41 h 65"/>
                <a:gd name="T36" fmla="*/ 40 w 54"/>
                <a:gd name="T37" fmla="*/ 48 h 65"/>
                <a:gd name="T38" fmla="*/ 34 w 54"/>
                <a:gd name="T39" fmla="*/ 53 h 65"/>
                <a:gd name="T40" fmla="*/ 27 w 54"/>
                <a:gd name="T41" fmla="*/ 54 h 65"/>
                <a:gd name="T42" fmla="*/ 20 w 54"/>
                <a:gd name="T43" fmla="*/ 53 h 65"/>
                <a:gd name="T44" fmla="*/ 14 w 54"/>
                <a:gd name="T45" fmla="*/ 48 h 65"/>
                <a:gd name="T46" fmla="*/ 11 w 54"/>
                <a:gd name="T47" fmla="*/ 41 h 65"/>
                <a:gd name="T48" fmla="*/ 9 w 54"/>
                <a:gd name="T49" fmla="*/ 33 h 65"/>
                <a:gd name="T50" fmla="*/ 11 w 54"/>
                <a:gd name="T51" fmla="*/ 24 h 65"/>
                <a:gd name="T52" fmla="*/ 14 w 54"/>
                <a:gd name="T53" fmla="*/ 17 h 65"/>
                <a:gd name="T54" fmla="*/ 20 w 54"/>
                <a:gd name="T55" fmla="*/ 12 h 65"/>
                <a:gd name="T56" fmla="*/ 27 w 54"/>
                <a:gd name="T57" fmla="*/ 11 h 65"/>
                <a:gd name="T58" fmla="*/ 34 w 54"/>
                <a:gd name="T59" fmla="*/ 12 h 65"/>
                <a:gd name="T60" fmla="*/ 40 w 54"/>
                <a:gd name="T61" fmla="*/ 17 h 65"/>
                <a:gd name="T62" fmla="*/ 44 w 54"/>
                <a:gd name="T63" fmla="*/ 24 h 65"/>
                <a:gd name="T64" fmla="*/ 45 w 54"/>
                <a:gd name="T65" fmla="*/ 3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4" h="65">
                  <a:moveTo>
                    <a:pt x="54" y="33"/>
                  </a:moveTo>
                  <a:lnTo>
                    <a:pt x="54" y="27"/>
                  </a:lnTo>
                  <a:lnTo>
                    <a:pt x="52" y="20"/>
                  </a:lnTo>
                  <a:lnTo>
                    <a:pt x="49" y="15"/>
                  </a:lnTo>
                  <a:lnTo>
                    <a:pt x="46" y="10"/>
                  </a:lnTo>
                  <a:lnTo>
                    <a:pt x="42" y="6"/>
                  </a:lnTo>
                  <a:lnTo>
                    <a:pt x="38" y="3"/>
                  </a:lnTo>
                  <a:lnTo>
                    <a:pt x="33" y="2"/>
                  </a:lnTo>
                  <a:lnTo>
                    <a:pt x="27" y="0"/>
                  </a:lnTo>
                  <a:lnTo>
                    <a:pt x="22" y="2"/>
                  </a:lnTo>
                  <a:lnTo>
                    <a:pt x="17" y="3"/>
                  </a:lnTo>
                  <a:lnTo>
                    <a:pt x="12" y="6"/>
                  </a:lnTo>
                  <a:lnTo>
                    <a:pt x="8" y="10"/>
                  </a:lnTo>
                  <a:lnTo>
                    <a:pt x="5" y="15"/>
                  </a:lnTo>
                  <a:lnTo>
                    <a:pt x="2" y="20"/>
                  </a:lnTo>
                  <a:lnTo>
                    <a:pt x="1" y="27"/>
                  </a:lnTo>
                  <a:lnTo>
                    <a:pt x="0" y="33"/>
                  </a:lnTo>
                  <a:lnTo>
                    <a:pt x="1" y="39"/>
                  </a:lnTo>
                  <a:lnTo>
                    <a:pt x="2" y="45"/>
                  </a:lnTo>
                  <a:lnTo>
                    <a:pt x="5" y="51"/>
                  </a:lnTo>
                  <a:lnTo>
                    <a:pt x="8" y="56"/>
                  </a:lnTo>
                  <a:lnTo>
                    <a:pt x="12" y="59"/>
                  </a:lnTo>
                  <a:lnTo>
                    <a:pt x="17" y="63"/>
                  </a:lnTo>
                  <a:lnTo>
                    <a:pt x="22" y="64"/>
                  </a:lnTo>
                  <a:lnTo>
                    <a:pt x="27" y="65"/>
                  </a:lnTo>
                  <a:lnTo>
                    <a:pt x="33" y="64"/>
                  </a:lnTo>
                  <a:lnTo>
                    <a:pt x="38" y="63"/>
                  </a:lnTo>
                  <a:lnTo>
                    <a:pt x="42" y="59"/>
                  </a:lnTo>
                  <a:lnTo>
                    <a:pt x="46" y="56"/>
                  </a:lnTo>
                  <a:lnTo>
                    <a:pt x="49" y="51"/>
                  </a:lnTo>
                  <a:lnTo>
                    <a:pt x="52" y="45"/>
                  </a:lnTo>
                  <a:lnTo>
                    <a:pt x="54" y="39"/>
                  </a:lnTo>
                  <a:lnTo>
                    <a:pt x="54" y="33"/>
                  </a:lnTo>
                  <a:close/>
                  <a:moveTo>
                    <a:pt x="45" y="33"/>
                  </a:moveTo>
                  <a:lnTo>
                    <a:pt x="45" y="38"/>
                  </a:lnTo>
                  <a:lnTo>
                    <a:pt x="44" y="41"/>
                  </a:lnTo>
                  <a:lnTo>
                    <a:pt x="42" y="45"/>
                  </a:lnTo>
                  <a:lnTo>
                    <a:pt x="40" y="48"/>
                  </a:lnTo>
                  <a:lnTo>
                    <a:pt x="37" y="51"/>
                  </a:lnTo>
                  <a:lnTo>
                    <a:pt x="34" y="53"/>
                  </a:lnTo>
                  <a:lnTo>
                    <a:pt x="31" y="54"/>
                  </a:lnTo>
                  <a:lnTo>
                    <a:pt x="27" y="54"/>
                  </a:lnTo>
                  <a:lnTo>
                    <a:pt x="23" y="54"/>
                  </a:lnTo>
                  <a:lnTo>
                    <a:pt x="20" y="53"/>
                  </a:lnTo>
                  <a:lnTo>
                    <a:pt x="17" y="51"/>
                  </a:lnTo>
                  <a:lnTo>
                    <a:pt x="14" y="48"/>
                  </a:lnTo>
                  <a:lnTo>
                    <a:pt x="12" y="45"/>
                  </a:lnTo>
                  <a:lnTo>
                    <a:pt x="11" y="41"/>
                  </a:lnTo>
                  <a:lnTo>
                    <a:pt x="9" y="38"/>
                  </a:lnTo>
                  <a:lnTo>
                    <a:pt x="9" y="33"/>
                  </a:lnTo>
                  <a:lnTo>
                    <a:pt x="9" y="28"/>
                  </a:lnTo>
                  <a:lnTo>
                    <a:pt x="11" y="24"/>
                  </a:lnTo>
                  <a:lnTo>
                    <a:pt x="12" y="21"/>
                  </a:lnTo>
                  <a:lnTo>
                    <a:pt x="14" y="17"/>
                  </a:lnTo>
                  <a:lnTo>
                    <a:pt x="17" y="15"/>
                  </a:lnTo>
                  <a:lnTo>
                    <a:pt x="20" y="12"/>
                  </a:lnTo>
                  <a:lnTo>
                    <a:pt x="23" y="11"/>
                  </a:lnTo>
                  <a:lnTo>
                    <a:pt x="27" y="11"/>
                  </a:lnTo>
                  <a:lnTo>
                    <a:pt x="31" y="11"/>
                  </a:lnTo>
                  <a:lnTo>
                    <a:pt x="34" y="12"/>
                  </a:lnTo>
                  <a:lnTo>
                    <a:pt x="37" y="15"/>
                  </a:lnTo>
                  <a:lnTo>
                    <a:pt x="40" y="17"/>
                  </a:lnTo>
                  <a:lnTo>
                    <a:pt x="42" y="21"/>
                  </a:lnTo>
                  <a:lnTo>
                    <a:pt x="44" y="24"/>
                  </a:lnTo>
                  <a:lnTo>
                    <a:pt x="45" y="28"/>
                  </a:lnTo>
                  <a:lnTo>
                    <a:pt x="45" y="33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1" name="Freeform 43"/>
            <p:cNvSpPr>
              <a:spLocks noEditPoints="1"/>
            </p:cNvSpPr>
            <p:nvPr/>
          </p:nvSpPr>
          <p:spPr bwMode="auto">
            <a:xfrm>
              <a:off x="1157" y="2655"/>
              <a:ext cx="9" cy="9"/>
            </a:xfrm>
            <a:custGeom>
              <a:avLst/>
              <a:gdLst>
                <a:gd name="T0" fmla="*/ 44 w 45"/>
                <a:gd name="T1" fmla="*/ 22 h 54"/>
                <a:gd name="T2" fmla="*/ 41 w 45"/>
                <a:gd name="T3" fmla="*/ 12 h 54"/>
                <a:gd name="T4" fmla="*/ 35 w 45"/>
                <a:gd name="T5" fmla="*/ 5 h 54"/>
                <a:gd name="T6" fmla="*/ 27 w 45"/>
                <a:gd name="T7" fmla="*/ 1 h 54"/>
                <a:gd name="T8" fmla="*/ 18 w 45"/>
                <a:gd name="T9" fmla="*/ 1 h 54"/>
                <a:gd name="T10" fmla="*/ 10 w 45"/>
                <a:gd name="T11" fmla="*/ 5 h 54"/>
                <a:gd name="T12" fmla="*/ 3 w 45"/>
                <a:gd name="T13" fmla="*/ 12 h 54"/>
                <a:gd name="T14" fmla="*/ 0 w 45"/>
                <a:gd name="T15" fmla="*/ 22 h 54"/>
                <a:gd name="T16" fmla="*/ 0 w 45"/>
                <a:gd name="T17" fmla="*/ 34 h 54"/>
                <a:gd name="T18" fmla="*/ 3 w 45"/>
                <a:gd name="T19" fmla="*/ 43 h 54"/>
                <a:gd name="T20" fmla="*/ 10 w 45"/>
                <a:gd name="T21" fmla="*/ 51 h 54"/>
                <a:gd name="T22" fmla="*/ 18 w 45"/>
                <a:gd name="T23" fmla="*/ 54 h 54"/>
                <a:gd name="T24" fmla="*/ 27 w 45"/>
                <a:gd name="T25" fmla="*/ 54 h 54"/>
                <a:gd name="T26" fmla="*/ 35 w 45"/>
                <a:gd name="T27" fmla="*/ 51 h 54"/>
                <a:gd name="T28" fmla="*/ 41 w 45"/>
                <a:gd name="T29" fmla="*/ 43 h 54"/>
                <a:gd name="T30" fmla="*/ 44 w 45"/>
                <a:gd name="T31" fmla="*/ 34 h 54"/>
                <a:gd name="T32" fmla="*/ 36 w 45"/>
                <a:gd name="T33" fmla="*/ 28 h 54"/>
                <a:gd name="T34" fmla="*/ 35 w 45"/>
                <a:gd name="T35" fmla="*/ 34 h 54"/>
                <a:gd name="T36" fmla="*/ 32 w 45"/>
                <a:gd name="T37" fmla="*/ 40 h 54"/>
                <a:gd name="T38" fmla="*/ 27 w 45"/>
                <a:gd name="T39" fmla="*/ 42 h 54"/>
                <a:gd name="T40" fmla="*/ 22 w 45"/>
                <a:gd name="T41" fmla="*/ 43 h 54"/>
                <a:gd name="T42" fmla="*/ 17 w 45"/>
                <a:gd name="T43" fmla="*/ 42 h 54"/>
                <a:gd name="T44" fmla="*/ 13 w 45"/>
                <a:gd name="T45" fmla="*/ 40 h 54"/>
                <a:gd name="T46" fmla="*/ 10 w 45"/>
                <a:gd name="T47" fmla="*/ 34 h 54"/>
                <a:gd name="T48" fmla="*/ 9 w 45"/>
                <a:gd name="T49" fmla="*/ 28 h 54"/>
                <a:gd name="T50" fmla="*/ 10 w 45"/>
                <a:gd name="T51" fmla="*/ 22 h 54"/>
                <a:gd name="T52" fmla="*/ 13 w 45"/>
                <a:gd name="T53" fmla="*/ 16 h 54"/>
                <a:gd name="T54" fmla="*/ 17 w 45"/>
                <a:gd name="T55" fmla="*/ 13 h 54"/>
                <a:gd name="T56" fmla="*/ 22 w 45"/>
                <a:gd name="T57" fmla="*/ 11 h 54"/>
                <a:gd name="T58" fmla="*/ 27 w 45"/>
                <a:gd name="T59" fmla="*/ 13 h 54"/>
                <a:gd name="T60" fmla="*/ 32 w 45"/>
                <a:gd name="T61" fmla="*/ 16 h 54"/>
                <a:gd name="T62" fmla="*/ 35 w 45"/>
                <a:gd name="T63" fmla="*/ 22 h 54"/>
                <a:gd name="T64" fmla="*/ 36 w 45"/>
                <a:gd name="T65" fmla="*/ 2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" h="54">
                  <a:moveTo>
                    <a:pt x="45" y="28"/>
                  </a:moveTo>
                  <a:lnTo>
                    <a:pt x="44" y="22"/>
                  </a:lnTo>
                  <a:lnTo>
                    <a:pt x="43" y="17"/>
                  </a:lnTo>
                  <a:lnTo>
                    <a:pt x="41" y="12"/>
                  </a:lnTo>
                  <a:lnTo>
                    <a:pt x="38" y="9"/>
                  </a:lnTo>
                  <a:lnTo>
                    <a:pt x="35" y="5"/>
                  </a:lnTo>
                  <a:lnTo>
                    <a:pt x="31" y="3"/>
                  </a:lnTo>
                  <a:lnTo>
                    <a:pt x="27" y="1"/>
                  </a:lnTo>
                  <a:lnTo>
                    <a:pt x="22" y="0"/>
                  </a:lnTo>
                  <a:lnTo>
                    <a:pt x="18" y="1"/>
                  </a:lnTo>
                  <a:lnTo>
                    <a:pt x="13" y="3"/>
                  </a:lnTo>
                  <a:lnTo>
                    <a:pt x="10" y="5"/>
                  </a:lnTo>
                  <a:lnTo>
                    <a:pt x="6" y="9"/>
                  </a:lnTo>
                  <a:lnTo>
                    <a:pt x="3" y="12"/>
                  </a:lnTo>
                  <a:lnTo>
                    <a:pt x="1" y="17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3" y="43"/>
                  </a:lnTo>
                  <a:lnTo>
                    <a:pt x="6" y="47"/>
                  </a:lnTo>
                  <a:lnTo>
                    <a:pt x="10" y="51"/>
                  </a:lnTo>
                  <a:lnTo>
                    <a:pt x="13" y="53"/>
                  </a:lnTo>
                  <a:lnTo>
                    <a:pt x="18" y="54"/>
                  </a:lnTo>
                  <a:lnTo>
                    <a:pt x="22" y="54"/>
                  </a:lnTo>
                  <a:lnTo>
                    <a:pt x="27" y="54"/>
                  </a:lnTo>
                  <a:lnTo>
                    <a:pt x="31" y="53"/>
                  </a:lnTo>
                  <a:lnTo>
                    <a:pt x="35" y="51"/>
                  </a:lnTo>
                  <a:lnTo>
                    <a:pt x="38" y="47"/>
                  </a:lnTo>
                  <a:lnTo>
                    <a:pt x="41" y="43"/>
                  </a:lnTo>
                  <a:lnTo>
                    <a:pt x="43" y="39"/>
                  </a:lnTo>
                  <a:lnTo>
                    <a:pt x="44" y="34"/>
                  </a:lnTo>
                  <a:lnTo>
                    <a:pt x="45" y="28"/>
                  </a:lnTo>
                  <a:close/>
                  <a:moveTo>
                    <a:pt x="36" y="28"/>
                  </a:moveTo>
                  <a:lnTo>
                    <a:pt x="35" y="31"/>
                  </a:lnTo>
                  <a:lnTo>
                    <a:pt x="35" y="34"/>
                  </a:lnTo>
                  <a:lnTo>
                    <a:pt x="33" y="37"/>
                  </a:lnTo>
                  <a:lnTo>
                    <a:pt x="32" y="40"/>
                  </a:lnTo>
                  <a:lnTo>
                    <a:pt x="30" y="41"/>
                  </a:lnTo>
                  <a:lnTo>
                    <a:pt x="27" y="42"/>
                  </a:lnTo>
                  <a:lnTo>
                    <a:pt x="25" y="43"/>
                  </a:lnTo>
                  <a:lnTo>
                    <a:pt x="22" y="43"/>
                  </a:lnTo>
                  <a:lnTo>
                    <a:pt x="19" y="43"/>
                  </a:lnTo>
                  <a:lnTo>
                    <a:pt x="17" y="42"/>
                  </a:lnTo>
                  <a:lnTo>
                    <a:pt x="15" y="41"/>
                  </a:lnTo>
                  <a:lnTo>
                    <a:pt x="13" y="40"/>
                  </a:lnTo>
                  <a:lnTo>
                    <a:pt x="11" y="37"/>
                  </a:lnTo>
                  <a:lnTo>
                    <a:pt x="10" y="34"/>
                  </a:lnTo>
                  <a:lnTo>
                    <a:pt x="9" y="31"/>
                  </a:lnTo>
                  <a:lnTo>
                    <a:pt x="9" y="28"/>
                  </a:lnTo>
                  <a:lnTo>
                    <a:pt x="9" y="24"/>
                  </a:lnTo>
                  <a:lnTo>
                    <a:pt x="10" y="22"/>
                  </a:lnTo>
                  <a:lnTo>
                    <a:pt x="11" y="18"/>
                  </a:lnTo>
                  <a:lnTo>
                    <a:pt x="13" y="16"/>
                  </a:lnTo>
                  <a:lnTo>
                    <a:pt x="15" y="15"/>
                  </a:lnTo>
                  <a:lnTo>
                    <a:pt x="17" y="13"/>
                  </a:lnTo>
                  <a:lnTo>
                    <a:pt x="19" y="12"/>
                  </a:lnTo>
                  <a:lnTo>
                    <a:pt x="22" y="11"/>
                  </a:lnTo>
                  <a:lnTo>
                    <a:pt x="25" y="12"/>
                  </a:lnTo>
                  <a:lnTo>
                    <a:pt x="27" y="13"/>
                  </a:lnTo>
                  <a:lnTo>
                    <a:pt x="30" y="15"/>
                  </a:lnTo>
                  <a:lnTo>
                    <a:pt x="32" y="16"/>
                  </a:lnTo>
                  <a:lnTo>
                    <a:pt x="33" y="18"/>
                  </a:lnTo>
                  <a:lnTo>
                    <a:pt x="35" y="22"/>
                  </a:lnTo>
                  <a:lnTo>
                    <a:pt x="35" y="24"/>
                  </a:lnTo>
                  <a:lnTo>
                    <a:pt x="36" y="28"/>
                  </a:lnTo>
                  <a:close/>
                </a:path>
              </a:pathLst>
            </a:custGeom>
            <a:solidFill>
              <a:srgbClr val="FCF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2" name="Freeform 44"/>
            <p:cNvSpPr>
              <a:spLocks noEditPoints="1"/>
            </p:cNvSpPr>
            <p:nvPr/>
          </p:nvSpPr>
          <p:spPr bwMode="auto">
            <a:xfrm>
              <a:off x="1158" y="2656"/>
              <a:ext cx="7" cy="7"/>
            </a:xfrm>
            <a:custGeom>
              <a:avLst/>
              <a:gdLst>
                <a:gd name="T0" fmla="*/ 36 w 36"/>
                <a:gd name="T1" fmla="*/ 17 h 43"/>
                <a:gd name="T2" fmla="*/ 33 w 36"/>
                <a:gd name="T3" fmla="*/ 10 h 43"/>
                <a:gd name="T4" fmla="*/ 28 w 36"/>
                <a:gd name="T5" fmla="*/ 4 h 43"/>
                <a:gd name="T6" fmla="*/ 22 w 36"/>
                <a:gd name="T7" fmla="*/ 0 h 43"/>
                <a:gd name="T8" fmla="*/ 14 w 36"/>
                <a:gd name="T9" fmla="*/ 0 h 43"/>
                <a:gd name="T10" fmla="*/ 8 w 36"/>
                <a:gd name="T11" fmla="*/ 4 h 43"/>
                <a:gd name="T12" fmla="*/ 3 w 36"/>
                <a:gd name="T13" fmla="*/ 10 h 43"/>
                <a:gd name="T14" fmla="*/ 0 w 36"/>
                <a:gd name="T15" fmla="*/ 17 h 43"/>
                <a:gd name="T16" fmla="*/ 0 w 36"/>
                <a:gd name="T17" fmla="*/ 27 h 43"/>
                <a:gd name="T18" fmla="*/ 3 w 36"/>
                <a:gd name="T19" fmla="*/ 34 h 43"/>
                <a:gd name="T20" fmla="*/ 8 w 36"/>
                <a:gd name="T21" fmla="*/ 40 h 43"/>
                <a:gd name="T22" fmla="*/ 14 w 36"/>
                <a:gd name="T23" fmla="*/ 43 h 43"/>
                <a:gd name="T24" fmla="*/ 22 w 36"/>
                <a:gd name="T25" fmla="*/ 43 h 43"/>
                <a:gd name="T26" fmla="*/ 28 w 36"/>
                <a:gd name="T27" fmla="*/ 40 h 43"/>
                <a:gd name="T28" fmla="*/ 33 w 36"/>
                <a:gd name="T29" fmla="*/ 34 h 43"/>
                <a:gd name="T30" fmla="*/ 36 w 36"/>
                <a:gd name="T31" fmla="*/ 27 h 43"/>
                <a:gd name="T32" fmla="*/ 27 w 36"/>
                <a:gd name="T33" fmla="*/ 22 h 43"/>
                <a:gd name="T34" fmla="*/ 26 w 36"/>
                <a:gd name="T35" fmla="*/ 25 h 43"/>
                <a:gd name="T36" fmla="*/ 24 w 36"/>
                <a:gd name="T37" fmla="*/ 29 h 43"/>
                <a:gd name="T38" fmla="*/ 22 w 36"/>
                <a:gd name="T39" fmla="*/ 31 h 43"/>
                <a:gd name="T40" fmla="*/ 18 w 36"/>
                <a:gd name="T41" fmla="*/ 33 h 43"/>
                <a:gd name="T42" fmla="*/ 15 w 36"/>
                <a:gd name="T43" fmla="*/ 31 h 43"/>
                <a:gd name="T44" fmla="*/ 12 w 36"/>
                <a:gd name="T45" fmla="*/ 29 h 43"/>
                <a:gd name="T46" fmla="*/ 10 w 36"/>
                <a:gd name="T47" fmla="*/ 25 h 43"/>
                <a:gd name="T48" fmla="*/ 9 w 36"/>
                <a:gd name="T49" fmla="*/ 22 h 43"/>
                <a:gd name="T50" fmla="*/ 10 w 36"/>
                <a:gd name="T51" fmla="*/ 17 h 43"/>
                <a:gd name="T52" fmla="*/ 12 w 36"/>
                <a:gd name="T53" fmla="*/ 15 h 43"/>
                <a:gd name="T54" fmla="*/ 15 w 36"/>
                <a:gd name="T55" fmla="*/ 12 h 43"/>
                <a:gd name="T56" fmla="*/ 18 w 36"/>
                <a:gd name="T57" fmla="*/ 11 h 43"/>
                <a:gd name="T58" fmla="*/ 22 w 36"/>
                <a:gd name="T59" fmla="*/ 12 h 43"/>
                <a:gd name="T60" fmla="*/ 24 w 36"/>
                <a:gd name="T61" fmla="*/ 15 h 43"/>
                <a:gd name="T62" fmla="*/ 26 w 36"/>
                <a:gd name="T63" fmla="*/ 17 h 43"/>
                <a:gd name="T64" fmla="*/ 27 w 36"/>
                <a:gd name="T65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" h="43">
                  <a:moveTo>
                    <a:pt x="36" y="22"/>
                  </a:moveTo>
                  <a:lnTo>
                    <a:pt x="36" y="17"/>
                  </a:lnTo>
                  <a:lnTo>
                    <a:pt x="35" y="13"/>
                  </a:lnTo>
                  <a:lnTo>
                    <a:pt x="33" y="10"/>
                  </a:lnTo>
                  <a:lnTo>
                    <a:pt x="31" y="6"/>
                  </a:lnTo>
                  <a:lnTo>
                    <a:pt x="28" y="4"/>
                  </a:lnTo>
                  <a:lnTo>
                    <a:pt x="25" y="1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1" y="1"/>
                  </a:lnTo>
                  <a:lnTo>
                    <a:pt x="8" y="4"/>
                  </a:lnTo>
                  <a:lnTo>
                    <a:pt x="5" y="6"/>
                  </a:lnTo>
                  <a:lnTo>
                    <a:pt x="3" y="10"/>
                  </a:lnTo>
                  <a:lnTo>
                    <a:pt x="2" y="13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2" y="30"/>
                  </a:lnTo>
                  <a:lnTo>
                    <a:pt x="3" y="34"/>
                  </a:lnTo>
                  <a:lnTo>
                    <a:pt x="5" y="37"/>
                  </a:lnTo>
                  <a:lnTo>
                    <a:pt x="8" y="40"/>
                  </a:lnTo>
                  <a:lnTo>
                    <a:pt x="11" y="42"/>
                  </a:lnTo>
                  <a:lnTo>
                    <a:pt x="14" y="43"/>
                  </a:lnTo>
                  <a:lnTo>
                    <a:pt x="18" y="43"/>
                  </a:lnTo>
                  <a:lnTo>
                    <a:pt x="22" y="43"/>
                  </a:lnTo>
                  <a:lnTo>
                    <a:pt x="25" y="42"/>
                  </a:lnTo>
                  <a:lnTo>
                    <a:pt x="28" y="40"/>
                  </a:lnTo>
                  <a:lnTo>
                    <a:pt x="31" y="37"/>
                  </a:lnTo>
                  <a:lnTo>
                    <a:pt x="33" y="34"/>
                  </a:lnTo>
                  <a:lnTo>
                    <a:pt x="35" y="30"/>
                  </a:lnTo>
                  <a:lnTo>
                    <a:pt x="36" y="27"/>
                  </a:lnTo>
                  <a:lnTo>
                    <a:pt x="36" y="22"/>
                  </a:lnTo>
                  <a:close/>
                  <a:moveTo>
                    <a:pt x="27" y="22"/>
                  </a:moveTo>
                  <a:lnTo>
                    <a:pt x="27" y="24"/>
                  </a:lnTo>
                  <a:lnTo>
                    <a:pt x="26" y="25"/>
                  </a:lnTo>
                  <a:lnTo>
                    <a:pt x="26" y="28"/>
                  </a:lnTo>
                  <a:lnTo>
                    <a:pt x="24" y="29"/>
                  </a:lnTo>
                  <a:lnTo>
                    <a:pt x="23" y="30"/>
                  </a:lnTo>
                  <a:lnTo>
                    <a:pt x="22" y="31"/>
                  </a:lnTo>
                  <a:lnTo>
                    <a:pt x="20" y="33"/>
                  </a:lnTo>
                  <a:lnTo>
                    <a:pt x="18" y="33"/>
                  </a:lnTo>
                  <a:lnTo>
                    <a:pt x="16" y="33"/>
                  </a:lnTo>
                  <a:lnTo>
                    <a:pt x="15" y="31"/>
                  </a:lnTo>
                  <a:lnTo>
                    <a:pt x="13" y="30"/>
                  </a:lnTo>
                  <a:lnTo>
                    <a:pt x="12" y="29"/>
                  </a:lnTo>
                  <a:lnTo>
                    <a:pt x="11" y="28"/>
                  </a:lnTo>
                  <a:lnTo>
                    <a:pt x="10" y="25"/>
                  </a:lnTo>
                  <a:lnTo>
                    <a:pt x="9" y="24"/>
                  </a:lnTo>
                  <a:lnTo>
                    <a:pt x="9" y="22"/>
                  </a:lnTo>
                  <a:lnTo>
                    <a:pt x="9" y="19"/>
                  </a:lnTo>
                  <a:lnTo>
                    <a:pt x="10" y="17"/>
                  </a:lnTo>
                  <a:lnTo>
                    <a:pt x="11" y="16"/>
                  </a:lnTo>
                  <a:lnTo>
                    <a:pt x="12" y="15"/>
                  </a:lnTo>
                  <a:lnTo>
                    <a:pt x="13" y="13"/>
                  </a:lnTo>
                  <a:lnTo>
                    <a:pt x="15" y="12"/>
                  </a:lnTo>
                  <a:lnTo>
                    <a:pt x="16" y="11"/>
                  </a:lnTo>
                  <a:lnTo>
                    <a:pt x="18" y="11"/>
                  </a:lnTo>
                  <a:lnTo>
                    <a:pt x="20" y="11"/>
                  </a:lnTo>
                  <a:lnTo>
                    <a:pt x="22" y="12"/>
                  </a:lnTo>
                  <a:lnTo>
                    <a:pt x="23" y="13"/>
                  </a:lnTo>
                  <a:lnTo>
                    <a:pt x="24" y="15"/>
                  </a:lnTo>
                  <a:lnTo>
                    <a:pt x="26" y="16"/>
                  </a:lnTo>
                  <a:lnTo>
                    <a:pt x="26" y="17"/>
                  </a:lnTo>
                  <a:lnTo>
                    <a:pt x="27" y="19"/>
                  </a:lnTo>
                  <a:lnTo>
                    <a:pt x="27" y="22"/>
                  </a:lnTo>
                  <a:close/>
                </a:path>
              </a:pathLst>
            </a:custGeom>
            <a:solidFill>
              <a:srgbClr val="FDF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" name="Freeform 45"/>
            <p:cNvSpPr>
              <a:spLocks/>
            </p:cNvSpPr>
            <p:nvPr/>
          </p:nvSpPr>
          <p:spPr bwMode="auto">
            <a:xfrm>
              <a:off x="1159" y="2657"/>
              <a:ext cx="5" cy="5"/>
            </a:xfrm>
            <a:custGeom>
              <a:avLst/>
              <a:gdLst>
                <a:gd name="T0" fmla="*/ 27 w 27"/>
                <a:gd name="T1" fmla="*/ 17 h 32"/>
                <a:gd name="T2" fmla="*/ 26 w 27"/>
                <a:gd name="T3" fmla="*/ 13 h 32"/>
                <a:gd name="T4" fmla="*/ 26 w 27"/>
                <a:gd name="T5" fmla="*/ 11 h 32"/>
                <a:gd name="T6" fmla="*/ 24 w 27"/>
                <a:gd name="T7" fmla="*/ 7 h 32"/>
                <a:gd name="T8" fmla="*/ 23 w 27"/>
                <a:gd name="T9" fmla="*/ 5 h 32"/>
                <a:gd name="T10" fmla="*/ 21 w 27"/>
                <a:gd name="T11" fmla="*/ 4 h 32"/>
                <a:gd name="T12" fmla="*/ 18 w 27"/>
                <a:gd name="T13" fmla="*/ 2 h 32"/>
                <a:gd name="T14" fmla="*/ 16 w 27"/>
                <a:gd name="T15" fmla="*/ 1 h 32"/>
                <a:gd name="T16" fmla="*/ 13 w 27"/>
                <a:gd name="T17" fmla="*/ 0 h 32"/>
                <a:gd name="T18" fmla="*/ 10 w 27"/>
                <a:gd name="T19" fmla="*/ 1 h 32"/>
                <a:gd name="T20" fmla="*/ 8 w 27"/>
                <a:gd name="T21" fmla="*/ 2 h 32"/>
                <a:gd name="T22" fmla="*/ 6 w 27"/>
                <a:gd name="T23" fmla="*/ 4 h 32"/>
                <a:gd name="T24" fmla="*/ 4 w 27"/>
                <a:gd name="T25" fmla="*/ 5 h 32"/>
                <a:gd name="T26" fmla="*/ 2 w 27"/>
                <a:gd name="T27" fmla="*/ 7 h 32"/>
                <a:gd name="T28" fmla="*/ 1 w 27"/>
                <a:gd name="T29" fmla="*/ 11 h 32"/>
                <a:gd name="T30" fmla="*/ 0 w 27"/>
                <a:gd name="T31" fmla="*/ 13 h 32"/>
                <a:gd name="T32" fmla="*/ 0 w 27"/>
                <a:gd name="T33" fmla="*/ 17 h 32"/>
                <a:gd name="T34" fmla="*/ 0 w 27"/>
                <a:gd name="T35" fmla="*/ 20 h 32"/>
                <a:gd name="T36" fmla="*/ 1 w 27"/>
                <a:gd name="T37" fmla="*/ 23 h 32"/>
                <a:gd name="T38" fmla="*/ 2 w 27"/>
                <a:gd name="T39" fmla="*/ 26 h 32"/>
                <a:gd name="T40" fmla="*/ 4 w 27"/>
                <a:gd name="T41" fmla="*/ 29 h 32"/>
                <a:gd name="T42" fmla="*/ 6 w 27"/>
                <a:gd name="T43" fmla="*/ 30 h 32"/>
                <a:gd name="T44" fmla="*/ 8 w 27"/>
                <a:gd name="T45" fmla="*/ 31 h 32"/>
                <a:gd name="T46" fmla="*/ 10 w 27"/>
                <a:gd name="T47" fmla="*/ 32 h 32"/>
                <a:gd name="T48" fmla="*/ 13 w 27"/>
                <a:gd name="T49" fmla="*/ 32 h 32"/>
                <a:gd name="T50" fmla="*/ 16 w 27"/>
                <a:gd name="T51" fmla="*/ 32 h 32"/>
                <a:gd name="T52" fmla="*/ 18 w 27"/>
                <a:gd name="T53" fmla="*/ 31 h 32"/>
                <a:gd name="T54" fmla="*/ 21 w 27"/>
                <a:gd name="T55" fmla="*/ 30 h 32"/>
                <a:gd name="T56" fmla="*/ 23 w 27"/>
                <a:gd name="T57" fmla="*/ 29 h 32"/>
                <a:gd name="T58" fmla="*/ 24 w 27"/>
                <a:gd name="T59" fmla="*/ 26 h 32"/>
                <a:gd name="T60" fmla="*/ 26 w 27"/>
                <a:gd name="T61" fmla="*/ 23 h 32"/>
                <a:gd name="T62" fmla="*/ 26 w 27"/>
                <a:gd name="T63" fmla="*/ 20 h 32"/>
                <a:gd name="T64" fmla="*/ 27 w 27"/>
                <a:gd name="T65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" h="32">
                  <a:moveTo>
                    <a:pt x="27" y="17"/>
                  </a:moveTo>
                  <a:lnTo>
                    <a:pt x="26" y="13"/>
                  </a:lnTo>
                  <a:lnTo>
                    <a:pt x="26" y="11"/>
                  </a:lnTo>
                  <a:lnTo>
                    <a:pt x="24" y="7"/>
                  </a:lnTo>
                  <a:lnTo>
                    <a:pt x="23" y="5"/>
                  </a:lnTo>
                  <a:lnTo>
                    <a:pt x="21" y="4"/>
                  </a:lnTo>
                  <a:lnTo>
                    <a:pt x="18" y="2"/>
                  </a:lnTo>
                  <a:lnTo>
                    <a:pt x="16" y="1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5"/>
                  </a:lnTo>
                  <a:lnTo>
                    <a:pt x="2" y="7"/>
                  </a:lnTo>
                  <a:lnTo>
                    <a:pt x="1" y="11"/>
                  </a:lnTo>
                  <a:lnTo>
                    <a:pt x="0" y="13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1" y="23"/>
                  </a:lnTo>
                  <a:lnTo>
                    <a:pt x="2" y="26"/>
                  </a:lnTo>
                  <a:lnTo>
                    <a:pt x="4" y="29"/>
                  </a:lnTo>
                  <a:lnTo>
                    <a:pt x="6" y="30"/>
                  </a:lnTo>
                  <a:lnTo>
                    <a:pt x="8" y="31"/>
                  </a:lnTo>
                  <a:lnTo>
                    <a:pt x="10" y="32"/>
                  </a:lnTo>
                  <a:lnTo>
                    <a:pt x="13" y="32"/>
                  </a:lnTo>
                  <a:lnTo>
                    <a:pt x="16" y="32"/>
                  </a:lnTo>
                  <a:lnTo>
                    <a:pt x="18" y="31"/>
                  </a:lnTo>
                  <a:lnTo>
                    <a:pt x="21" y="30"/>
                  </a:lnTo>
                  <a:lnTo>
                    <a:pt x="23" y="29"/>
                  </a:lnTo>
                  <a:lnTo>
                    <a:pt x="24" y="26"/>
                  </a:lnTo>
                  <a:lnTo>
                    <a:pt x="26" y="23"/>
                  </a:lnTo>
                  <a:lnTo>
                    <a:pt x="26" y="20"/>
                  </a:lnTo>
                  <a:lnTo>
                    <a:pt x="27" y="17"/>
                  </a:lnTo>
                  <a:close/>
                </a:path>
              </a:pathLst>
            </a:custGeom>
            <a:solidFill>
              <a:srgbClr val="FDF8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4" name="Freeform 46"/>
            <p:cNvSpPr>
              <a:spLocks/>
            </p:cNvSpPr>
            <p:nvPr/>
          </p:nvSpPr>
          <p:spPr bwMode="auto">
            <a:xfrm>
              <a:off x="1160" y="2658"/>
              <a:ext cx="3" cy="3"/>
            </a:xfrm>
            <a:custGeom>
              <a:avLst/>
              <a:gdLst>
                <a:gd name="T0" fmla="*/ 18 w 18"/>
                <a:gd name="T1" fmla="*/ 11 h 22"/>
                <a:gd name="T2" fmla="*/ 18 w 18"/>
                <a:gd name="T3" fmla="*/ 8 h 22"/>
                <a:gd name="T4" fmla="*/ 17 w 18"/>
                <a:gd name="T5" fmla="*/ 6 h 22"/>
                <a:gd name="T6" fmla="*/ 17 w 18"/>
                <a:gd name="T7" fmla="*/ 5 h 22"/>
                <a:gd name="T8" fmla="*/ 15 w 18"/>
                <a:gd name="T9" fmla="*/ 4 h 22"/>
                <a:gd name="T10" fmla="*/ 14 w 18"/>
                <a:gd name="T11" fmla="*/ 2 h 22"/>
                <a:gd name="T12" fmla="*/ 13 w 18"/>
                <a:gd name="T13" fmla="*/ 1 h 22"/>
                <a:gd name="T14" fmla="*/ 11 w 18"/>
                <a:gd name="T15" fmla="*/ 0 h 22"/>
                <a:gd name="T16" fmla="*/ 9 w 18"/>
                <a:gd name="T17" fmla="*/ 0 h 22"/>
                <a:gd name="T18" fmla="*/ 7 w 18"/>
                <a:gd name="T19" fmla="*/ 0 h 22"/>
                <a:gd name="T20" fmla="*/ 6 w 18"/>
                <a:gd name="T21" fmla="*/ 1 h 22"/>
                <a:gd name="T22" fmla="*/ 4 w 18"/>
                <a:gd name="T23" fmla="*/ 2 h 22"/>
                <a:gd name="T24" fmla="*/ 3 w 18"/>
                <a:gd name="T25" fmla="*/ 4 h 22"/>
                <a:gd name="T26" fmla="*/ 2 w 18"/>
                <a:gd name="T27" fmla="*/ 5 h 22"/>
                <a:gd name="T28" fmla="*/ 1 w 18"/>
                <a:gd name="T29" fmla="*/ 6 h 22"/>
                <a:gd name="T30" fmla="*/ 0 w 18"/>
                <a:gd name="T31" fmla="*/ 8 h 22"/>
                <a:gd name="T32" fmla="*/ 0 w 18"/>
                <a:gd name="T33" fmla="*/ 11 h 22"/>
                <a:gd name="T34" fmla="*/ 0 w 18"/>
                <a:gd name="T35" fmla="*/ 13 h 22"/>
                <a:gd name="T36" fmla="*/ 1 w 18"/>
                <a:gd name="T37" fmla="*/ 14 h 22"/>
                <a:gd name="T38" fmla="*/ 2 w 18"/>
                <a:gd name="T39" fmla="*/ 17 h 22"/>
                <a:gd name="T40" fmla="*/ 3 w 18"/>
                <a:gd name="T41" fmla="*/ 18 h 22"/>
                <a:gd name="T42" fmla="*/ 4 w 18"/>
                <a:gd name="T43" fmla="*/ 19 h 22"/>
                <a:gd name="T44" fmla="*/ 6 w 18"/>
                <a:gd name="T45" fmla="*/ 20 h 22"/>
                <a:gd name="T46" fmla="*/ 7 w 18"/>
                <a:gd name="T47" fmla="*/ 22 h 22"/>
                <a:gd name="T48" fmla="*/ 9 w 18"/>
                <a:gd name="T49" fmla="*/ 22 h 22"/>
                <a:gd name="T50" fmla="*/ 11 w 18"/>
                <a:gd name="T51" fmla="*/ 22 h 22"/>
                <a:gd name="T52" fmla="*/ 13 w 18"/>
                <a:gd name="T53" fmla="*/ 20 h 22"/>
                <a:gd name="T54" fmla="*/ 14 w 18"/>
                <a:gd name="T55" fmla="*/ 19 h 22"/>
                <a:gd name="T56" fmla="*/ 15 w 18"/>
                <a:gd name="T57" fmla="*/ 18 h 22"/>
                <a:gd name="T58" fmla="*/ 17 w 18"/>
                <a:gd name="T59" fmla="*/ 17 h 22"/>
                <a:gd name="T60" fmla="*/ 17 w 18"/>
                <a:gd name="T61" fmla="*/ 14 h 22"/>
                <a:gd name="T62" fmla="*/ 18 w 18"/>
                <a:gd name="T63" fmla="*/ 13 h 22"/>
                <a:gd name="T64" fmla="*/ 18 w 18"/>
                <a:gd name="T65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" h="22">
                  <a:moveTo>
                    <a:pt x="18" y="11"/>
                  </a:moveTo>
                  <a:lnTo>
                    <a:pt x="18" y="8"/>
                  </a:lnTo>
                  <a:lnTo>
                    <a:pt x="17" y="6"/>
                  </a:lnTo>
                  <a:lnTo>
                    <a:pt x="17" y="5"/>
                  </a:lnTo>
                  <a:lnTo>
                    <a:pt x="15" y="4"/>
                  </a:lnTo>
                  <a:lnTo>
                    <a:pt x="14" y="2"/>
                  </a:lnTo>
                  <a:lnTo>
                    <a:pt x="13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7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4"/>
                  </a:lnTo>
                  <a:lnTo>
                    <a:pt x="2" y="5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1" y="14"/>
                  </a:lnTo>
                  <a:lnTo>
                    <a:pt x="2" y="17"/>
                  </a:lnTo>
                  <a:lnTo>
                    <a:pt x="3" y="18"/>
                  </a:lnTo>
                  <a:lnTo>
                    <a:pt x="4" y="19"/>
                  </a:lnTo>
                  <a:lnTo>
                    <a:pt x="6" y="20"/>
                  </a:lnTo>
                  <a:lnTo>
                    <a:pt x="7" y="22"/>
                  </a:lnTo>
                  <a:lnTo>
                    <a:pt x="9" y="22"/>
                  </a:lnTo>
                  <a:lnTo>
                    <a:pt x="11" y="22"/>
                  </a:lnTo>
                  <a:lnTo>
                    <a:pt x="13" y="20"/>
                  </a:lnTo>
                  <a:lnTo>
                    <a:pt x="14" y="19"/>
                  </a:lnTo>
                  <a:lnTo>
                    <a:pt x="15" y="18"/>
                  </a:lnTo>
                  <a:lnTo>
                    <a:pt x="17" y="17"/>
                  </a:lnTo>
                  <a:lnTo>
                    <a:pt x="17" y="14"/>
                  </a:lnTo>
                  <a:lnTo>
                    <a:pt x="18" y="13"/>
                  </a:lnTo>
                  <a:lnTo>
                    <a:pt x="18" y="11"/>
                  </a:lnTo>
                  <a:close/>
                </a:path>
              </a:pathLst>
            </a:custGeom>
            <a:solidFill>
              <a:srgbClr val="FDFA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5" name="Freeform 47"/>
            <p:cNvSpPr>
              <a:spLocks/>
            </p:cNvSpPr>
            <p:nvPr/>
          </p:nvSpPr>
          <p:spPr bwMode="auto">
            <a:xfrm>
              <a:off x="1161" y="2658"/>
              <a:ext cx="2" cy="2"/>
            </a:xfrm>
            <a:custGeom>
              <a:avLst/>
              <a:gdLst>
                <a:gd name="T0" fmla="*/ 9 w 9"/>
                <a:gd name="T1" fmla="*/ 6 h 11"/>
                <a:gd name="T2" fmla="*/ 9 w 9"/>
                <a:gd name="T3" fmla="*/ 5 h 11"/>
                <a:gd name="T4" fmla="*/ 8 w 9"/>
                <a:gd name="T5" fmla="*/ 3 h 11"/>
                <a:gd name="T6" fmla="*/ 8 w 9"/>
                <a:gd name="T7" fmla="*/ 2 h 11"/>
                <a:gd name="T8" fmla="*/ 7 w 9"/>
                <a:gd name="T9" fmla="*/ 2 h 11"/>
                <a:gd name="T10" fmla="*/ 7 w 9"/>
                <a:gd name="T11" fmla="*/ 1 h 11"/>
                <a:gd name="T12" fmla="*/ 6 w 9"/>
                <a:gd name="T13" fmla="*/ 1 h 11"/>
                <a:gd name="T14" fmla="*/ 5 w 9"/>
                <a:gd name="T15" fmla="*/ 1 h 11"/>
                <a:gd name="T16" fmla="*/ 4 w 9"/>
                <a:gd name="T17" fmla="*/ 0 h 11"/>
                <a:gd name="T18" fmla="*/ 3 w 9"/>
                <a:gd name="T19" fmla="*/ 1 h 11"/>
                <a:gd name="T20" fmla="*/ 2 w 9"/>
                <a:gd name="T21" fmla="*/ 1 h 11"/>
                <a:gd name="T22" fmla="*/ 2 w 9"/>
                <a:gd name="T23" fmla="*/ 1 h 11"/>
                <a:gd name="T24" fmla="*/ 1 w 9"/>
                <a:gd name="T25" fmla="*/ 2 h 11"/>
                <a:gd name="T26" fmla="*/ 0 w 9"/>
                <a:gd name="T27" fmla="*/ 2 h 11"/>
                <a:gd name="T28" fmla="*/ 0 w 9"/>
                <a:gd name="T29" fmla="*/ 3 h 11"/>
                <a:gd name="T30" fmla="*/ 0 w 9"/>
                <a:gd name="T31" fmla="*/ 5 h 11"/>
                <a:gd name="T32" fmla="*/ 0 w 9"/>
                <a:gd name="T33" fmla="*/ 6 h 11"/>
                <a:gd name="T34" fmla="*/ 0 w 9"/>
                <a:gd name="T35" fmla="*/ 7 h 11"/>
                <a:gd name="T36" fmla="*/ 0 w 9"/>
                <a:gd name="T37" fmla="*/ 8 h 11"/>
                <a:gd name="T38" fmla="*/ 0 w 9"/>
                <a:gd name="T39" fmla="*/ 8 h 11"/>
                <a:gd name="T40" fmla="*/ 1 w 9"/>
                <a:gd name="T41" fmla="*/ 9 h 11"/>
                <a:gd name="T42" fmla="*/ 2 w 9"/>
                <a:gd name="T43" fmla="*/ 11 h 11"/>
                <a:gd name="T44" fmla="*/ 2 w 9"/>
                <a:gd name="T45" fmla="*/ 11 h 11"/>
                <a:gd name="T46" fmla="*/ 3 w 9"/>
                <a:gd name="T47" fmla="*/ 11 h 11"/>
                <a:gd name="T48" fmla="*/ 4 w 9"/>
                <a:gd name="T49" fmla="*/ 11 h 11"/>
                <a:gd name="T50" fmla="*/ 5 w 9"/>
                <a:gd name="T51" fmla="*/ 11 h 11"/>
                <a:gd name="T52" fmla="*/ 6 w 9"/>
                <a:gd name="T53" fmla="*/ 11 h 11"/>
                <a:gd name="T54" fmla="*/ 7 w 9"/>
                <a:gd name="T55" fmla="*/ 11 h 11"/>
                <a:gd name="T56" fmla="*/ 7 w 9"/>
                <a:gd name="T57" fmla="*/ 9 h 11"/>
                <a:gd name="T58" fmla="*/ 8 w 9"/>
                <a:gd name="T59" fmla="*/ 8 h 11"/>
                <a:gd name="T60" fmla="*/ 8 w 9"/>
                <a:gd name="T61" fmla="*/ 8 h 11"/>
                <a:gd name="T62" fmla="*/ 9 w 9"/>
                <a:gd name="T63" fmla="*/ 7 h 11"/>
                <a:gd name="T64" fmla="*/ 9 w 9"/>
                <a:gd name="T6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" h="11">
                  <a:moveTo>
                    <a:pt x="9" y="6"/>
                  </a:moveTo>
                  <a:lnTo>
                    <a:pt x="9" y="5"/>
                  </a:lnTo>
                  <a:lnTo>
                    <a:pt x="8" y="3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1"/>
                  </a:lnTo>
                  <a:lnTo>
                    <a:pt x="6" y="1"/>
                  </a:lnTo>
                  <a:lnTo>
                    <a:pt x="5" y="1"/>
                  </a:lnTo>
                  <a:lnTo>
                    <a:pt x="4" y="0"/>
                  </a:lnTo>
                  <a:lnTo>
                    <a:pt x="3" y="1"/>
                  </a:lnTo>
                  <a:lnTo>
                    <a:pt x="2" y="1"/>
                  </a:lnTo>
                  <a:lnTo>
                    <a:pt x="2" y="1"/>
                  </a:lnTo>
                  <a:lnTo>
                    <a:pt x="1" y="2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9"/>
                  </a:lnTo>
                  <a:lnTo>
                    <a:pt x="2" y="11"/>
                  </a:lnTo>
                  <a:lnTo>
                    <a:pt x="2" y="11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5" y="11"/>
                  </a:lnTo>
                  <a:lnTo>
                    <a:pt x="6" y="11"/>
                  </a:lnTo>
                  <a:lnTo>
                    <a:pt x="7" y="11"/>
                  </a:lnTo>
                  <a:lnTo>
                    <a:pt x="7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6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6" name="Freeform 48"/>
            <p:cNvSpPr>
              <a:spLocks/>
            </p:cNvSpPr>
            <p:nvPr/>
          </p:nvSpPr>
          <p:spPr bwMode="auto">
            <a:xfrm>
              <a:off x="1043" y="2596"/>
              <a:ext cx="44" cy="47"/>
            </a:xfrm>
            <a:custGeom>
              <a:avLst/>
              <a:gdLst>
                <a:gd name="T0" fmla="*/ 185 w 220"/>
                <a:gd name="T1" fmla="*/ 0 h 284"/>
                <a:gd name="T2" fmla="*/ 0 w 220"/>
                <a:gd name="T3" fmla="*/ 48 h 284"/>
                <a:gd name="T4" fmla="*/ 58 w 220"/>
                <a:gd name="T5" fmla="*/ 260 h 284"/>
                <a:gd name="T6" fmla="*/ 94 w 220"/>
                <a:gd name="T7" fmla="*/ 284 h 284"/>
                <a:gd name="T8" fmla="*/ 220 w 220"/>
                <a:gd name="T9" fmla="*/ 23 h 284"/>
                <a:gd name="T10" fmla="*/ 185 w 220"/>
                <a:gd name="T11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284">
                  <a:moveTo>
                    <a:pt x="185" y="0"/>
                  </a:moveTo>
                  <a:lnTo>
                    <a:pt x="0" y="48"/>
                  </a:lnTo>
                  <a:lnTo>
                    <a:pt x="58" y="260"/>
                  </a:lnTo>
                  <a:lnTo>
                    <a:pt x="94" y="284"/>
                  </a:lnTo>
                  <a:lnTo>
                    <a:pt x="220" y="23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C2C2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7" name="Freeform 49"/>
            <p:cNvSpPr>
              <a:spLocks/>
            </p:cNvSpPr>
            <p:nvPr/>
          </p:nvSpPr>
          <p:spPr bwMode="auto">
            <a:xfrm>
              <a:off x="1043" y="2596"/>
              <a:ext cx="44" cy="26"/>
            </a:xfrm>
            <a:custGeom>
              <a:avLst/>
              <a:gdLst>
                <a:gd name="T0" fmla="*/ 186 w 222"/>
                <a:gd name="T1" fmla="*/ 0 h 157"/>
                <a:gd name="T2" fmla="*/ 0 w 222"/>
                <a:gd name="T3" fmla="*/ 48 h 157"/>
                <a:gd name="T4" fmla="*/ 157 w 222"/>
                <a:gd name="T5" fmla="*/ 157 h 157"/>
                <a:gd name="T6" fmla="*/ 222 w 222"/>
                <a:gd name="T7" fmla="*/ 24 h 157"/>
                <a:gd name="T8" fmla="*/ 186 w 222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157">
                  <a:moveTo>
                    <a:pt x="186" y="0"/>
                  </a:moveTo>
                  <a:lnTo>
                    <a:pt x="0" y="48"/>
                  </a:lnTo>
                  <a:lnTo>
                    <a:pt x="157" y="157"/>
                  </a:lnTo>
                  <a:lnTo>
                    <a:pt x="222" y="24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rgbClr val="EBEC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8" name="Freeform 50"/>
            <p:cNvSpPr>
              <a:spLocks/>
            </p:cNvSpPr>
            <p:nvPr/>
          </p:nvSpPr>
          <p:spPr bwMode="auto">
            <a:xfrm>
              <a:off x="1043" y="2601"/>
              <a:ext cx="13" cy="15"/>
            </a:xfrm>
            <a:custGeom>
              <a:avLst/>
              <a:gdLst>
                <a:gd name="T0" fmla="*/ 63 w 63"/>
                <a:gd name="T1" fmla="*/ 0 h 89"/>
                <a:gd name="T2" fmla="*/ 0 w 63"/>
                <a:gd name="T3" fmla="*/ 16 h 89"/>
                <a:gd name="T4" fmla="*/ 20 w 63"/>
                <a:gd name="T5" fmla="*/ 89 h 89"/>
                <a:gd name="T6" fmla="*/ 63 w 63"/>
                <a:gd name="T7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9">
                  <a:moveTo>
                    <a:pt x="63" y="0"/>
                  </a:moveTo>
                  <a:lnTo>
                    <a:pt x="0" y="16"/>
                  </a:lnTo>
                  <a:lnTo>
                    <a:pt x="20" y="89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4A41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9" name="Freeform 51"/>
            <p:cNvSpPr>
              <a:spLocks/>
            </p:cNvSpPr>
            <p:nvPr/>
          </p:nvSpPr>
          <p:spPr bwMode="auto">
            <a:xfrm>
              <a:off x="1043" y="2601"/>
              <a:ext cx="13" cy="8"/>
            </a:xfrm>
            <a:custGeom>
              <a:avLst/>
              <a:gdLst>
                <a:gd name="T0" fmla="*/ 63 w 63"/>
                <a:gd name="T1" fmla="*/ 0 h 46"/>
                <a:gd name="T2" fmla="*/ 0 w 63"/>
                <a:gd name="T3" fmla="*/ 16 h 46"/>
                <a:gd name="T4" fmla="*/ 41 w 63"/>
                <a:gd name="T5" fmla="*/ 46 h 46"/>
                <a:gd name="T6" fmla="*/ 63 w 63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46">
                  <a:moveTo>
                    <a:pt x="63" y="0"/>
                  </a:moveTo>
                  <a:lnTo>
                    <a:pt x="0" y="16"/>
                  </a:lnTo>
                  <a:lnTo>
                    <a:pt x="41" y="4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DE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0" name="Freeform 52"/>
            <p:cNvSpPr>
              <a:spLocks/>
            </p:cNvSpPr>
            <p:nvPr/>
          </p:nvSpPr>
          <p:spPr bwMode="auto">
            <a:xfrm>
              <a:off x="1078" y="2596"/>
              <a:ext cx="93" cy="63"/>
            </a:xfrm>
            <a:custGeom>
              <a:avLst/>
              <a:gdLst>
                <a:gd name="T0" fmla="*/ 8 w 463"/>
                <a:gd name="T1" fmla="*/ 0 h 376"/>
                <a:gd name="T2" fmla="*/ 0 w 463"/>
                <a:gd name="T3" fmla="*/ 79 h 376"/>
                <a:gd name="T4" fmla="*/ 432 w 463"/>
                <a:gd name="T5" fmla="*/ 376 h 376"/>
                <a:gd name="T6" fmla="*/ 463 w 463"/>
                <a:gd name="T7" fmla="*/ 311 h 376"/>
                <a:gd name="T8" fmla="*/ 8 w 463"/>
                <a:gd name="T9" fmla="*/ 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3" h="376">
                  <a:moveTo>
                    <a:pt x="8" y="0"/>
                  </a:moveTo>
                  <a:lnTo>
                    <a:pt x="0" y="79"/>
                  </a:lnTo>
                  <a:lnTo>
                    <a:pt x="432" y="376"/>
                  </a:lnTo>
                  <a:lnTo>
                    <a:pt x="463" y="31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1" name="Freeform 53"/>
            <p:cNvSpPr>
              <a:spLocks/>
            </p:cNvSpPr>
            <p:nvPr/>
          </p:nvSpPr>
          <p:spPr bwMode="auto">
            <a:xfrm>
              <a:off x="1065" y="2609"/>
              <a:ext cx="100" cy="72"/>
            </a:xfrm>
            <a:custGeom>
              <a:avLst/>
              <a:gdLst>
                <a:gd name="T0" fmla="*/ 69 w 501"/>
                <a:gd name="T1" fmla="*/ 0 h 430"/>
                <a:gd name="T2" fmla="*/ 14 w 501"/>
                <a:gd name="T3" fmla="*/ 52 h 430"/>
                <a:gd name="T4" fmla="*/ 0 w 501"/>
                <a:gd name="T5" fmla="*/ 131 h 430"/>
                <a:gd name="T6" fmla="*/ 436 w 501"/>
                <a:gd name="T7" fmla="*/ 430 h 430"/>
                <a:gd name="T8" fmla="*/ 501 w 501"/>
                <a:gd name="T9" fmla="*/ 297 h 430"/>
                <a:gd name="T10" fmla="*/ 69 w 501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1" h="430">
                  <a:moveTo>
                    <a:pt x="69" y="0"/>
                  </a:moveTo>
                  <a:lnTo>
                    <a:pt x="14" y="52"/>
                  </a:lnTo>
                  <a:lnTo>
                    <a:pt x="0" y="131"/>
                  </a:lnTo>
                  <a:lnTo>
                    <a:pt x="436" y="430"/>
                  </a:lnTo>
                  <a:lnTo>
                    <a:pt x="501" y="29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2" name="Freeform 54"/>
            <p:cNvSpPr>
              <a:spLocks/>
            </p:cNvSpPr>
            <p:nvPr/>
          </p:nvSpPr>
          <p:spPr bwMode="auto">
            <a:xfrm>
              <a:off x="1055" y="2630"/>
              <a:ext cx="97" cy="61"/>
            </a:xfrm>
            <a:custGeom>
              <a:avLst/>
              <a:gdLst>
                <a:gd name="T0" fmla="*/ 51 w 487"/>
                <a:gd name="T1" fmla="*/ 0 h 367"/>
                <a:gd name="T2" fmla="*/ 0 w 487"/>
                <a:gd name="T3" fmla="*/ 55 h 367"/>
                <a:gd name="T4" fmla="*/ 455 w 487"/>
                <a:gd name="T5" fmla="*/ 367 h 367"/>
                <a:gd name="T6" fmla="*/ 487 w 487"/>
                <a:gd name="T7" fmla="*/ 301 h 367"/>
                <a:gd name="T8" fmla="*/ 51 w 487"/>
                <a:gd name="T9" fmla="*/ 0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367">
                  <a:moveTo>
                    <a:pt x="51" y="0"/>
                  </a:moveTo>
                  <a:lnTo>
                    <a:pt x="0" y="55"/>
                  </a:lnTo>
                  <a:lnTo>
                    <a:pt x="455" y="367"/>
                  </a:lnTo>
                  <a:lnTo>
                    <a:pt x="487" y="301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3" name="Freeform 55"/>
            <p:cNvSpPr>
              <a:spLocks/>
            </p:cNvSpPr>
            <p:nvPr/>
          </p:nvSpPr>
          <p:spPr bwMode="auto">
            <a:xfrm>
              <a:off x="1143" y="2647"/>
              <a:ext cx="30" cy="45"/>
            </a:xfrm>
            <a:custGeom>
              <a:avLst/>
              <a:gdLst>
                <a:gd name="T0" fmla="*/ 127 w 147"/>
                <a:gd name="T1" fmla="*/ 0 h 276"/>
                <a:gd name="T2" fmla="*/ 147 w 147"/>
                <a:gd name="T3" fmla="*/ 14 h 276"/>
                <a:gd name="T4" fmla="*/ 20 w 147"/>
                <a:gd name="T5" fmla="*/ 276 h 276"/>
                <a:gd name="T6" fmla="*/ 0 w 147"/>
                <a:gd name="T7" fmla="*/ 263 h 276"/>
                <a:gd name="T8" fmla="*/ 127 w 147"/>
                <a:gd name="T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276">
                  <a:moveTo>
                    <a:pt x="127" y="0"/>
                  </a:moveTo>
                  <a:lnTo>
                    <a:pt x="147" y="14"/>
                  </a:lnTo>
                  <a:lnTo>
                    <a:pt x="20" y="276"/>
                  </a:lnTo>
                  <a:lnTo>
                    <a:pt x="0" y="263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C2C1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4" name="Freeform 56"/>
            <p:cNvSpPr>
              <a:spLocks/>
            </p:cNvSpPr>
            <p:nvPr/>
          </p:nvSpPr>
          <p:spPr bwMode="auto">
            <a:xfrm>
              <a:off x="1150" y="2647"/>
              <a:ext cx="23" cy="34"/>
            </a:xfrm>
            <a:custGeom>
              <a:avLst/>
              <a:gdLst>
                <a:gd name="T0" fmla="*/ 94 w 114"/>
                <a:gd name="T1" fmla="*/ 0 h 209"/>
                <a:gd name="T2" fmla="*/ 114 w 114"/>
                <a:gd name="T3" fmla="*/ 14 h 209"/>
                <a:gd name="T4" fmla="*/ 20 w 114"/>
                <a:gd name="T5" fmla="*/ 209 h 209"/>
                <a:gd name="T6" fmla="*/ 0 w 114"/>
                <a:gd name="T7" fmla="*/ 195 h 209"/>
                <a:gd name="T8" fmla="*/ 94 w 114"/>
                <a:gd name="T9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209">
                  <a:moveTo>
                    <a:pt x="94" y="0"/>
                  </a:moveTo>
                  <a:lnTo>
                    <a:pt x="114" y="14"/>
                  </a:lnTo>
                  <a:lnTo>
                    <a:pt x="20" y="209"/>
                  </a:lnTo>
                  <a:lnTo>
                    <a:pt x="0" y="195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DFC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5" name="Freeform 57"/>
            <p:cNvSpPr>
              <a:spLocks/>
            </p:cNvSpPr>
            <p:nvPr/>
          </p:nvSpPr>
          <p:spPr bwMode="auto">
            <a:xfrm>
              <a:off x="1162" y="2647"/>
              <a:ext cx="11" cy="13"/>
            </a:xfrm>
            <a:custGeom>
              <a:avLst/>
              <a:gdLst>
                <a:gd name="T0" fmla="*/ 31 w 51"/>
                <a:gd name="T1" fmla="*/ 0 h 78"/>
                <a:gd name="T2" fmla="*/ 51 w 51"/>
                <a:gd name="T3" fmla="*/ 14 h 78"/>
                <a:gd name="T4" fmla="*/ 21 w 51"/>
                <a:gd name="T5" fmla="*/ 78 h 78"/>
                <a:gd name="T6" fmla="*/ 0 w 51"/>
                <a:gd name="T7" fmla="*/ 65 h 78"/>
                <a:gd name="T8" fmla="*/ 31 w 51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78">
                  <a:moveTo>
                    <a:pt x="31" y="0"/>
                  </a:moveTo>
                  <a:lnTo>
                    <a:pt x="51" y="14"/>
                  </a:lnTo>
                  <a:lnTo>
                    <a:pt x="21" y="78"/>
                  </a:lnTo>
                  <a:lnTo>
                    <a:pt x="0" y="6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936" name="Group 5"/>
          <p:cNvGrpSpPr>
            <a:grpSpLocks/>
          </p:cNvGrpSpPr>
          <p:nvPr/>
        </p:nvGrpSpPr>
        <p:grpSpPr bwMode="auto">
          <a:xfrm rot="17176774">
            <a:off x="380378" y="4771289"/>
            <a:ext cx="635000" cy="444500"/>
            <a:chOff x="1043" y="2596"/>
            <a:chExt cx="142" cy="99"/>
          </a:xfrm>
        </p:grpSpPr>
        <p:sp>
          <p:nvSpPr>
            <p:cNvPr id="937" name="Freeform 6"/>
            <p:cNvSpPr>
              <a:spLocks/>
            </p:cNvSpPr>
            <p:nvPr/>
          </p:nvSpPr>
          <p:spPr bwMode="auto">
            <a:xfrm>
              <a:off x="1149" y="2693"/>
              <a:ext cx="12" cy="2"/>
            </a:xfrm>
            <a:custGeom>
              <a:avLst/>
              <a:gdLst>
                <a:gd name="T0" fmla="*/ 63 w 63"/>
                <a:gd name="T1" fmla="*/ 14 h 14"/>
                <a:gd name="T2" fmla="*/ 55 w 63"/>
                <a:gd name="T3" fmla="*/ 14 h 14"/>
                <a:gd name="T4" fmla="*/ 48 w 63"/>
                <a:gd name="T5" fmla="*/ 14 h 14"/>
                <a:gd name="T6" fmla="*/ 40 w 63"/>
                <a:gd name="T7" fmla="*/ 14 h 14"/>
                <a:gd name="T8" fmla="*/ 31 w 63"/>
                <a:gd name="T9" fmla="*/ 11 h 14"/>
                <a:gd name="T10" fmla="*/ 23 w 63"/>
                <a:gd name="T11" fmla="*/ 10 h 14"/>
                <a:gd name="T12" fmla="*/ 16 w 63"/>
                <a:gd name="T13" fmla="*/ 8 h 14"/>
                <a:gd name="T14" fmla="*/ 8 w 63"/>
                <a:gd name="T15" fmla="*/ 4 h 14"/>
                <a:gd name="T16" fmla="*/ 0 w 63"/>
                <a:gd name="T17" fmla="*/ 0 h 14"/>
                <a:gd name="T18" fmla="*/ 8 w 63"/>
                <a:gd name="T19" fmla="*/ 3 h 14"/>
                <a:gd name="T20" fmla="*/ 15 w 63"/>
                <a:gd name="T21" fmla="*/ 6 h 14"/>
                <a:gd name="T22" fmla="*/ 23 w 63"/>
                <a:gd name="T23" fmla="*/ 8 h 14"/>
                <a:gd name="T24" fmla="*/ 30 w 63"/>
                <a:gd name="T25" fmla="*/ 10 h 14"/>
                <a:gd name="T26" fmla="*/ 39 w 63"/>
                <a:gd name="T27" fmla="*/ 11 h 14"/>
                <a:gd name="T28" fmla="*/ 47 w 63"/>
                <a:gd name="T29" fmla="*/ 12 h 14"/>
                <a:gd name="T30" fmla="*/ 55 w 63"/>
                <a:gd name="T31" fmla="*/ 14 h 14"/>
                <a:gd name="T32" fmla="*/ 63 w 63"/>
                <a:gd name="T3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14">
                  <a:moveTo>
                    <a:pt x="63" y="14"/>
                  </a:moveTo>
                  <a:lnTo>
                    <a:pt x="55" y="14"/>
                  </a:lnTo>
                  <a:lnTo>
                    <a:pt x="48" y="14"/>
                  </a:lnTo>
                  <a:lnTo>
                    <a:pt x="40" y="14"/>
                  </a:lnTo>
                  <a:lnTo>
                    <a:pt x="31" y="11"/>
                  </a:lnTo>
                  <a:lnTo>
                    <a:pt x="23" y="10"/>
                  </a:lnTo>
                  <a:lnTo>
                    <a:pt x="16" y="8"/>
                  </a:lnTo>
                  <a:lnTo>
                    <a:pt x="8" y="4"/>
                  </a:lnTo>
                  <a:lnTo>
                    <a:pt x="0" y="0"/>
                  </a:lnTo>
                  <a:lnTo>
                    <a:pt x="8" y="3"/>
                  </a:lnTo>
                  <a:lnTo>
                    <a:pt x="15" y="6"/>
                  </a:lnTo>
                  <a:lnTo>
                    <a:pt x="23" y="8"/>
                  </a:lnTo>
                  <a:lnTo>
                    <a:pt x="30" y="10"/>
                  </a:lnTo>
                  <a:lnTo>
                    <a:pt x="39" y="11"/>
                  </a:lnTo>
                  <a:lnTo>
                    <a:pt x="47" y="12"/>
                  </a:lnTo>
                  <a:lnTo>
                    <a:pt x="55" y="14"/>
                  </a:lnTo>
                  <a:lnTo>
                    <a:pt x="63" y="14"/>
                  </a:lnTo>
                  <a:close/>
                </a:path>
              </a:pathLst>
            </a:custGeom>
            <a:solidFill>
              <a:srgbClr val="F0A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8" name="Freeform 7"/>
            <p:cNvSpPr>
              <a:spLocks/>
            </p:cNvSpPr>
            <p:nvPr/>
          </p:nvSpPr>
          <p:spPr bwMode="auto">
            <a:xfrm>
              <a:off x="1143" y="2689"/>
              <a:ext cx="26" cy="6"/>
            </a:xfrm>
            <a:custGeom>
              <a:avLst/>
              <a:gdLst>
                <a:gd name="T0" fmla="*/ 129 w 129"/>
                <a:gd name="T1" fmla="*/ 28 h 38"/>
                <a:gd name="T2" fmla="*/ 116 w 129"/>
                <a:gd name="T3" fmla="*/ 33 h 38"/>
                <a:gd name="T4" fmla="*/ 102 w 129"/>
                <a:gd name="T5" fmla="*/ 36 h 38"/>
                <a:gd name="T6" fmla="*/ 89 w 129"/>
                <a:gd name="T7" fmla="*/ 38 h 38"/>
                <a:gd name="T8" fmla="*/ 75 w 129"/>
                <a:gd name="T9" fmla="*/ 38 h 38"/>
                <a:gd name="T10" fmla="*/ 60 w 129"/>
                <a:gd name="T11" fmla="*/ 35 h 38"/>
                <a:gd name="T12" fmla="*/ 47 w 129"/>
                <a:gd name="T13" fmla="*/ 32 h 38"/>
                <a:gd name="T14" fmla="*/ 33 w 129"/>
                <a:gd name="T15" fmla="*/ 26 h 38"/>
                <a:gd name="T16" fmla="*/ 20 w 129"/>
                <a:gd name="T17" fmla="*/ 18 h 38"/>
                <a:gd name="T18" fmla="*/ 18 w 129"/>
                <a:gd name="T19" fmla="*/ 16 h 38"/>
                <a:gd name="T20" fmla="*/ 15 w 129"/>
                <a:gd name="T21" fmla="*/ 14 h 38"/>
                <a:gd name="T22" fmla="*/ 12 w 129"/>
                <a:gd name="T23" fmla="*/ 11 h 38"/>
                <a:gd name="T24" fmla="*/ 10 w 129"/>
                <a:gd name="T25" fmla="*/ 10 h 38"/>
                <a:gd name="T26" fmla="*/ 7 w 129"/>
                <a:gd name="T27" fmla="*/ 8 h 38"/>
                <a:gd name="T28" fmla="*/ 5 w 129"/>
                <a:gd name="T29" fmla="*/ 5 h 38"/>
                <a:gd name="T30" fmla="*/ 2 w 129"/>
                <a:gd name="T31" fmla="*/ 3 h 38"/>
                <a:gd name="T32" fmla="*/ 0 w 129"/>
                <a:gd name="T33" fmla="*/ 0 h 38"/>
                <a:gd name="T34" fmla="*/ 10 w 129"/>
                <a:gd name="T35" fmla="*/ 8 h 38"/>
                <a:gd name="T36" fmla="*/ 21 w 129"/>
                <a:gd name="T37" fmla="*/ 14 h 38"/>
                <a:gd name="T38" fmla="*/ 32 w 129"/>
                <a:gd name="T39" fmla="*/ 20 h 38"/>
                <a:gd name="T40" fmla="*/ 44 w 129"/>
                <a:gd name="T41" fmla="*/ 23 h 38"/>
                <a:gd name="T42" fmla="*/ 56 w 129"/>
                <a:gd name="T43" fmla="*/ 27 h 38"/>
                <a:gd name="T44" fmla="*/ 69 w 129"/>
                <a:gd name="T45" fmla="*/ 30 h 38"/>
                <a:gd name="T46" fmla="*/ 81 w 129"/>
                <a:gd name="T47" fmla="*/ 32 h 38"/>
                <a:gd name="T48" fmla="*/ 94 w 129"/>
                <a:gd name="T49" fmla="*/ 33 h 38"/>
                <a:gd name="T50" fmla="*/ 99 w 129"/>
                <a:gd name="T51" fmla="*/ 32 h 38"/>
                <a:gd name="T52" fmla="*/ 103 w 129"/>
                <a:gd name="T53" fmla="*/ 32 h 38"/>
                <a:gd name="T54" fmla="*/ 107 w 129"/>
                <a:gd name="T55" fmla="*/ 32 h 38"/>
                <a:gd name="T56" fmla="*/ 112 w 129"/>
                <a:gd name="T57" fmla="*/ 32 h 38"/>
                <a:gd name="T58" fmla="*/ 116 w 129"/>
                <a:gd name="T59" fmla="*/ 30 h 38"/>
                <a:gd name="T60" fmla="*/ 120 w 129"/>
                <a:gd name="T61" fmla="*/ 30 h 38"/>
                <a:gd name="T62" fmla="*/ 124 w 129"/>
                <a:gd name="T63" fmla="*/ 29 h 38"/>
                <a:gd name="T64" fmla="*/ 129 w 129"/>
                <a:gd name="T65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" h="38">
                  <a:moveTo>
                    <a:pt x="129" y="28"/>
                  </a:moveTo>
                  <a:lnTo>
                    <a:pt x="116" y="33"/>
                  </a:lnTo>
                  <a:lnTo>
                    <a:pt x="102" y="36"/>
                  </a:lnTo>
                  <a:lnTo>
                    <a:pt x="89" y="38"/>
                  </a:lnTo>
                  <a:lnTo>
                    <a:pt x="75" y="38"/>
                  </a:lnTo>
                  <a:lnTo>
                    <a:pt x="60" y="35"/>
                  </a:lnTo>
                  <a:lnTo>
                    <a:pt x="47" y="32"/>
                  </a:lnTo>
                  <a:lnTo>
                    <a:pt x="33" y="26"/>
                  </a:lnTo>
                  <a:lnTo>
                    <a:pt x="20" y="18"/>
                  </a:lnTo>
                  <a:lnTo>
                    <a:pt x="18" y="16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0" y="10"/>
                  </a:lnTo>
                  <a:lnTo>
                    <a:pt x="7" y="8"/>
                  </a:lnTo>
                  <a:lnTo>
                    <a:pt x="5" y="5"/>
                  </a:lnTo>
                  <a:lnTo>
                    <a:pt x="2" y="3"/>
                  </a:lnTo>
                  <a:lnTo>
                    <a:pt x="0" y="0"/>
                  </a:lnTo>
                  <a:lnTo>
                    <a:pt x="10" y="8"/>
                  </a:lnTo>
                  <a:lnTo>
                    <a:pt x="21" y="14"/>
                  </a:lnTo>
                  <a:lnTo>
                    <a:pt x="32" y="20"/>
                  </a:lnTo>
                  <a:lnTo>
                    <a:pt x="44" y="23"/>
                  </a:lnTo>
                  <a:lnTo>
                    <a:pt x="56" y="27"/>
                  </a:lnTo>
                  <a:lnTo>
                    <a:pt x="69" y="30"/>
                  </a:lnTo>
                  <a:lnTo>
                    <a:pt x="81" y="32"/>
                  </a:lnTo>
                  <a:lnTo>
                    <a:pt x="94" y="33"/>
                  </a:lnTo>
                  <a:lnTo>
                    <a:pt x="99" y="32"/>
                  </a:lnTo>
                  <a:lnTo>
                    <a:pt x="103" y="32"/>
                  </a:lnTo>
                  <a:lnTo>
                    <a:pt x="107" y="32"/>
                  </a:lnTo>
                  <a:lnTo>
                    <a:pt x="112" y="32"/>
                  </a:lnTo>
                  <a:lnTo>
                    <a:pt x="116" y="30"/>
                  </a:lnTo>
                  <a:lnTo>
                    <a:pt x="120" y="30"/>
                  </a:lnTo>
                  <a:lnTo>
                    <a:pt x="124" y="29"/>
                  </a:lnTo>
                  <a:lnTo>
                    <a:pt x="129" y="28"/>
                  </a:lnTo>
                  <a:close/>
                </a:path>
              </a:pathLst>
            </a:custGeom>
            <a:solidFill>
              <a:srgbClr val="F1A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9" name="Freeform 8"/>
            <p:cNvSpPr>
              <a:spLocks/>
            </p:cNvSpPr>
            <p:nvPr/>
          </p:nvSpPr>
          <p:spPr bwMode="auto">
            <a:xfrm>
              <a:off x="1140" y="2685"/>
              <a:ext cx="33" cy="10"/>
            </a:xfrm>
            <a:custGeom>
              <a:avLst/>
              <a:gdLst>
                <a:gd name="T0" fmla="*/ 47 w 166"/>
                <a:gd name="T1" fmla="*/ 45 h 59"/>
                <a:gd name="T2" fmla="*/ 54 w 166"/>
                <a:gd name="T3" fmla="*/ 48 h 59"/>
                <a:gd name="T4" fmla="*/ 61 w 166"/>
                <a:gd name="T5" fmla="*/ 51 h 59"/>
                <a:gd name="T6" fmla="*/ 69 w 166"/>
                <a:gd name="T7" fmla="*/ 53 h 59"/>
                <a:gd name="T8" fmla="*/ 76 w 166"/>
                <a:gd name="T9" fmla="*/ 55 h 59"/>
                <a:gd name="T10" fmla="*/ 85 w 166"/>
                <a:gd name="T11" fmla="*/ 56 h 59"/>
                <a:gd name="T12" fmla="*/ 93 w 166"/>
                <a:gd name="T13" fmla="*/ 57 h 59"/>
                <a:gd name="T14" fmla="*/ 101 w 166"/>
                <a:gd name="T15" fmla="*/ 59 h 59"/>
                <a:gd name="T16" fmla="*/ 109 w 166"/>
                <a:gd name="T17" fmla="*/ 59 h 59"/>
                <a:gd name="T18" fmla="*/ 117 w 166"/>
                <a:gd name="T19" fmla="*/ 57 h 59"/>
                <a:gd name="T20" fmla="*/ 124 w 166"/>
                <a:gd name="T21" fmla="*/ 56 h 59"/>
                <a:gd name="T22" fmla="*/ 131 w 166"/>
                <a:gd name="T23" fmla="*/ 54 h 59"/>
                <a:gd name="T24" fmla="*/ 139 w 166"/>
                <a:gd name="T25" fmla="*/ 51 h 59"/>
                <a:gd name="T26" fmla="*/ 146 w 166"/>
                <a:gd name="T27" fmla="*/ 49 h 59"/>
                <a:gd name="T28" fmla="*/ 153 w 166"/>
                <a:gd name="T29" fmla="*/ 45 h 59"/>
                <a:gd name="T30" fmla="*/ 159 w 166"/>
                <a:gd name="T31" fmla="*/ 41 h 59"/>
                <a:gd name="T32" fmla="*/ 166 w 166"/>
                <a:gd name="T33" fmla="*/ 37 h 59"/>
                <a:gd name="T34" fmla="*/ 159 w 166"/>
                <a:gd name="T35" fmla="*/ 39 h 59"/>
                <a:gd name="T36" fmla="*/ 152 w 166"/>
                <a:gd name="T37" fmla="*/ 42 h 59"/>
                <a:gd name="T38" fmla="*/ 146 w 166"/>
                <a:gd name="T39" fmla="*/ 43 h 59"/>
                <a:gd name="T40" fmla="*/ 139 w 166"/>
                <a:gd name="T41" fmla="*/ 45 h 59"/>
                <a:gd name="T42" fmla="*/ 132 w 166"/>
                <a:gd name="T43" fmla="*/ 47 h 59"/>
                <a:gd name="T44" fmla="*/ 125 w 166"/>
                <a:gd name="T45" fmla="*/ 47 h 59"/>
                <a:gd name="T46" fmla="*/ 117 w 166"/>
                <a:gd name="T47" fmla="*/ 48 h 59"/>
                <a:gd name="T48" fmla="*/ 110 w 166"/>
                <a:gd name="T49" fmla="*/ 48 h 59"/>
                <a:gd name="T50" fmla="*/ 95 w 166"/>
                <a:gd name="T51" fmla="*/ 47 h 59"/>
                <a:gd name="T52" fmla="*/ 79 w 166"/>
                <a:gd name="T53" fmla="*/ 44 h 59"/>
                <a:gd name="T54" fmla="*/ 64 w 166"/>
                <a:gd name="T55" fmla="*/ 41 h 59"/>
                <a:gd name="T56" fmla="*/ 50 w 166"/>
                <a:gd name="T57" fmla="*/ 36 h 59"/>
                <a:gd name="T58" fmla="*/ 36 w 166"/>
                <a:gd name="T59" fmla="*/ 29 h 59"/>
                <a:gd name="T60" fmla="*/ 24 w 166"/>
                <a:gd name="T61" fmla="*/ 20 h 59"/>
                <a:gd name="T62" fmla="*/ 11 w 166"/>
                <a:gd name="T63" fmla="*/ 11 h 59"/>
                <a:gd name="T64" fmla="*/ 0 w 166"/>
                <a:gd name="T65" fmla="*/ 0 h 59"/>
                <a:gd name="T66" fmla="*/ 4 w 166"/>
                <a:gd name="T67" fmla="*/ 6 h 59"/>
                <a:gd name="T68" fmla="*/ 8 w 166"/>
                <a:gd name="T69" fmla="*/ 12 h 59"/>
                <a:gd name="T70" fmla="*/ 12 w 166"/>
                <a:gd name="T71" fmla="*/ 17 h 59"/>
                <a:gd name="T72" fmla="*/ 16 w 166"/>
                <a:gd name="T73" fmla="*/ 21 h 59"/>
                <a:gd name="T74" fmla="*/ 21 w 166"/>
                <a:gd name="T75" fmla="*/ 26 h 59"/>
                <a:gd name="T76" fmla="*/ 26 w 166"/>
                <a:gd name="T77" fmla="*/ 31 h 59"/>
                <a:gd name="T78" fmla="*/ 31 w 166"/>
                <a:gd name="T79" fmla="*/ 35 h 59"/>
                <a:gd name="T80" fmla="*/ 36 w 166"/>
                <a:gd name="T81" fmla="*/ 39 h 59"/>
                <a:gd name="T82" fmla="*/ 38 w 166"/>
                <a:gd name="T83" fmla="*/ 39 h 59"/>
                <a:gd name="T84" fmla="*/ 39 w 166"/>
                <a:gd name="T85" fmla="*/ 41 h 59"/>
                <a:gd name="T86" fmla="*/ 40 w 166"/>
                <a:gd name="T87" fmla="*/ 42 h 59"/>
                <a:gd name="T88" fmla="*/ 41 w 166"/>
                <a:gd name="T89" fmla="*/ 42 h 59"/>
                <a:gd name="T90" fmla="*/ 43 w 166"/>
                <a:gd name="T91" fmla="*/ 43 h 59"/>
                <a:gd name="T92" fmla="*/ 44 w 166"/>
                <a:gd name="T93" fmla="*/ 44 h 59"/>
                <a:gd name="T94" fmla="*/ 45 w 166"/>
                <a:gd name="T95" fmla="*/ 44 h 59"/>
                <a:gd name="T96" fmla="*/ 47 w 166"/>
                <a:gd name="T97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6" h="59">
                  <a:moveTo>
                    <a:pt x="47" y="45"/>
                  </a:moveTo>
                  <a:lnTo>
                    <a:pt x="54" y="48"/>
                  </a:lnTo>
                  <a:lnTo>
                    <a:pt x="61" y="51"/>
                  </a:lnTo>
                  <a:lnTo>
                    <a:pt x="69" y="53"/>
                  </a:lnTo>
                  <a:lnTo>
                    <a:pt x="76" y="55"/>
                  </a:lnTo>
                  <a:lnTo>
                    <a:pt x="85" y="56"/>
                  </a:lnTo>
                  <a:lnTo>
                    <a:pt x="93" y="57"/>
                  </a:lnTo>
                  <a:lnTo>
                    <a:pt x="101" y="59"/>
                  </a:lnTo>
                  <a:lnTo>
                    <a:pt x="109" y="59"/>
                  </a:lnTo>
                  <a:lnTo>
                    <a:pt x="117" y="57"/>
                  </a:lnTo>
                  <a:lnTo>
                    <a:pt x="124" y="56"/>
                  </a:lnTo>
                  <a:lnTo>
                    <a:pt x="131" y="54"/>
                  </a:lnTo>
                  <a:lnTo>
                    <a:pt x="139" y="51"/>
                  </a:lnTo>
                  <a:lnTo>
                    <a:pt x="146" y="49"/>
                  </a:lnTo>
                  <a:lnTo>
                    <a:pt x="153" y="45"/>
                  </a:lnTo>
                  <a:lnTo>
                    <a:pt x="159" y="41"/>
                  </a:lnTo>
                  <a:lnTo>
                    <a:pt x="166" y="37"/>
                  </a:lnTo>
                  <a:lnTo>
                    <a:pt x="159" y="39"/>
                  </a:lnTo>
                  <a:lnTo>
                    <a:pt x="152" y="42"/>
                  </a:lnTo>
                  <a:lnTo>
                    <a:pt x="146" y="43"/>
                  </a:lnTo>
                  <a:lnTo>
                    <a:pt x="139" y="45"/>
                  </a:lnTo>
                  <a:lnTo>
                    <a:pt x="132" y="47"/>
                  </a:lnTo>
                  <a:lnTo>
                    <a:pt x="125" y="47"/>
                  </a:lnTo>
                  <a:lnTo>
                    <a:pt x="117" y="48"/>
                  </a:lnTo>
                  <a:lnTo>
                    <a:pt x="110" y="48"/>
                  </a:lnTo>
                  <a:lnTo>
                    <a:pt x="95" y="47"/>
                  </a:lnTo>
                  <a:lnTo>
                    <a:pt x="79" y="44"/>
                  </a:lnTo>
                  <a:lnTo>
                    <a:pt x="64" y="41"/>
                  </a:lnTo>
                  <a:lnTo>
                    <a:pt x="50" y="36"/>
                  </a:lnTo>
                  <a:lnTo>
                    <a:pt x="36" y="29"/>
                  </a:lnTo>
                  <a:lnTo>
                    <a:pt x="24" y="20"/>
                  </a:lnTo>
                  <a:lnTo>
                    <a:pt x="11" y="11"/>
                  </a:lnTo>
                  <a:lnTo>
                    <a:pt x="0" y="0"/>
                  </a:lnTo>
                  <a:lnTo>
                    <a:pt x="4" y="6"/>
                  </a:lnTo>
                  <a:lnTo>
                    <a:pt x="8" y="12"/>
                  </a:lnTo>
                  <a:lnTo>
                    <a:pt x="12" y="17"/>
                  </a:lnTo>
                  <a:lnTo>
                    <a:pt x="16" y="21"/>
                  </a:lnTo>
                  <a:lnTo>
                    <a:pt x="21" y="26"/>
                  </a:lnTo>
                  <a:lnTo>
                    <a:pt x="26" y="31"/>
                  </a:lnTo>
                  <a:lnTo>
                    <a:pt x="31" y="35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3" y="43"/>
                  </a:lnTo>
                  <a:lnTo>
                    <a:pt x="44" y="44"/>
                  </a:lnTo>
                  <a:lnTo>
                    <a:pt x="45" y="44"/>
                  </a:lnTo>
                  <a:lnTo>
                    <a:pt x="47" y="45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40" name="Freeform 9"/>
            <p:cNvSpPr>
              <a:spLocks/>
            </p:cNvSpPr>
            <p:nvPr/>
          </p:nvSpPr>
          <p:spPr bwMode="auto">
            <a:xfrm>
              <a:off x="1138" y="2682"/>
              <a:ext cx="38" cy="12"/>
            </a:xfrm>
            <a:custGeom>
              <a:avLst/>
              <a:gdLst>
                <a:gd name="T0" fmla="*/ 26 w 191"/>
                <a:gd name="T1" fmla="*/ 39 h 72"/>
                <a:gd name="T2" fmla="*/ 36 w 191"/>
                <a:gd name="T3" fmla="*/ 47 h 72"/>
                <a:gd name="T4" fmla="*/ 47 w 191"/>
                <a:gd name="T5" fmla="*/ 53 h 72"/>
                <a:gd name="T6" fmla="*/ 58 w 191"/>
                <a:gd name="T7" fmla="*/ 59 h 72"/>
                <a:gd name="T8" fmla="*/ 70 w 191"/>
                <a:gd name="T9" fmla="*/ 62 h 72"/>
                <a:gd name="T10" fmla="*/ 82 w 191"/>
                <a:gd name="T11" fmla="*/ 66 h 72"/>
                <a:gd name="T12" fmla="*/ 95 w 191"/>
                <a:gd name="T13" fmla="*/ 69 h 72"/>
                <a:gd name="T14" fmla="*/ 107 w 191"/>
                <a:gd name="T15" fmla="*/ 71 h 72"/>
                <a:gd name="T16" fmla="*/ 120 w 191"/>
                <a:gd name="T17" fmla="*/ 72 h 72"/>
                <a:gd name="T18" fmla="*/ 125 w 191"/>
                <a:gd name="T19" fmla="*/ 71 h 72"/>
                <a:gd name="T20" fmla="*/ 129 w 191"/>
                <a:gd name="T21" fmla="*/ 71 h 72"/>
                <a:gd name="T22" fmla="*/ 133 w 191"/>
                <a:gd name="T23" fmla="*/ 71 h 72"/>
                <a:gd name="T24" fmla="*/ 138 w 191"/>
                <a:gd name="T25" fmla="*/ 71 h 72"/>
                <a:gd name="T26" fmla="*/ 142 w 191"/>
                <a:gd name="T27" fmla="*/ 69 h 72"/>
                <a:gd name="T28" fmla="*/ 146 w 191"/>
                <a:gd name="T29" fmla="*/ 69 h 72"/>
                <a:gd name="T30" fmla="*/ 150 w 191"/>
                <a:gd name="T31" fmla="*/ 68 h 72"/>
                <a:gd name="T32" fmla="*/ 155 w 191"/>
                <a:gd name="T33" fmla="*/ 67 h 72"/>
                <a:gd name="T34" fmla="*/ 160 w 191"/>
                <a:gd name="T35" fmla="*/ 65 h 72"/>
                <a:gd name="T36" fmla="*/ 164 w 191"/>
                <a:gd name="T37" fmla="*/ 62 h 72"/>
                <a:gd name="T38" fmla="*/ 169 w 191"/>
                <a:gd name="T39" fmla="*/ 60 h 72"/>
                <a:gd name="T40" fmla="*/ 174 w 191"/>
                <a:gd name="T41" fmla="*/ 56 h 72"/>
                <a:gd name="T42" fmla="*/ 178 w 191"/>
                <a:gd name="T43" fmla="*/ 53 h 72"/>
                <a:gd name="T44" fmla="*/ 183 w 191"/>
                <a:gd name="T45" fmla="*/ 49 h 72"/>
                <a:gd name="T46" fmla="*/ 187 w 191"/>
                <a:gd name="T47" fmla="*/ 45 h 72"/>
                <a:gd name="T48" fmla="*/ 191 w 191"/>
                <a:gd name="T49" fmla="*/ 42 h 72"/>
                <a:gd name="T50" fmla="*/ 183 w 191"/>
                <a:gd name="T51" fmla="*/ 45 h 72"/>
                <a:gd name="T52" fmla="*/ 175 w 191"/>
                <a:gd name="T53" fmla="*/ 49 h 72"/>
                <a:gd name="T54" fmla="*/ 166 w 191"/>
                <a:gd name="T55" fmla="*/ 53 h 72"/>
                <a:gd name="T56" fmla="*/ 157 w 191"/>
                <a:gd name="T57" fmla="*/ 55 h 72"/>
                <a:gd name="T58" fmla="*/ 148 w 191"/>
                <a:gd name="T59" fmla="*/ 57 h 72"/>
                <a:gd name="T60" fmla="*/ 139 w 191"/>
                <a:gd name="T61" fmla="*/ 59 h 72"/>
                <a:gd name="T62" fmla="*/ 130 w 191"/>
                <a:gd name="T63" fmla="*/ 60 h 72"/>
                <a:gd name="T64" fmla="*/ 120 w 191"/>
                <a:gd name="T65" fmla="*/ 60 h 72"/>
                <a:gd name="T66" fmla="*/ 103 w 191"/>
                <a:gd name="T67" fmla="*/ 60 h 72"/>
                <a:gd name="T68" fmla="*/ 85 w 191"/>
                <a:gd name="T69" fmla="*/ 56 h 72"/>
                <a:gd name="T70" fmla="*/ 69 w 191"/>
                <a:gd name="T71" fmla="*/ 51 h 72"/>
                <a:gd name="T72" fmla="*/ 53 w 191"/>
                <a:gd name="T73" fmla="*/ 44 h 72"/>
                <a:gd name="T74" fmla="*/ 38 w 191"/>
                <a:gd name="T75" fmla="*/ 36 h 72"/>
                <a:gd name="T76" fmla="*/ 24 w 191"/>
                <a:gd name="T77" fmla="*/ 25 h 72"/>
                <a:gd name="T78" fmla="*/ 12 w 191"/>
                <a:gd name="T79" fmla="*/ 13 h 72"/>
                <a:gd name="T80" fmla="*/ 0 w 191"/>
                <a:gd name="T81" fmla="*/ 0 h 72"/>
                <a:gd name="T82" fmla="*/ 2 w 191"/>
                <a:gd name="T83" fmla="*/ 5 h 72"/>
                <a:gd name="T84" fmla="*/ 5 w 191"/>
                <a:gd name="T85" fmla="*/ 11 h 72"/>
                <a:gd name="T86" fmla="*/ 8 w 191"/>
                <a:gd name="T87" fmla="*/ 15 h 72"/>
                <a:gd name="T88" fmla="*/ 11 w 191"/>
                <a:gd name="T89" fmla="*/ 20 h 72"/>
                <a:gd name="T90" fmla="*/ 15 w 191"/>
                <a:gd name="T91" fmla="*/ 25 h 72"/>
                <a:gd name="T92" fmla="*/ 18 w 191"/>
                <a:gd name="T93" fmla="*/ 30 h 72"/>
                <a:gd name="T94" fmla="*/ 22 w 191"/>
                <a:gd name="T95" fmla="*/ 35 h 72"/>
                <a:gd name="T96" fmla="*/ 26 w 191"/>
                <a:gd name="T97" fmla="*/ 3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1" h="72">
                  <a:moveTo>
                    <a:pt x="26" y="39"/>
                  </a:moveTo>
                  <a:lnTo>
                    <a:pt x="36" y="47"/>
                  </a:lnTo>
                  <a:lnTo>
                    <a:pt x="47" y="53"/>
                  </a:lnTo>
                  <a:lnTo>
                    <a:pt x="58" y="59"/>
                  </a:lnTo>
                  <a:lnTo>
                    <a:pt x="70" y="62"/>
                  </a:lnTo>
                  <a:lnTo>
                    <a:pt x="82" y="66"/>
                  </a:lnTo>
                  <a:lnTo>
                    <a:pt x="95" y="69"/>
                  </a:lnTo>
                  <a:lnTo>
                    <a:pt x="107" y="71"/>
                  </a:lnTo>
                  <a:lnTo>
                    <a:pt x="120" y="72"/>
                  </a:lnTo>
                  <a:lnTo>
                    <a:pt x="125" y="71"/>
                  </a:lnTo>
                  <a:lnTo>
                    <a:pt x="129" y="71"/>
                  </a:lnTo>
                  <a:lnTo>
                    <a:pt x="133" y="71"/>
                  </a:lnTo>
                  <a:lnTo>
                    <a:pt x="138" y="71"/>
                  </a:lnTo>
                  <a:lnTo>
                    <a:pt x="142" y="69"/>
                  </a:lnTo>
                  <a:lnTo>
                    <a:pt x="146" y="69"/>
                  </a:lnTo>
                  <a:lnTo>
                    <a:pt x="150" y="68"/>
                  </a:lnTo>
                  <a:lnTo>
                    <a:pt x="155" y="67"/>
                  </a:lnTo>
                  <a:lnTo>
                    <a:pt x="160" y="65"/>
                  </a:lnTo>
                  <a:lnTo>
                    <a:pt x="164" y="62"/>
                  </a:lnTo>
                  <a:lnTo>
                    <a:pt x="169" y="60"/>
                  </a:lnTo>
                  <a:lnTo>
                    <a:pt x="174" y="56"/>
                  </a:lnTo>
                  <a:lnTo>
                    <a:pt x="178" y="53"/>
                  </a:lnTo>
                  <a:lnTo>
                    <a:pt x="183" y="49"/>
                  </a:lnTo>
                  <a:lnTo>
                    <a:pt x="187" y="45"/>
                  </a:lnTo>
                  <a:lnTo>
                    <a:pt x="191" y="42"/>
                  </a:lnTo>
                  <a:lnTo>
                    <a:pt x="183" y="45"/>
                  </a:lnTo>
                  <a:lnTo>
                    <a:pt x="175" y="49"/>
                  </a:lnTo>
                  <a:lnTo>
                    <a:pt x="166" y="53"/>
                  </a:lnTo>
                  <a:lnTo>
                    <a:pt x="157" y="55"/>
                  </a:lnTo>
                  <a:lnTo>
                    <a:pt x="148" y="57"/>
                  </a:lnTo>
                  <a:lnTo>
                    <a:pt x="139" y="59"/>
                  </a:lnTo>
                  <a:lnTo>
                    <a:pt x="130" y="60"/>
                  </a:lnTo>
                  <a:lnTo>
                    <a:pt x="120" y="60"/>
                  </a:lnTo>
                  <a:lnTo>
                    <a:pt x="103" y="60"/>
                  </a:lnTo>
                  <a:lnTo>
                    <a:pt x="85" y="56"/>
                  </a:lnTo>
                  <a:lnTo>
                    <a:pt x="69" y="51"/>
                  </a:lnTo>
                  <a:lnTo>
                    <a:pt x="53" y="44"/>
                  </a:lnTo>
                  <a:lnTo>
                    <a:pt x="38" y="36"/>
                  </a:lnTo>
                  <a:lnTo>
                    <a:pt x="24" y="25"/>
                  </a:lnTo>
                  <a:lnTo>
                    <a:pt x="12" y="13"/>
                  </a:lnTo>
                  <a:lnTo>
                    <a:pt x="0" y="0"/>
                  </a:lnTo>
                  <a:lnTo>
                    <a:pt x="2" y="5"/>
                  </a:lnTo>
                  <a:lnTo>
                    <a:pt x="5" y="11"/>
                  </a:lnTo>
                  <a:lnTo>
                    <a:pt x="8" y="15"/>
                  </a:lnTo>
                  <a:lnTo>
                    <a:pt x="11" y="20"/>
                  </a:lnTo>
                  <a:lnTo>
                    <a:pt x="15" y="25"/>
                  </a:lnTo>
                  <a:lnTo>
                    <a:pt x="18" y="30"/>
                  </a:lnTo>
                  <a:lnTo>
                    <a:pt x="22" y="35"/>
                  </a:lnTo>
                  <a:lnTo>
                    <a:pt x="26" y="39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41" name="Freeform 10"/>
            <p:cNvSpPr>
              <a:spLocks/>
            </p:cNvSpPr>
            <p:nvPr/>
          </p:nvSpPr>
          <p:spPr bwMode="auto">
            <a:xfrm>
              <a:off x="1136" y="2679"/>
              <a:ext cx="42" cy="14"/>
            </a:xfrm>
            <a:custGeom>
              <a:avLst/>
              <a:gdLst>
                <a:gd name="T0" fmla="*/ 17 w 210"/>
                <a:gd name="T1" fmla="*/ 36 h 84"/>
                <a:gd name="T2" fmla="*/ 28 w 210"/>
                <a:gd name="T3" fmla="*/ 47 h 84"/>
                <a:gd name="T4" fmla="*/ 41 w 210"/>
                <a:gd name="T5" fmla="*/ 56 h 84"/>
                <a:gd name="T6" fmla="*/ 53 w 210"/>
                <a:gd name="T7" fmla="*/ 65 h 84"/>
                <a:gd name="T8" fmla="*/ 67 w 210"/>
                <a:gd name="T9" fmla="*/ 71 h 84"/>
                <a:gd name="T10" fmla="*/ 81 w 210"/>
                <a:gd name="T11" fmla="*/ 77 h 84"/>
                <a:gd name="T12" fmla="*/ 96 w 210"/>
                <a:gd name="T13" fmla="*/ 80 h 84"/>
                <a:gd name="T14" fmla="*/ 112 w 210"/>
                <a:gd name="T15" fmla="*/ 83 h 84"/>
                <a:gd name="T16" fmla="*/ 127 w 210"/>
                <a:gd name="T17" fmla="*/ 84 h 84"/>
                <a:gd name="T18" fmla="*/ 134 w 210"/>
                <a:gd name="T19" fmla="*/ 84 h 84"/>
                <a:gd name="T20" fmla="*/ 142 w 210"/>
                <a:gd name="T21" fmla="*/ 83 h 84"/>
                <a:gd name="T22" fmla="*/ 149 w 210"/>
                <a:gd name="T23" fmla="*/ 83 h 84"/>
                <a:gd name="T24" fmla="*/ 156 w 210"/>
                <a:gd name="T25" fmla="*/ 81 h 84"/>
                <a:gd name="T26" fmla="*/ 163 w 210"/>
                <a:gd name="T27" fmla="*/ 79 h 84"/>
                <a:gd name="T28" fmla="*/ 170 w 210"/>
                <a:gd name="T29" fmla="*/ 78 h 84"/>
                <a:gd name="T30" fmla="*/ 176 w 210"/>
                <a:gd name="T31" fmla="*/ 75 h 84"/>
                <a:gd name="T32" fmla="*/ 183 w 210"/>
                <a:gd name="T33" fmla="*/ 73 h 84"/>
                <a:gd name="T34" fmla="*/ 187 w 210"/>
                <a:gd name="T35" fmla="*/ 69 h 84"/>
                <a:gd name="T36" fmla="*/ 190 w 210"/>
                <a:gd name="T37" fmla="*/ 67 h 84"/>
                <a:gd name="T38" fmla="*/ 194 w 210"/>
                <a:gd name="T39" fmla="*/ 63 h 84"/>
                <a:gd name="T40" fmla="*/ 197 w 210"/>
                <a:gd name="T41" fmla="*/ 61 h 84"/>
                <a:gd name="T42" fmla="*/ 200 w 210"/>
                <a:gd name="T43" fmla="*/ 57 h 84"/>
                <a:gd name="T44" fmla="*/ 204 w 210"/>
                <a:gd name="T45" fmla="*/ 54 h 84"/>
                <a:gd name="T46" fmla="*/ 207 w 210"/>
                <a:gd name="T47" fmla="*/ 50 h 84"/>
                <a:gd name="T48" fmla="*/ 210 w 210"/>
                <a:gd name="T49" fmla="*/ 45 h 84"/>
                <a:gd name="T50" fmla="*/ 201 w 210"/>
                <a:gd name="T51" fmla="*/ 51 h 84"/>
                <a:gd name="T52" fmla="*/ 191 w 210"/>
                <a:gd name="T53" fmla="*/ 57 h 84"/>
                <a:gd name="T54" fmla="*/ 181 w 210"/>
                <a:gd name="T55" fmla="*/ 62 h 84"/>
                <a:gd name="T56" fmla="*/ 171 w 210"/>
                <a:gd name="T57" fmla="*/ 66 h 84"/>
                <a:gd name="T58" fmla="*/ 160 w 210"/>
                <a:gd name="T59" fmla="*/ 69 h 84"/>
                <a:gd name="T60" fmla="*/ 149 w 210"/>
                <a:gd name="T61" fmla="*/ 71 h 84"/>
                <a:gd name="T62" fmla="*/ 138 w 210"/>
                <a:gd name="T63" fmla="*/ 73 h 84"/>
                <a:gd name="T64" fmla="*/ 127 w 210"/>
                <a:gd name="T65" fmla="*/ 73 h 84"/>
                <a:gd name="T66" fmla="*/ 118 w 210"/>
                <a:gd name="T67" fmla="*/ 73 h 84"/>
                <a:gd name="T68" fmla="*/ 108 w 210"/>
                <a:gd name="T69" fmla="*/ 72 h 84"/>
                <a:gd name="T70" fmla="*/ 99 w 210"/>
                <a:gd name="T71" fmla="*/ 71 h 84"/>
                <a:gd name="T72" fmla="*/ 89 w 210"/>
                <a:gd name="T73" fmla="*/ 68 h 84"/>
                <a:gd name="T74" fmla="*/ 80 w 210"/>
                <a:gd name="T75" fmla="*/ 65 h 84"/>
                <a:gd name="T76" fmla="*/ 71 w 210"/>
                <a:gd name="T77" fmla="*/ 62 h 84"/>
                <a:gd name="T78" fmla="*/ 63 w 210"/>
                <a:gd name="T79" fmla="*/ 57 h 84"/>
                <a:gd name="T80" fmla="*/ 55 w 210"/>
                <a:gd name="T81" fmla="*/ 54 h 84"/>
                <a:gd name="T82" fmla="*/ 39 w 210"/>
                <a:gd name="T83" fmla="*/ 43 h 84"/>
                <a:gd name="T84" fmla="*/ 25 w 210"/>
                <a:gd name="T85" fmla="*/ 30 h 84"/>
                <a:gd name="T86" fmla="*/ 12 w 210"/>
                <a:gd name="T87" fmla="*/ 17 h 84"/>
                <a:gd name="T88" fmla="*/ 0 w 210"/>
                <a:gd name="T89" fmla="*/ 0 h 84"/>
                <a:gd name="T90" fmla="*/ 1 w 210"/>
                <a:gd name="T91" fmla="*/ 5 h 84"/>
                <a:gd name="T92" fmla="*/ 3 w 210"/>
                <a:gd name="T93" fmla="*/ 9 h 84"/>
                <a:gd name="T94" fmla="*/ 5 w 210"/>
                <a:gd name="T95" fmla="*/ 14 h 84"/>
                <a:gd name="T96" fmla="*/ 7 w 210"/>
                <a:gd name="T97" fmla="*/ 19 h 84"/>
                <a:gd name="T98" fmla="*/ 9 w 210"/>
                <a:gd name="T99" fmla="*/ 24 h 84"/>
                <a:gd name="T100" fmla="*/ 12 w 210"/>
                <a:gd name="T101" fmla="*/ 27 h 84"/>
                <a:gd name="T102" fmla="*/ 14 w 210"/>
                <a:gd name="T103" fmla="*/ 32 h 84"/>
                <a:gd name="T104" fmla="*/ 17 w 210"/>
                <a:gd name="T105" fmla="*/ 3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0" h="84">
                  <a:moveTo>
                    <a:pt x="17" y="36"/>
                  </a:moveTo>
                  <a:lnTo>
                    <a:pt x="28" y="47"/>
                  </a:lnTo>
                  <a:lnTo>
                    <a:pt x="41" y="56"/>
                  </a:lnTo>
                  <a:lnTo>
                    <a:pt x="53" y="65"/>
                  </a:lnTo>
                  <a:lnTo>
                    <a:pt x="67" y="71"/>
                  </a:lnTo>
                  <a:lnTo>
                    <a:pt x="81" y="77"/>
                  </a:lnTo>
                  <a:lnTo>
                    <a:pt x="96" y="80"/>
                  </a:lnTo>
                  <a:lnTo>
                    <a:pt x="112" y="83"/>
                  </a:lnTo>
                  <a:lnTo>
                    <a:pt x="127" y="84"/>
                  </a:lnTo>
                  <a:lnTo>
                    <a:pt x="134" y="84"/>
                  </a:lnTo>
                  <a:lnTo>
                    <a:pt x="142" y="83"/>
                  </a:lnTo>
                  <a:lnTo>
                    <a:pt x="149" y="83"/>
                  </a:lnTo>
                  <a:lnTo>
                    <a:pt x="156" y="81"/>
                  </a:lnTo>
                  <a:lnTo>
                    <a:pt x="163" y="79"/>
                  </a:lnTo>
                  <a:lnTo>
                    <a:pt x="170" y="78"/>
                  </a:lnTo>
                  <a:lnTo>
                    <a:pt x="176" y="75"/>
                  </a:lnTo>
                  <a:lnTo>
                    <a:pt x="183" y="73"/>
                  </a:lnTo>
                  <a:lnTo>
                    <a:pt x="187" y="69"/>
                  </a:lnTo>
                  <a:lnTo>
                    <a:pt x="190" y="67"/>
                  </a:lnTo>
                  <a:lnTo>
                    <a:pt x="194" y="63"/>
                  </a:lnTo>
                  <a:lnTo>
                    <a:pt x="197" y="61"/>
                  </a:lnTo>
                  <a:lnTo>
                    <a:pt x="200" y="57"/>
                  </a:lnTo>
                  <a:lnTo>
                    <a:pt x="204" y="54"/>
                  </a:lnTo>
                  <a:lnTo>
                    <a:pt x="207" y="50"/>
                  </a:lnTo>
                  <a:lnTo>
                    <a:pt x="210" y="45"/>
                  </a:lnTo>
                  <a:lnTo>
                    <a:pt x="201" y="51"/>
                  </a:lnTo>
                  <a:lnTo>
                    <a:pt x="191" y="57"/>
                  </a:lnTo>
                  <a:lnTo>
                    <a:pt x="181" y="62"/>
                  </a:lnTo>
                  <a:lnTo>
                    <a:pt x="171" y="66"/>
                  </a:lnTo>
                  <a:lnTo>
                    <a:pt x="160" y="69"/>
                  </a:lnTo>
                  <a:lnTo>
                    <a:pt x="149" y="71"/>
                  </a:lnTo>
                  <a:lnTo>
                    <a:pt x="138" y="73"/>
                  </a:lnTo>
                  <a:lnTo>
                    <a:pt x="127" y="73"/>
                  </a:lnTo>
                  <a:lnTo>
                    <a:pt x="118" y="73"/>
                  </a:lnTo>
                  <a:lnTo>
                    <a:pt x="108" y="72"/>
                  </a:lnTo>
                  <a:lnTo>
                    <a:pt x="99" y="71"/>
                  </a:lnTo>
                  <a:lnTo>
                    <a:pt x="89" y="68"/>
                  </a:lnTo>
                  <a:lnTo>
                    <a:pt x="80" y="65"/>
                  </a:lnTo>
                  <a:lnTo>
                    <a:pt x="71" y="62"/>
                  </a:lnTo>
                  <a:lnTo>
                    <a:pt x="63" y="57"/>
                  </a:lnTo>
                  <a:lnTo>
                    <a:pt x="55" y="54"/>
                  </a:lnTo>
                  <a:lnTo>
                    <a:pt x="39" y="43"/>
                  </a:lnTo>
                  <a:lnTo>
                    <a:pt x="25" y="30"/>
                  </a:lnTo>
                  <a:lnTo>
                    <a:pt x="12" y="17"/>
                  </a:lnTo>
                  <a:lnTo>
                    <a:pt x="0" y="0"/>
                  </a:lnTo>
                  <a:lnTo>
                    <a:pt x="1" y="5"/>
                  </a:lnTo>
                  <a:lnTo>
                    <a:pt x="3" y="9"/>
                  </a:lnTo>
                  <a:lnTo>
                    <a:pt x="5" y="14"/>
                  </a:lnTo>
                  <a:lnTo>
                    <a:pt x="7" y="19"/>
                  </a:lnTo>
                  <a:lnTo>
                    <a:pt x="9" y="24"/>
                  </a:lnTo>
                  <a:lnTo>
                    <a:pt x="12" y="27"/>
                  </a:lnTo>
                  <a:lnTo>
                    <a:pt x="14" y="32"/>
                  </a:lnTo>
                  <a:lnTo>
                    <a:pt x="17" y="36"/>
                  </a:lnTo>
                  <a:close/>
                </a:path>
              </a:pathLst>
            </a:custGeom>
            <a:solidFill>
              <a:srgbClr val="F1A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42" name="Freeform 11"/>
            <p:cNvSpPr>
              <a:spLocks/>
            </p:cNvSpPr>
            <p:nvPr/>
          </p:nvSpPr>
          <p:spPr bwMode="auto">
            <a:xfrm>
              <a:off x="1135" y="2677"/>
              <a:ext cx="45" cy="15"/>
            </a:xfrm>
            <a:custGeom>
              <a:avLst/>
              <a:gdLst>
                <a:gd name="T0" fmla="*/ 12 w 224"/>
                <a:gd name="T1" fmla="*/ 35 h 95"/>
                <a:gd name="T2" fmla="*/ 24 w 224"/>
                <a:gd name="T3" fmla="*/ 48 h 95"/>
                <a:gd name="T4" fmla="*/ 37 w 224"/>
                <a:gd name="T5" fmla="*/ 60 h 95"/>
                <a:gd name="T6" fmla="*/ 50 w 224"/>
                <a:gd name="T7" fmla="*/ 71 h 95"/>
                <a:gd name="T8" fmla="*/ 65 w 224"/>
                <a:gd name="T9" fmla="*/ 79 h 95"/>
                <a:gd name="T10" fmla="*/ 81 w 224"/>
                <a:gd name="T11" fmla="*/ 86 h 95"/>
                <a:gd name="T12" fmla="*/ 97 w 224"/>
                <a:gd name="T13" fmla="*/ 91 h 95"/>
                <a:gd name="T14" fmla="*/ 115 w 224"/>
                <a:gd name="T15" fmla="*/ 95 h 95"/>
                <a:gd name="T16" fmla="*/ 132 w 224"/>
                <a:gd name="T17" fmla="*/ 95 h 95"/>
                <a:gd name="T18" fmla="*/ 142 w 224"/>
                <a:gd name="T19" fmla="*/ 95 h 95"/>
                <a:gd name="T20" fmla="*/ 151 w 224"/>
                <a:gd name="T21" fmla="*/ 94 h 95"/>
                <a:gd name="T22" fmla="*/ 160 w 224"/>
                <a:gd name="T23" fmla="*/ 92 h 95"/>
                <a:gd name="T24" fmla="*/ 169 w 224"/>
                <a:gd name="T25" fmla="*/ 90 h 95"/>
                <a:gd name="T26" fmla="*/ 178 w 224"/>
                <a:gd name="T27" fmla="*/ 88 h 95"/>
                <a:gd name="T28" fmla="*/ 187 w 224"/>
                <a:gd name="T29" fmla="*/ 84 h 95"/>
                <a:gd name="T30" fmla="*/ 195 w 224"/>
                <a:gd name="T31" fmla="*/ 80 h 95"/>
                <a:gd name="T32" fmla="*/ 203 w 224"/>
                <a:gd name="T33" fmla="*/ 77 h 95"/>
                <a:gd name="T34" fmla="*/ 206 w 224"/>
                <a:gd name="T35" fmla="*/ 73 h 95"/>
                <a:gd name="T36" fmla="*/ 209 w 224"/>
                <a:gd name="T37" fmla="*/ 70 h 95"/>
                <a:gd name="T38" fmla="*/ 212 w 224"/>
                <a:gd name="T39" fmla="*/ 67 h 95"/>
                <a:gd name="T40" fmla="*/ 214 w 224"/>
                <a:gd name="T41" fmla="*/ 64 h 95"/>
                <a:gd name="T42" fmla="*/ 217 w 224"/>
                <a:gd name="T43" fmla="*/ 60 h 95"/>
                <a:gd name="T44" fmla="*/ 219 w 224"/>
                <a:gd name="T45" fmla="*/ 56 h 95"/>
                <a:gd name="T46" fmla="*/ 222 w 224"/>
                <a:gd name="T47" fmla="*/ 53 h 95"/>
                <a:gd name="T48" fmla="*/ 224 w 224"/>
                <a:gd name="T49" fmla="*/ 49 h 95"/>
                <a:gd name="T50" fmla="*/ 214 w 224"/>
                <a:gd name="T51" fmla="*/ 56 h 95"/>
                <a:gd name="T52" fmla="*/ 204 w 224"/>
                <a:gd name="T53" fmla="*/ 64 h 95"/>
                <a:gd name="T54" fmla="*/ 193 w 224"/>
                <a:gd name="T55" fmla="*/ 70 h 95"/>
                <a:gd name="T56" fmla="*/ 181 w 224"/>
                <a:gd name="T57" fmla="*/ 76 h 95"/>
                <a:gd name="T58" fmla="*/ 170 w 224"/>
                <a:gd name="T59" fmla="*/ 79 h 95"/>
                <a:gd name="T60" fmla="*/ 157 w 224"/>
                <a:gd name="T61" fmla="*/ 82 h 95"/>
                <a:gd name="T62" fmla="*/ 145 w 224"/>
                <a:gd name="T63" fmla="*/ 84 h 95"/>
                <a:gd name="T64" fmla="*/ 132 w 224"/>
                <a:gd name="T65" fmla="*/ 84 h 95"/>
                <a:gd name="T66" fmla="*/ 122 w 224"/>
                <a:gd name="T67" fmla="*/ 84 h 95"/>
                <a:gd name="T68" fmla="*/ 112 w 224"/>
                <a:gd name="T69" fmla="*/ 83 h 95"/>
                <a:gd name="T70" fmla="*/ 101 w 224"/>
                <a:gd name="T71" fmla="*/ 82 h 95"/>
                <a:gd name="T72" fmla="*/ 92 w 224"/>
                <a:gd name="T73" fmla="*/ 78 h 95"/>
                <a:gd name="T74" fmla="*/ 82 w 224"/>
                <a:gd name="T75" fmla="*/ 76 h 95"/>
                <a:gd name="T76" fmla="*/ 73 w 224"/>
                <a:gd name="T77" fmla="*/ 71 h 95"/>
                <a:gd name="T78" fmla="*/ 64 w 224"/>
                <a:gd name="T79" fmla="*/ 67 h 95"/>
                <a:gd name="T80" fmla="*/ 56 w 224"/>
                <a:gd name="T81" fmla="*/ 61 h 95"/>
                <a:gd name="T82" fmla="*/ 47 w 224"/>
                <a:gd name="T83" fmla="*/ 55 h 95"/>
                <a:gd name="T84" fmla="*/ 40 w 224"/>
                <a:gd name="T85" fmla="*/ 49 h 95"/>
                <a:gd name="T86" fmla="*/ 32 w 224"/>
                <a:gd name="T87" fmla="*/ 42 h 95"/>
                <a:gd name="T88" fmla="*/ 25 w 224"/>
                <a:gd name="T89" fmla="*/ 35 h 95"/>
                <a:gd name="T90" fmla="*/ 18 w 224"/>
                <a:gd name="T91" fmla="*/ 28 h 95"/>
                <a:gd name="T92" fmla="*/ 12 w 224"/>
                <a:gd name="T93" fmla="*/ 19 h 95"/>
                <a:gd name="T94" fmla="*/ 6 w 224"/>
                <a:gd name="T95" fmla="*/ 10 h 95"/>
                <a:gd name="T96" fmla="*/ 0 w 224"/>
                <a:gd name="T97" fmla="*/ 0 h 95"/>
                <a:gd name="T98" fmla="*/ 1 w 224"/>
                <a:gd name="T99" fmla="*/ 5 h 95"/>
                <a:gd name="T100" fmla="*/ 2 w 224"/>
                <a:gd name="T101" fmla="*/ 10 h 95"/>
                <a:gd name="T102" fmla="*/ 4 w 224"/>
                <a:gd name="T103" fmla="*/ 13 h 95"/>
                <a:gd name="T104" fmla="*/ 5 w 224"/>
                <a:gd name="T105" fmla="*/ 18 h 95"/>
                <a:gd name="T106" fmla="*/ 7 w 224"/>
                <a:gd name="T107" fmla="*/ 23 h 95"/>
                <a:gd name="T108" fmla="*/ 8 w 224"/>
                <a:gd name="T109" fmla="*/ 26 h 95"/>
                <a:gd name="T110" fmla="*/ 10 w 224"/>
                <a:gd name="T111" fmla="*/ 30 h 95"/>
                <a:gd name="T112" fmla="*/ 12 w 224"/>
                <a:gd name="T113" fmla="*/ 3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4" h="95">
                  <a:moveTo>
                    <a:pt x="12" y="35"/>
                  </a:moveTo>
                  <a:lnTo>
                    <a:pt x="24" y="48"/>
                  </a:lnTo>
                  <a:lnTo>
                    <a:pt x="37" y="60"/>
                  </a:lnTo>
                  <a:lnTo>
                    <a:pt x="50" y="71"/>
                  </a:lnTo>
                  <a:lnTo>
                    <a:pt x="65" y="79"/>
                  </a:lnTo>
                  <a:lnTo>
                    <a:pt x="81" y="86"/>
                  </a:lnTo>
                  <a:lnTo>
                    <a:pt x="97" y="91"/>
                  </a:lnTo>
                  <a:lnTo>
                    <a:pt x="115" y="95"/>
                  </a:lnTo>
                  <a:lnTo>
                    <a:pt x="132" y="95"/>
                  </a:lnTo>
                  <a:lnTo>
                    <a:pt x="142" y="95"/>
                  </a:lnTo>
                  <a:lnTo>
                    <a:pt x="151" y="94"/>
                  </a:lnTo>
                  <a:lnTo>
                    <a:pt x="160" y="92"/>
                  </a:lnTo>
                  <a:lnTo>
                    <a:pt x="169" y="90"/>
                  </a:lnTo>
                  <a:lnTo>
                    <a:pt x="178" y="88"/>
                  </a:lnTo>
                  <a:lnTo>
                    <a:pt x="187" y="84"/>
                  </a:lnTo>
                  <a:lnTo>
                    <a:pt x="195" y="80"/>
                  </a:lnTo>
                  <a:lnTo>
                    <a:pt x="203" y="77"/>
                  </a:lnTo>
                  <a:lnTo>
                    <a:pt x="206" y="73"/>
                  </a:lnTo>
                  <a:lnTo>
                    <a:pt x="209" y="70"/>
                  </a:lnTo>
                  <a:lnTo>
                    <a:pt x="212" y="67"/>
                  </a:lnTo>
                  <a:lnTo>
                    <a:pt x="214" y="64"/>
                  </a:lnTo>
                  <a:lnTo>
                    <a:pt x="217" y="60"/>
                  </a:lnTo>
                  <a:lnTo>
                    <a:pt x="219" y="56"/>
                  </a:lnTo>
                  <a:lnTo>
                    <a:pt x="222" y="53"/>
                  </a:lnTo>
                  <a:lnTo>
                    <a:pt x="224" y="49"/>
                  </a:lnTo>
                  <a:lnTo>
                    <a:pt x="214" y="56"/>
                  </a:lnTo>
                  <a:lnTo>
                    <a:pt x="204" y="64"/>
                  </a:lnTo>
                  <a:lnTo>
                    <a:pt x="193" y="70"/>
                  </a:lnTo>
                  <a:lnTo>
                    <a:pt x="181" y="76"/>
                  </a:lnTo>
                  <a:lnTo>
                    <a:pt x="170" y="79"/>
                  </a:lnTo>
                  <a:lnTo>
                    <a:pt x="157" y="82"/>
                  </a:lnTo>
                  <a:lnTo>
                    <a:pt x="145" y="84"/>
                  </a:lnTo>
                  <a:lnTo>
                    <a:pt x="132" y="84"/>
                  </a:lnTo>
                  <a:lnTo>
                    <a:pt x="122" y="84"/>
                  </a:lnTo>
                  <a:lnTo>
                    <a:pt x="112" y="83"/>
                  </a:lnTo>
                  <a:lnTo>
                    <a:pt x="101" y="82"/>
                  </a:lnTo>
                  <a:lnTo>
                    <a:pt x="92" y="78"/>
                  </a:lnTo>
                  <a:lnTo>
                    <a:pt x="82" y="76"/>
                  </a:lnTo>
                  <a:lnTo>
                    <a:pt x="73" y="71"/>
                  </a:lnTo>
                  <a:lnTo>
                    <a:pt x="64" y="67"/>
                  </a:lnTo>
                  <a:lnTo>
                    <a:pt x="56" y="61"/>
                  </a:lnTo>
                  <a:lnTo>
                    <a:pt x="47" y="55"/>
                  </a:lnTo>
                  <a:lnTo>
                    <a:pt x="40" y="49"/>
                  </a:lnTo>
                  <a:lnTo>
                    <a:pt x="32" y="42"/>
                  </a:lnTo>
                  <a:lnTo>
                    <a:pt x="25" y="35"/>
                  </a:lnTo>
                  <a:lnTo>
                    <a:pt x="18" y="28"/>
                  </a:lnTo>
                  <a:lnTo>
                    <a:pt x="12" y="19"/>
                  </a:lnTo>
                  <a:lnTo>
                    <a:pt x="6" y="10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10"/>
                  </a:lnTo>
                  <a:lnTo>
                    <a:pt x="4" y="13"/>
                  </a:lnTo>
                  <a:lnTo>
                    <a:pt x="5" y="18"/>
                  </a:lnTo>
                  <a:lnTo>
                    <a:pt x="7" y="23"/>
                  </a:lnTo>
                  <a:lnTo>
                    <a:pt x="8" y="26"/>
                  </a:lnTo>
                  <a:lnTo>
                    <a:pt x="10" y="30"/>
                  </a:lnTo>
                  <a:lnTo>
                    <a:pt x="12" y="35"/>
                  </a:lnTo>
                  <a:close/>
                </a:path>
              </a:pathLst>
            </a:custGeom>
            <a:solidFill>
              <a:srgbClr val="F2A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43" name="Freeform 12"/>
            <p:cNvSpPr>
              <a:spLocks/>
            </p:cNvSpPr>
            <p:nvPr/>
          </p:nvSpPr>
          <p:spPr bwMode="auto">
            <a:xfrm>
              <a:off x="1135" y="2674"/>
              <a:ext cx="47" cy="18"/>
            </a:xfrm>
            <a:custGeom>
              <a:avLst/>
              <a:gdLst>
                <a:gd name="T0" fmla="*/ 20 w 235"/>
                <a:gd name="T1" fmla="*/ 50 h 106"/>
                <a:gd name="T2" fmla="*/ 47 w 235"/>
                <a:gd name="T3" fmla="*/ 76 h 106"/>
                <a:gd name="T4" fmla="*/ 71 w 235"/>
                <a:gd name="T5" fmla="*/ 90 h 106"/>
                <a:gd name="T6" fmla="*/ 88 w 235"/>
                <a:gd name="T7" fmla="*/ 98 h 106"/>
                <a:gd name="T8" fmla="*/ 107 w 235"/>
                <a:gd name="T9" fmla="*/ 104 h 106"/>
                <a:gd name="T10" fmla="*/ 126 w 235"/>
                <a:gd name="T11" fmla="*/ 106 h 106"/>
                <a:gd name="T12" fmla="*/ 146 w 235"/>
                <a:gd name="T13" fmla="*/ 106 h 106"/>
                <a:gd name="T14" fmla="*/ 168 w 235"/>
                <a:gd name="T15" fmla="*/ 102 h 106"/>
                <a:gd name="T16" fmla="*/ 189 w 235"/>
                <a:gd name="T17" fmla="*/ 95 h 106"/>
                <a:gd name="T18" fmla="*/ 209 w 235"/>
                <a:gd name="T19" fmla="*/ 84 h 106"/>
                <a:gd name="T20" fmla="*/ 220 w 235"/>
                <a:gd name="T21" fmla="*/ 76 h 106"/>
                <a:gd name="T22" fmla="*/ 224 w 235"/>
                <a:gd name="T23" fmla="*/ 70 h 106"/>
                <a:gd name="T24" fmla="*/ 228 w 235"/>
                <a:gd name="T25" fmla="*/ 63 h 106"/>
                <a:gd name="T26" fmla="*/ 233 w 235"/>
                <a:gd name="T27" fmla="*/ 57 h 106"/>
                <a:gd name="T28" fmla="*/ 235 w 235"/>
                <a:gd name="T29" fmla="*/ 53 h 106"/>
                <a:gd name="T30" fmla="*/ 235 w 235"/>
                <a:gd name="T31" fmla="*/ 52 h 106"/>
                <a:gd name="T32" fmla="*/ 235 w 235"/>
                <a:gd name="T33" fmla="*/ 52 h 106"/>
                <a:gd name="T34" fmla="*/ 235 w 235"/>
                <a:gd name="T35" fmla="*/ 52 h 106"/>
                <a:gd name="T36" fmla="*/ 224 w 235"/>
                <a:gd name="T37" fmla="*/ 62 h 106"/>
                <a:gd name="T38" fmla="*/ 201 w 235"/>
                <a:gd name="T39" fmla="*/ 77 h 106"/>
                <a:gd name="T40" fmla="*/ 176 w 235"/>
                <a:gd name="T41" fmla="*/ 88 h 106"/>
                <a:gd name="T42" fmla="*/ 149 w 235"/>
                <a:gd name="T43" fmla="*/ 94 h 106"/>
                <a:gd name="T44" fmla="*/ 124 w 235"/>
                <a:gd name="T45" fmla="*/ 95 h 106"/>
                <a:gd name="T46" fmla="*/ 103 w 235"/>
                <a:gd name="T47" fmla="*/ 92 h 106"/>
                <a:gd name="T48" fmla="*/ 83 w 235"/>
                <a:gd name="T49" fmla="*/ 84 h 106"/>
                <a:gd name="T50" fmla="*/ 64 w 235"/>
                <a:gd name="T51" fmla="*/ 75 h 106"/>
                <a:gd name="T52" fmla="*/ 47 w 235"/>
                <a:gd name="T53" fmla="*/ 63 h 106"/>
                <a:gd name="T54" fmla="*/ 31 w 235"/>
                <a:gd name="T55" fmla="*/ 47 h 106"/>
                <a:gd name="T56" fmla="*/ 17 w 235"/>
                <a:gd name="T57" fmla="*/ 30 h 106"/>
                <a:gd name="T58" fmla="*/ 6 w 235"/>
                <a:gd name="T59" fmla="*/ 11 h 106"/>
                <a:gd name="T60" fmla="*/ 1 w 235"/>
                <a:gd name="T61" fmla="*/ 5 h 106"/>
                <a:gd name="T62" fmla="*/ 2 w 235"/>
                <a:gd name="T63" fmla="*/ 14 h 106"/>
                <a:gd name="T64" fmla="*/ 4 w 235"/>
                <a:gd name="T65" fmla="*/ 21 h 106"/>
                <a:gd name="T66" fmla="*/ 7 w 235"/>
                <a:gd name="T67" fmla="*/ 2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5" h="106">
                  <a:moveTo>
                    <a:pt x="8" y="33"/>
                  </a:moveTo>
                  <a:lnTo>
                    <a:pt x="20" y="50"/>
                  </a:lnTo>
                  <a:lnTo>
                    <a:pt x="33" y="63"/>
                  </a:lnTo>
                  <a:lnTo>
                    <a:pt x="47" y="76"/>
                  </a:lnTo>
                  <a:lnTo>
                    <a:pt x="63" y="87"/>
                  </a:lnTo>
                  <a:lnTo>
                    <a:pt x="71" y="90"/>
                  </a:lnTo>
                  <a:lnTo>
                    <a:pt x="79" y="95"/>
                  </a:lnTo>
                  <a:lnTo>
                    <a:pt x="88" y="98"/>
                  </a:lnTo>
                  <a:lnTo>
                    <a:pt x="97" y="101"/>
                  </a:lnTo>
                  <a:lnTo>
                    <a:pt x="107" y="104"/>
                  </a:lnTo>
                  <a:lnTo>
                    <a:pt x="116" y="105"/>
                  </a:lnTo>
                  <a:lnTo>
                    <a:pt x="126" y="106"/>
                  </a:lnTo>
                  <a:lnTo>
                    <a:pt x="135" y="106"/>
                  </a:lnTo>
                  <a:lnTo>
                    <a:pt x="146" y="106"/>
                  </a:lnTo>
                  <a:lnTo>
                    <a:pt x="157" y="104"/>
                  </a:lnTo>
                  <a:lnTo>
                    <a:pt x="168" y="102"/>
                  </a:lnTo>
                  <a:lnTo>
                    <a:pt x="179" y="99"/>
                  </a:lnTo>
                  <a:lnTo>
                    <a:pt x="189" y="95"/>
                  </a:lnTo>
                  <a:lnTo>
                    <a:pt x="199" y="90"/>
                  </a:lnTo>
                  <a:lnTo>
                    <a:pt x="209" y="84"/>
                  </a:lnTo>
                  <a:lnTo>
                    <a:pt x="218" y="78"/>
                  </a:lnTo>
                  <a:lnTo>
                    <a:pt x="220" y="76"/>
                  </a:lnTo>
                  <a:lnTo>
                    <a:pt x="222" y="72"/>
                  </a:lnTo>
                  <a:lnTo>
                    <a:pt x="224" y="70"/>
                  </a:lnTo>
                  <a:lnTo>
                    <a:pt x="226" y="66"/>
                  </a:lnTo>
                  <a:lnTo>
                    <a:pt x="228" y="63"/>
                  </a:lnTo>
                  <a:lnTo>
                    <a:pt x="231" y="59"/>
                  </a:lnTo>
                  <a:lnTo>
                    <a:pt x="233" y="57"/>
                  </a:lnTo>
                  <a:lnTo>
                    <a:pt x="235" y="53"/>
                  </a:lnTo>
                  <a:lnTo>
                    <a:pt x="235" y="53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1"/>
                  </a:lnTo>
                  <a:lnTo>
                    <a:pt x="224" y="62"/>
                  </a:lnTo>
                  <a:lnTo>
                    <a:pt x="213" y="70"/>
                  </a:lnTo>
                  <a:lnTo>
                    <a:pt x="201" y="77"/>
                  </a:lnTo>
                  <a:lnTo>
                    <a:pt x="189" y="83"/>
                  </a:lnTo>
                  <a:lnTo>
                    <a:pt x="176" y="88"/>
                  </a:lnTo>
                  <a:lnTo>
                    <a:pt x="163" y="92"/>
                  </a:lnTo>
                  <a:lnTo>
                    <a:pt x="149" y="94"/>
                  </a:lnTo>
                  <a:lnTo>
                    <a:pt x="135" y="95"/>
                  </a:lnTo>
                  <a:lnTo>
                    <a:pt x="124" y="95"/>
                  </a:lnTo>
                  <a:lnTo>
                    <a:pt x="114" y="94"/>
                  </a:lnTo>
                  <a:lnTo>
                    <a:pt x="103" y="92"/>
                  </a:lnTo>
                  <a:lnTo>
                    <a:pt x="93" y="88"/>
                  </a:lnTo>
                  <a:lnTo>
                    <a:pt x="83" y="84"/>
                  </a:lnTo>
                  <a:lnTo>
                    <a:pt x="73" y="80"/>
                  </a:lnTo>
                  <a:lnTo>
                    <a:pt x="64" y="75"/>
                  </a:lnTo>
                  <a:lnTo>
                    <a:pt x="55" y="69"/>
                  </a:lnTo>
                  <a:lnTo>
                    <a:pt x="47" y="63"/>
                  </a:lnTo>
                  <a:lnTo>
                    <a:pt x="39" y="56"/>
                  </a:lnTo>
                  <a:lnTo>
                    <a:pt x="31" y="47"/>
                  </a:lnTo>
                  <a:lnTo>
                    <a:pt x="24" y="39"/>
                  </a:lnTo>
                  <a:lnTo>
                    <a:pt x="17" y="30"/>
                  </a:lnTo>
                  <a:lnTo>
                    <a:pt x="11" y="21"/>
                  </a:lnTo>
                  <a:lnTo>
                    <a:pt x="6" y="11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9"/>
                  </a:lnTo>
                  <a:lnTo>
                    <a:pt x="2" y="14"/>
                  </a:lnTo>
                  <a:lnTo>
                    <a:pt x="3" y="17"/>
                  </a:lnTo>
                  <a:lnTo>
                    <a:pt x="4" y="21"/>
                  </a:lnTo>
                  <a:lnTo>
                    <a:pt x="5" y="26"/>
                  </a:lnTo>
                  <a:lnTo>
                    <a:pt x="7" y="29"/>
                  </a:lnTo>
                  <a:lnTo>
                    <a:pt x="8" y="33"/>
                  </a:lnTo>
                  <a:close/>
                </a:path>
              </a:pathLst>
            </a:custGeom>
            <a:solidFill>
              <a:srgbClr val="F2B1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44" name="Freeform 13"/>
            <p:cNvSpPr>
              <a:spLocks/>
            </p:cNvSpPr>
            <p:nvPr/>
          </p:nvSpPr>
          <p:spPr bwMode="auto">
            <a:xfrm>
              <a:off x="1134" y="2672"/>
              <a:ext cx="49" cy="19"/>
            </a:xfrm>
            <a:custGeom>
              <a:avLst/>
              <a:gdLst>
                <a:gd name="T0" fmla="*/ 10 w 242"/>
                <a:gd name="T1" fmla="*/ 40 h 114"/>
                <a:gd name="T2" fmla="*/ 22 w 242"/>
                <a:gd name="T3" fmla="*/ 58 h 114"/>
                <a:gd name="T4" fmla="*/ 36 w 242"/>
                <a:gd name="T5" fmla="*/ 72 h 114"/>
                <a:gd name="T6" fmla="*/ 51 w 242"/>
                <a:gd name="T7" fmla="*/ 85 h 114"/>
                <a:gd name="T8" fmla="*/ 68 w 242"/>
                <a:gd name="T9" fmla="*/ 97 h 114"/>
                <a:gd name="T10" fmla="*/ 86 w 242"/>
                <a:gd name="T11" fmla="*/ 106 h 114"/>
                <a:gd name="T12" fmla="*/ 105 w 242"/>
                <a:gd name="T13" fmla="*/ 112 h 114"/>
                <a:gd name="T14" fmla="*/ 126 w 242"/>
                <a:gd name="T15" fmla="*/ 114 h 114"/>
                <a:gd name="T16" fmla="*/ 149 w 242"/>
                <a:gd name="T17" fmla="*/ 114 h 114"/>
                <a:gd name="T18" fmla="*/ 174 w 242"/>
                <a:gd name="T19" fmla="*/ 109 h 114"/>
                <a:gd name="T20" fmla="*/ 197 w 242"/>
                <a:gd name="T21" fmla="*/ 100 h 114"/>
                <a:gd name="T22" fmla="*/ 218 w 242"/>
                <a:gd name="T23" fmla="*/ 86 h 114"/>
                <a:gd name="T24" fmla="*/ 229 w 242"/>
                <a:gd name="T25" fmla="*/ 78 h 114"/>
                <a:gd name="T26" fmla="*/ 232 w 242"/>
                <a:gd name="T27" fmla="*/ 74 h 114"/>
                <a:gd name="T28" fmla="*/ 233 w 242"/>
                <a:gd name="T29" fmla="*/ 72 h 114"/>
                <a:gd name="T30" fmla="*/ 235 w 242"/>
                <a:gd name="T31" fmla="*/ 68 h 114"/>
                <a:gd name="T32" fmla="*/ 237 w 242"/>
                <a:gd name="T33" fmla="*/ 65 h 114"/>
                <a:gd name="T34" fmla="*/ 238 w 242"/>
                <a:gd name="T35" fmla="*/ 61 h 114"/>
                <a:gd name="T36" fmla="*/ 240 w 242"/>
                <a:gd name="T37" fmla="*/ 58 h 114"/>
                <a:gd name="T38" fmla="*/ 241 w 242"/>
                <a:gd name="T39" fmla="*/ 54 h 114"/>
                <a:gd name="T40" fmla="*/ 230 w 242"/>
                <a:gd name="T41" fmla="*/ 64 h 114"/>
                <a:gd name="T42" fmla="*/ 207 w 242"/>
                <a:gd name="T43" fmla="*/ 83 h 114"/>
                <a:gd name="T44" fmla="*/ 180 w 242"/>
                <a:gd name="T45" fmla="*/ 96 h 114"/>
                <a:gd name="T46" fmla="*/ 151 w 242"/>
                <a:gd name="T47" fmla="*/ 103 h 114"/>
                <a:gd name="T48" fmla="*/ 125 w 242"/>
                <a:gd name="T49" fmla="*/ 103 h 114"/>
                <a:gd name="T50" fmla="*/ 102 w 242"/>
                <a:gd name="T51" fmla="*/ 100 h 114"/>
                <a:gd name="T52" fmla="*/ 82 w 242"/>
                <a:gd name="T53" fmla="*/ 92 h 114"/>
                <a:gd name="T54" fmla="*/ 63 w 242"/>
                <a:gd name="T55" fmla="*/ 82 h 114"/>
                <a:gd name="T56" fmla="*/ 45 w 242"/>
                <a:gd name="T57" fmla="*/ 67 h 114"/>
                <a:gd name="T58" fmla="*/ 30 w 242"/>
                <a:gd name="T59" fmla="*/ 52 h 114"/>
                <a:gd name="T60" fmla="*/ 16 w 242"/>
                <a:gd name="T61" fmla="*/ 32 h 114"/>
                <a:gd name="T62" fmla="*/ 5 w 242"/>
                <a:gd name="T63" fmla="*/ 11 h 114"/>
                <a:gd name="T64" fmla="*/ 0 w 242"/>
                <a:gd name="T65" fmla="*/ 4 h 114"/>
                <a:gd name="T66" fmla="*/ 1 w 242"/>
                <a:gd name="T67" fmla="*/ 11 h 114"/>
                <a:gd name="T68" fmla="*/ 2 w 242"/>
                <a:gd name="T69" fmla="*/ 19 h 114"/>
                <a:gd name="T70" fmla="*/ 3 w 242"/>
                <a:gd name="T71" fmla="*/ 2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2" h="114">
                  <a:moveTo>
                    <a:pt x="4" y="30"/>
                  </a:moveTo>
                  <a:lnTo>
                    <a:pt x="10" y="40"/>
                  </a:lnTo>
                  <a:lnTo>
                    <a:pt x="16" y="49"/>
                  </a:lnTo>
                  <a:lnTo>
                    <a:pt x="22" y="58"/>
                  </a:lnTo>
                  <a:lnTo>
                    <a:pt x="29" y="65"/>
                  </a:lnTo>
                  <a:lnTo>
                    <a:pt x="36" y="72"/>
                  </a:lnTo>
                  <a:lnTo>
                    <a:pt x="44" y="79"/>
                  </a:lnTo>
                  <a:lnTo>
                    <a:pt x="51" y="85"/>
                  </a:lnTo>
                  <a:lnTo>
                    <a:pt x="60" y="91"/>
                  </a:lnTo>
                  <a:lnTo>
                    <a:pt x="68" y="97"/>
                  </a:lnTo>
                  <a:lnTo>
                    <a:pt x="77" y="101"/>
                  </a:lnTo>
                  <a:lnTo>
                    <a:pt x="86" y="106"/>
                  </a:lnTo>
                  <a:lnTo>
                    <a:pt x="96" y="108"/>
                  </a:lnTo>
                  <a:lnTo>
                    <a:pt x="105" y="112"/>
                  </a:lnTo>
                  <a:lnTo>
                    <a:pt x="116" y="113"/>
                  </a:lnTo>
                  <a:lnTo>
                    <a:pt x="126" y="114"/>
                  </a:lnTo>
                  <a:lnTo>
                    <a:pt x="136" y="114"/>
                  </a:lnTo>
                  <a:lnTo>
                    <a:pt x="149" y="114"/>
                  </a:lnTo>
                  <a:lnTo>
                    <a:pt x="161" y="112"/>
                  </a:lnTo>
                  <a:lnTo>
                    <a:pt x="174" y="109"/>
                  </a:lnTo>
                  <a:lnTo>
                    <a:pt x="185" y="106"/>
                  </a:lnTo>
                  <a:lnTo>
                    <a:pt x="197" y="100"/>
                  </a:lnTo>
                  <a:lnTo>
                    <a:pt x="208" y="94"/>
                  </a:lnTo>
                  <a:lnTo>
                    <a:pt x="218" y="86"/>
                  </a:lnTo>
                  <a:lnTo>
                    <a:pt x="228" y="79"/>
                  </a:lnTo>
                  <a:lnTo>
                    <a:pt x="229" y="78"/>
                  </a:lnTo>
                  <a:lnTo>
                    <a:pt x="230" y="76"/>
                  </a:lnTo>
                  <a:lnTo>
                    <a:pt x="232" y="74"/>
                  </a:lnTo>
                  <a:lnTo>
                    <a:pt x="232" y="73"/>
                  </a:lnTo>
                  <a:lnTo>
                    <a:pt x="233" y="72"/>
                  </a:lnTo>
                  <a:lnTo>
                    <a:pt x="234" y="70"/>
                  </a:lnTo>
                  <a:lnTo>
                    <a:pt x="235" y="68"/>
                  </a:lnTo>
                  <a:lnTo>
                    <a:pt x="236" y="67"/>
                  </a:lnTo>
                  <a:lnTo>
                    <a:pt x="237" y="65"/>
                  </a:lnTo>
                  <a:lnTo>
                    <a:pt x="237" y="64"/>
                  </a:lnTo>
                  <a:lnTo>
                    <a:pt x="238" y="61"/>
                  </a:lnTo>
                  <a:lnTo>
                    <a:pt x="239" y="59"/>
                  </a:lnTo>
                  <a:lnTo>
                    <a:pt x="240" y="58"/>
                  </a:lnTo>
                  <a:lnTo>
                    <a:pt x="241" y="55"/>
                  </a:lnTo>
                  <a:lnTo>
                    <a:pt x="241" y="54"/>
                  </a:lnTo>
                  <a:lnTo>
                    <a:pt x="242" y="52"/>
                  </a:lnTo>
                  <a:lnTo>
                    <a:pt x="230" y="64"/>
                  </a:lnTo>
                  <a:lnTo>
                    <a:pt x="219" y="73"/>
                  </a:lnTo>
                  <a:lnTo>
                    <a:pt x="207" y="83"/>
                  </a:lnTo>
                  <a:lnTo>
                    <a:pt x="194" y="90"/>
                  </a:lnTo>
                  <a:lnTo>
                    <a:pt x="180" y="96"/>
                  </a:lnTo>
                  <a:lnTo>
                    <a:pt x="166" y="100"/>
                  </a:lnTo>
                  <a:lnTo>
                    <a:pt x="151" y="103"/>
                  </a:lnTo>
                  <a:lnTo>
                    <a:pt x="136" y="103"/>
                  </a:lnTo>
                  <a:lnTo>
                    <a:pt x="125" y="103"/>
                  </a:lnTo>
                  <a:lnTo>
                    <a:pt x="114" y="102"/>
                  </a:lnTo>
                  <a:lnTo>
                    <a:pt x="102" y="100"/>
                  </a:lnTo>
                  <a:lnTo>
                    <a:pt x="92" y="96"/>
                  </a:lnTo>
                  <a:lnTo>
                    <a:pt x="82" y="92"/>
                  </a:lnTo>
                  <a:lnTo>
                    <a:pt x="72" y="88"/>
                  </a:lnTo>
                  <a:lnTo>
                    <a:pt x="63" y="82"/>
                  </a:lnTo>
                  <a:lnTo>
                    <a:pt x="54" y="74"/>
                  </a:lnTo>
                  <a:lnTo>
                    <a:pt x="45" y="67"/>
                  </a:lnTo>
                  <a:lnTo>
                    <a:pt x="37" y="60"/>
                  </a:lnTo>
                  <a:lnTo>
                    <a:pt x="30" y="52"/>
                  </a:lnTo>
                  <a:lnTo>
                    <a:pt x="23" y="42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5" y="11"/>
                  </a:lnTo>
                  <a:lnTo>
                    <a:pt x="0" y="0"/>
                  </a:lnTo>
                  <a:lnTo>
                    <a:pt x="0" y="4"/>
                  </a:lnTo>
                  <a:lnTo>
                    <a:pt x="1" y="7"/>
                  </a:lnTo>
                  <a:lnTo>
                    <a:pt x="1" y="11"/>
                  </a:lnTo>
                  <a:lnTo>
                    <a:pt x="1" y="16"/>
                  </a:lnTo>
                  <a:lnTo>
                    <a:pt x="2" y="19"/>
                  </a:lnTo>
                  <a:lnTo>
                    <a:pt x="3" y="23"/>
                  </a:lnTo>
                  <a:lnTo>
                    <a:pt x="3" y="26"/>
                  </a:lnTo>
                  <a:lnTo>
                    <a:pt x="4" y="30"/>
                  </a:lnTo>
                  <a:close/>
                </a:path>
              </a:pathLst>
            </a:custGeom>
            <a:solidFill>
              <a:srgbClr val="F2B4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45" name="Freeform 14"/>
            <p:cNvSpPr>
              <a:spLocks/>
            </p:cNvSpPr>
            <p:nvPr/>
          </p:nvSpPr>
          <p:spPr bwMode="auto">
            <a:xfrm>
              <a:off x="1134" y="2669"/>
              <a:ext cx="50" cy="21"/>
            </a:xfrm>
            <a:custGeom>
              <a:avLst/>
              <a:gdLst>
                <a:gd name="T0" fmla="*/ 7 w 246"/>
                <a:gd name="T1" fmla="*/ 39 h 123"/>
                <a:gd name="T2" fmla="*/ 18 w 246"/>
                <a:gd name="T3" fmla="*/ 58 h 123"/>
                <a:gd name="T4" fmla="*/ 32 w 246"/>
                <a:gd name="T5" fmla="*/ 75 h 123"/>
                <a:gd name="T6" fmla="*/ 48 w 246"/>
                <a:gd name="T7" fmla="*/ 91 h 123"/>
                <a:gd name="T8" fmla="*/ 65 w 246"/>
                <a:gd name="T9" fmla="*/ 103 h 123"/>
                <a:gd name="T10" fmla="*/ 84 w 246"/>
                <a:gd name="T11" fmla="*/ 112 h 123"/>
                <a:gd name="T12" fmla="*/ 104 w 246"/>
                <a:gd name="T13" fmla="*/ 120 h 123"/>
                <a:gd name="T14" fmla="*/ 125 w 246"/>
                <a:gd name="T15" fmla="*/ 123 h 123"/>
                <a:gd name="T16" fmla="*/ 150 w 246"/>
                <a:gd name="T17" fmla="*/ 122 h 123"/>
                <a:gd name="T18" fmla="*/ 177 w 246"/>
                <a:gd name="T19" fmla="*/ 116 h 123"/>
                <a:gd name="T20" fmla="*/ 202 w 246"/>
                <a:gd name="T21" fmla="*/ 105 h 123"/>
                <a:gd name="T22" fmla="*/ 225 w 246"/>
                <a:gd name="T23" fmla="*/ 90 h 123"/>
                <a:gd name="T24" fmla="*/ 238 w 246"/>
                <a:gd name="T25" fmla="*/ 76 h 123"/>
                <a:gd name="T26" fmla="*/ 241 w 246"/>
                <a:gd name="T27" fmla="*/ 69 h 123"/>
                <a:gd name="T28" fmla="*/ 243 w 246"/>
                <a:gd name="T29" fmla="*/ 62 h 123"/>
                <a:gd name="T30" fmla="*/ 245 w 246"/>
                <a:gd name="T31" fmla="*/ 56 h 123"/>
                <a:gd name="T32" fmla="*/ 236 w 246"/>
                <a:gd name="T33" fmla="*/ 66 h 123"/>
                <a:gd name="T34" fmla="*/ 211 w 246"/>
                <a:gd name="T35" fmla="*/ 87 h 123"/>
                <a:gd name="T36" fmla="*/ 183 w 246"/>
                <a:gd name="T37" fmla="*/ 103 h 123"/>
                <a:gd name="T38" fmla="*/ 152 w 246"/>
                <a:gd name="T39" fmla="*/ 111 h 123"/>
                <a:gd name="T40" fmla="*/ 125 w 246"/>
                <a:gd name="T41" fmla="*/ 112 h 123"/>
                <a:gd name="T42" fmla="*/ 101 w 246"/>
                <a:gd name="T43" fmla="*/ 108 h 123"/>
                <a:gd name="T44" fmla="*/ 80 w 246"/>
                <a:gd name="T45" fmla="*/ 99 h 123"/>
                <a:gd name="T46" fmla="*/ 61 w 246"/>
                <a:gd name="T47" fmla="*/ 87 h 123"/>
                <a:gd name="T48" fmla="*/ 43 w 246"/>
                <a:gd name="T49" fmla="*/ 73 h 123"/>
                <a:gd name="T50" fmla="*/ 28 w 246"/>
                <a:gd name="T51" fmla="*/ 55 h 123"/>
                <a:gd name="T52" fmla="*/ 15 w 246"/>
                <a:gd name="T53" fmla="*/ 34 h 123"/>
                <a:gd name="T54" fmla="*/ 4 w 246"/>
                <a:gd name="T55" fmla="*/ 12 h 123"/>
                <a:gd name="T56" fmla="*/ 0 w 246"/>
                <a:gd name="T57" fmla="*/ 3 h 123"/>
                <a:gd name="T58" fmla="*/ 0 w 246"/>
                <a:gd name="T59" fmla="*/ 11 h 123"/>
                <a:gd name="T60" fmla="*/ 0 w 246"/>
                <a:gd name="T61" fmla="*/ 18 h 123"/>
                <a:gd name="T62" fmla="*/ 1 w 246"/>
                <a:gd name="T63" fmla="*/ 2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6" h="123">
                  <a:moveTo>
                    <a:pt x="1" y="28"/>
                  </a:moveTo>
                  <a:lnTo>
                    <a:pt x="7" y="39"/>
                  </a:lnTo>
                  <a:lnTo>
                    <a:pt x="12" y="49"/>
                  </a:lnTo>
                  <a:lnTo>
                    <a:pt x="18" y="58"/>
                  </a:lnTo>
                  <a:lnTo>
                    <a:pt x="25" y="67"/>
                  </a:lnTo>
                  <a:lnTo>
                    <a:pt x="32" y="75"/>
                  </a:lnTo>
                  <a:lnTo>
                    <a:pt x="40" y="84"/>
                  </a:lnTo>
                  <a:lnTo>
                    <a:pt x="48" y="91"/>
                  </a:lnTo>
                  <a:lnTo>
                    <a:pt x="56" y="97"/>
                  </a:lnTo>
                  <a:lnTo>
                    <a:pt x="65" y="103"/>
                  </a:lnTo>
                  <a:lnTo>
                    <a:pt x="74" y="108"/>
                  </a:lnTo>
                  <a:lnTo>
                    <a:pt x="84" y="112"/>
                  </a:lnTo>
                  <a:lnTo>
                    <a:pt x="94" y="116"/>
                  </a:lnTo>
                  <a:lnTo>
                    <a:pt x="104" y="120"/>
                  </a:lnTo>
                  <a:lnTo>
                    <a:pt x="115" y="122"/>
                  </a:lnTo>
                  <a:lnTo>
                    <a:pt x="125" y="123"/>
                  </a:lnTo>
                  <a:lnTo>
                    <a:pt x="136" y="123"/>
                  </a:lnTo>
                  <a:lnTo>
                    <a:pt x="150" y="122"/>
                  </a:lnTo>
                  <a:lnTo>
                    <a:pt x="164" y="120"/>
                  </a:lnTo>
                  <a:lnTo>
                    <a:pt x="177" y="116"/>
                  </a:lnTo>
                  <a:lnTo>
                    <a:pt x="190" y="111"/>
                  </a:lnTo>
                  <a:lnTo>
                    <a:pt x="202" y="105"/>
                  </a:lnTo>
                  <a:lnTo>
                    <a:pt x="214" y="98"/>
                  </a:lnTo>
                  <a:lnTo>
                    <a:pt x="225" y="90"/>
                  </a:lnTo>
                  <a:lnTo>
                    <a:pt x="236" y="79"/>
                  </a:lnTo>
                  <a:lnTo>
                    <a:pt x="238" y="76"/>
                  </a:lnTo>
                  <a:lnTo>
                    <a:pt x="239" y="73"/>
                  </a:lnTo>
                  <a:lnTo>
                    <a:pt x="241" y="69"/>
                  </a:lnTo>
                  <a:lnTo>
                    <a:pt x="242" y="66"/>
                  </a:lnTo>
                  <a:lnTo>
                    <a:pt x="243" y="62"/>
                  </a:lnTo>
                  <a:lnTo>
                    <a:pt x="244" y="60"/>
                  </a:lnTo>
                  <a:lnTo>
                    <a:pt x="245" y="56"/>
                  </a:lnTo>
                  <a:lnTo>
                    <a:pt x="246" y="52"/>
                  </a:lnTo>
                  <a:lnTo>
                    <a:pt x="236" y="66"/>
                  </a:lnTo>
                  <a:lnTo>
                    <a:pt x="223" y="78"/>
                  </a:lnTo>
                  <a:lnTo>
                    <a:pt x="211" y="87"/>
                  </a:lnTo>
                  <a:lnTo>
                    <a:pt x="197" y="96"/>
                  </a:lnTo>
                  <a:lnTo>
                    <a:pt x="183" y="103"/>
                  </a:lnTo>
                  <a:lnTo>
                    <a:pt x="168" y="108"/>
                  </a:lnTo>
                  <a:lnTo>
                    <a:pt x="152" y="111"/>
                  </a:lnTo>
                  <a:lnTo>
                    <a:pt x="136" y="112"/>
                  </a:lnTo>
                  <a:lnTo>
                    <a:pt x="125" y="112"/>
                  </a:lnTo>
                  <a:lnTo>
                    <a:pt x="113" y="110"/>
                  </a:lnTo>
                  <a:lnTo>
                    <a:pt x="101" y="108"/>
                  </a:lnTo>
                  <a:lnTo>
                    <a:pt x="91" y="104"/>
                  </a:lnTo>
                  <a:lnTo>
                    <a:pt x="80" y="99"/>
                  </a:lnTo>
                  <a:lnTo>
                    <a:pt x="70" y="94"/>
                  </a:lnTo>
                  <a:lnTo>
                    <a:pt x="61" y="87"/>
                  </a:lnTo>
                  <a:lnTo>
                    <a:pt x="52" y="80"/>
                  </a:lnTo>
                  <a:lnTo>
                    <a:pt x="43" y="73"/>
                  </a:lnTo>
                  <a:lnTo>
                    <a:pt x="35" y="64"/>
                  </a:lnTo>
                  <a:lnTo>
                    <a:pt x="28" y="55"/>
                  </a:lnTo>
                  <a:lnTo>
                    <a:pt x="21" y="45"/>
                  </a:lnTo>
                  <a:lnTo>
                    <a:pt x="15" y="34"/>
                  </a:lnTo>
                  <a:lnTo>
                    <a:pt x="9" y="22"/>
                  </a:lnTo>
                  <a:lnTo>
                    <a:pt x="4" y="12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1" y="21"/>
                  </a:lnTo>
                  <a:lnTo>
                    <a:pt x="1" y="25"/>
                  </a:lnTo>
                  <a:lnTo>
                    <a:pt x="1" y="28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46" name="Freeform 15"/>
            <p:cNvSpPr>
              <a:spLocks/>
            </p:cNvSpPr>
            <p:nvPr/>
          </p:nvSpPr>
          <p:spPr bwMode="auto">
            <a:xfrm>
              <a:off x="1134" y="2667"/>
              <a:ext cx="50" cy="22"/>
            </a:xfrm>
            <a:custGeom>
              <a:avLst/>
              <a:gdLst>
                <a:gd name="T0" fmla="*/ 5 w 249"/>
                <a:gd name="T1" fmla="*/ 40 h 132"/>
                <a:gd name="T2" fmla="*/ 16 w 249"/>
                <a:gd name="T3" fmla="*/ 61 h 132"/>
                <a:gd name="T4" fmla="*/ 30 w 249"/>
                <a:gd name="T5" fmla="*/ 79 h 132"/>
                <a:gd name="T6" fmla="*/ 45 w 249"/>
                <a:gd name="T7" fmla="*/ 96 h 132"/>
                <a:gd name="T8" fmla="*/ 63 w 249"/>
                <a:gd name="T9" fmla="*/ 111 h 132"/>
                <a:gd name="T10" fmla="*/ 82 w 249"/>
                <a:gd name="T11" fmla="*/ 121 h 132"/>
                <a:gd name="T12" fmla="*/ 102 w 249"/>
                <a:gd name="T13" fmla="*/ 129 h 132"/>
                <a:gd name="T14" fmla="*/ 125 w 249"/>
                <a:gd name="T15" fmla="*/ 132 h 132"/>
                <a:gd name="T16" fmla="*/ 151 w 249"/>
                <a:gd name="T17" fmla="*/ 132 h 132"/>
                <a:gd name="T18" fmla="*/ 180 w 249"/>
                <a:gd name="T19" fmla="*/ 125 h 132"/>
                <a:gd name="T20" fmla="*/ 207 w 249"/>
                <a:gd name="T21" fmla="*/ 112 h 132"/>
                <a:gd name="T22" fmla="*/ 230 w 249"/>
                <a:gd name="T23" fmla="*/ 93 h 132"/>
                <a:gd name="T24" fmla="*/ 243 w 249"/>
                <a:gd name="T25" fmla="*/ 77 h 132"/>
                <a:gd name="T26" fmla="*/ 245 w 249"/>
                <a:gd name="T27" fmla="*/ 71 h 132"/>
                <a:gd name="T28" fmla="*/ 247 w 249"/>
                <a:gd name="T29" fmla="*/ 64 h 132"/>
                <a:gd name="T30" fmla="*/ 249 w 249"/>
                <a:gd name="T31" fmla="*/ 58 h 132"/>
                <a:gd name="T32" fmla="*/ 239 w 249"/>
                <a:gd name="T33" fmla="*/ 69 h 132"/>
                <a:gd name="T34" fmla="*/ 214 w 249"/>
                <a:gd name="T35" fmla="*/ 94 h 132"/>
                <a:gd name="T36" fmla="*/ 185 w 249"/>
                <a:gd name="T37" fmla="*/ 112 h 132"/>
                <a:gd name="T38" fmla="*/ 161 w 249"/>
                <a:gd name="T39" fmla="*/ 119 h 132"/>
                <a:gd name="T40" fmla="*/ 145 w 249"/>
                <a:gd name="T41" fmla="*/ 121 h 132"/>
                <a:gd name="T42" fmla="*/ 124 w 249"/>
                <a:gd name="T43" fmla="*/ 121 h 132"/>
                <a:gd name="T44" fmla="*/ 100 w 249"/>
                <a:gd name="T45" fmla="*/ 117 h 132"/>
                <a:gd name="T46" fmla="*/ 79 w 249"/>
                <a:gd name="T47" fmla="*/ 108 h 132"/>
                <a:gd name="T48" fmla="*/ 59 w 249"/>
                <a:gd name="T49" fmla="*/ 95 h 132"/>
                <a:gd name="T50" fmla="*/ 42 w 249"/>
                <a:gd name="T51" fmla="*/ 79 h 132"/>
                <a:gd name="T52" fmla="*/ 27 w 249"/>
                <a:gd name="T53" fmla="*/ 60 h 132"/>
                <a:gd name="T54" fmla="*/ 14 w 249"/>
                <a:gd name="T55" fmla="*/ 37 h 132"/>
                <a:gd name="T56" fmla="*/ 5 w 249"/>
                <a:gd name="T57" fmla="*/ 14 h 132"/>
                <a:gd name="T58" fmla="*/ 1 w 249"/>
                <a:gd name="T59" fmla="*/ 4 h 132"/>
                <a:gd name="T60" fmla="*/ 0 w 249"/>
                <a:gd name="T61" fmla="*/ 11 h 132"/>
                <a:gd name="T62" fmla="*/ 0 w 249"/>
                <a:gd name="T63" fmla="*/ 18 h 132"/>
                <a:gd name="T64" fmla="*/ 0 w 249"/>
                <a:gd name="T65" fmla="*/ 2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9" h="132">
                  <a:moveTo>
                    <a:pt x="0" y="29"/>
                  </a:moveTo>
                  <a:lnTo>
                    <a:pt x="5" y="40"/>
                  </a:lnTo>
                  <a:lnTo>
                    <a:pt x="10" y="51"/>
                  </a:lnTo>
                  <a:lnTo>
                    <a:pt x="16" y="61"/>
                  </a:lnTo>
                  <a:lnTo>
                    <a:pt x="23" y="71"/>
                  </a:lnTo>
                  <a:lnTo>
                    <a:pt x="30" y="79"/>
                  </a:lnTo>
                  <a:lnTo>
                    <a:pt x="37" y="89"/>
                  </a:lnTo>
                  <a:lnTo>
                    <a:pt x="45" y="96"/>
                  </a:lnTo>
                  <a:lnTo>
                    <a:pt x="54" y="103"/>
                  </a:lnTo>
                  <a:lnTo>
                    <a:pt x="63" y="111"/>
                  </a:lnTo>
                  <a:lnTo>
                    <a:pt x="72" y="117"/>
                  </a:lnTo>
                  <a:lnTo>
                    <a:pt x="82" y="121"/>
                  </a:lnTo>
                  <a:lnTo>
                    <a:pt x="92" y="125"/>
                  </a:lnTo>
                  <a:lnTo>
                    <a:pt x="102" y="129"/>
                  </a:lnTo>
                  <a:lnTo>
                    <a:pt x="114" y="131"/>
                  </a:lnTo>
                  <a:lnTo>
                    <a:pt x="125" y="132"/>
                  </a:lnTo>
                  <a:lnTo>
                    <a:pt x="136" y="132"/>
                  </a:lnTo>
                  <a:lnTo>
                    <a:pt x="151" y="132"/>
                  </a:lnTo>
                  <a:lnTo>
                    <a:pt x="166" y="129"/>
                  </a:lnTo>
                  <a:lnTo>
                    <a:pt x="180" y="125"/>
                  </a:lnTo>
                  <a:lnTo>
                    <a:pt x="194" y="119"/>
                  </a:lnTo>
                  <a:lnTo>
                    <a:pt x="207" y="112"/>
                  </a:lnTo>
                  <a:lnTo>
                    <a:pt x="219" y="102"/>
                  </a:lnTo>
                  <a:lnTo>
                    <a:pt x="230" y="93"/>
                  </a:lnTo>
                  <a:lnTo>
                    <a:pt x="242" y="81"/>
                  </a:lnTo>
                  <a:lnTo>
                    <a:pt x="243" y="77"/>
                  </a:lnTo>
                  <a:lnTo>
                    <a:pt x="244" y="75"/>
                  </a:lnTo>
                  <a:lnTo>
                    <a:pt x="245" y="71"/>
                  </a:lnTo>
                  <a:lnTo>
                    <a:pt x="246" y="67"/>
                  </a:lnTo>
                  <a:lnTo>
                    <a:pt x="247" y="64"/>
                  </a:lnTo>
                  <a:lnTo>
                    <a:pt x="248" y="60"/>
                  </a:lnTo>
                  <a:lnTo>
                    <a:pt x="249" y="58"/>
                  </a:lnTo>
                  <a:lnTo>
                    <a:pt x="249" y="54"/>
                  </a:lnTo>
                  <a:lnTo>
                    <a:pt x="239" y="69"/>
                  </a:lnTo>
                  <a:lnTo>
                    <a:pt x="227" y="82"/>
                  </a:lnTo>
                  <a:lnTo>
                    <a:pt x="214" y="94"/>
                  </a:lnTo>
                  <a:lnTo>
                    <a:pt x="200" y="103"/>
                  </a:lnTo>
                  <a:lnTo>
                    <a:pt x="185" y="112"/>
                  </a:lnTo>
                  <a:lnTo>
                    <a:pt x="169" y="117"/>
                  </a:lnTo>
                  <a:lnTo>
                    <a:pt x="161" y="119"/>
                  </a:lnTo>
                  <a:lnTo>
                    <a:pt x="153" y="120"/>
                  </a:lnTo>
                  <a:lnTo>
                    <a:pt x="145" y="121"/>
                  </a:lnTo>
                  <a:lnTo>
                    <a:pt x="136" y="121"/>
                  </a:lnTo>
                  <a:lnTo>
                    <a:pt x="124" y="121"/>
                  </a:lnTo>
                  <a:lnTo>
                    <a:pt x="113" y="120"/>
                  </a:lnTo>
                  <a:lnTo>
                    <a:pt x="100" y="117"/>
                  </a:lnTo>
                  <a:lnTo>
                    <a:pt x="90" y="113"/>
                  </a:lnTo>
                  <a:lnTo>
                    <a:pt x="79" y="108"/>
                  </a:lnTo>
                  <a:lnTo>
                    <a:pt x="69" y="102"/>
                  </a:lnTo>
                  <a:lnTo>
                    <a:pt x="59" y="95"/>
                  </a:lnTo>
                  <a:lnTo>
                    <a:pt x="50" y="88"/>
                  </a:lnTo>
                  <a:lnTo>
                    <a:pt x="42" y="79"/>
                  </a:lnTo>
                  <a:lnTo>
                    <a:pt x="34" y="70"/>
                  </a:lnTo>
                  <a:lnTo>
                    <a:pt x="27" y="60"/>
                  </a:lnTo>
                  <a:lnTo>
                    <a:pt x="20" y="49"/>
                  </a:lnTo>
                  <a:lnTo>
                    <a:pt x="14" y="37"/>
                  </a:lnTo>
                  <a:lnTo>
                    <a:pt x="9" y="26"/>
                  </a:lnTo>
                  <a:lnTo>
                    <a:pt x="5" y="14"/>
                  </a:lnTo>
                  <a:lnTo>
                    <a:pt x="1" y="0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47" name="Freeform 16"/>
            <p:cNvSpPr>
              <a:spLocks/>
            </p:cNvSpPr>
            <p:nvPr/>
          </p:nvSpPr>
          <p:spPr bwMode="auto">
            <a:xfrm>
              <a:off x="1134" y="2665"/>
              <a:ext cx="51" cy="23"/>
            </a:xfrm>
            <a:custGeom>
              <a:avLst/>
              <a:gdLst>
                <a:gd name="T0" fmla="*/ 4 w 251"/>
                <a:gd name="T1" fmla="*/ 40 h 140"/>
                <a:gd name="T2" fmla="*/ 15 w 251"/>
                <a:gd name="T3" fmla="*/ 62 h 140"/>
                <a:gd name="T4" fmla="*/ 28 w 251"/>
                <a:gd name="T5" fmla="*/ 83 h 140"/>
                <a:gd name="T6" fmla="*/ 43 w 251"/>
                <a:gd name="T7" fmla="*/ 101 h 140"/>
                <a:gd name="T8" fmla="*/ 61 w 251"/>
                <a:gd name="T9" fmla="*/ 115 h 140"/>
                <a:gd name="T10" fmla="*/ 80 w 251"/>
                <a:gd name="T11" fmla="*/ 127 h 140"/>
                <a:gd name="T12" fmla="*/ 101 w 251"/>
                <a:gd name="T13" fmla="*/ 136 h 140"/>
                <a:gd name="T14" fmla="*/ 125 w 251"/>
                <a:gd name="T15" fmla="*/ 140 h 140"/>
                <a:gd name="T16" fmla="*/ 152 w 251"/>
                <a:gd name="T17" fmla="*/ 139 h 140"/>
                <a:gd name="T18" fmla="*/ 183 w 251"/>
                <a:gd name="T19" fmla="*/ 131 h 140"/>
                <a:gd name="T20" fmla="*/ 211 w 251"/>
                <a:gd name="T21" fmla="*/ 115 h 140"/>
                <a:gd name="T22" fmla="*/ 236 w 251"/>
                <a:gd name="T23" fmla="*/ 94 h 140"/>
                <a:gd name="T24" fmla="*/ 247 w 251"/>
                <a:gd name="T25" fmla="*/ 77 h 140"/>
                <a:gd name="T26" fmla="*/ 249 w 251"/>
                <a:gd name="T27" fmla="*/ 71 h 140"/>
                <a:gd name="T28" fmla="*/ 250 w 251"/>
                <a:gd name="T29" fmla="*/ 64 h 140"/>
                <a:gd name="T30" fmla="*/ 251 w 251"/>
                <a:gd name="T31" fmla="*/ 58 h 140"/>
                <a:gd name="T32" fmla="*/ 247 w 251"/>
                <a:gd name="T33" fmla="*/ 62 h 140"/>
                <a:gd name="T34" fmla="*/ 236 w 251"/>
                <a:gd name="T35" fmla="*/ 78 h 140"/>
                <a:gd name="T36" fmla="*/ 223 w 251"/>
                <a:gd name="T37" fmla="*/ 91 h 140"/>
                <a:gd name="T38" fmla="*/ 209 w 251"/>
                <a:gd name="T39" fmla="*/ 103 h 140"/>
                <a:gd name="T40" fmla="*/ 195 w 251"/>
                <a:gd name="T41" fmla="*/ 114 h 140"/>
                <a:gd name="T42" fmla="*/ 179 w 251"/>
                <a:gd name="T43" fmla="*/ 121 h 140"/>
                <a:gd name="T44" fmla="*/ 162 w 251"/>
                <a:gd name="T45" fmla="*/ 126 h 140"/>
                <a:gd name="T46" fmla="*/ 145 w 251"/>
                <a:gd name="T47" fmla="*/ 130 h 140"/>
                <a:gd name="T48" fmla="*/ 124 w 251"/>
                <a:gd name="T49" fmla="*/ 128 h 140"/>
                <a:gd name="T50" fmla="*/ 100 w 251"/>
                <a:gd name="T51" fmla="*/ 124 h 140"/>
                <a:gd name="T52" fmla="*/ 78 w 251"/>
                <a:gd name="T53" fmla="*/ 114 h 140"/>
                <a:gd name="T54" fmla="*/ 58 w 251"/>
                <a:gd name="T55" fmla="*/ 101 h 140"/>
                <a:gd name="T56" fmla="*/ 41 w 251"/>
                <a:gd name="T57" fmla="*/ 84 h 140"/>
                <a:gd name="T58" fmla="*/ 26 w 251"/>
                <a:gd name="T59" fmla="*/ 62 h 140"/>
                <a:gd name="T60" fmla="*/ 14 w 251"/>
                <a:gd name="T61" fmla="*/ 40 h 140"/>
                <a:gd name="T62" fmla="*/ 6 w 251"/>
                <a:gd name="T63" fmla="*/ 15 h 140"/>
                <a:gd name="T64" fmla="*/ 2 w 251"/>
                <a:gd name="T65" fmla="*/ 4 h 140"/>
                <a:gd name="T66" fmla="*/ 1 w 251"/>
                <a:gd name="T67" fmla="*/ 11 h 140"/>
                <a:gd name="T68" fmla="*/ 1 w 251"/>
                <a:gd name="T69" fmla="*/ 17 h 140"/>
                <a:gd name="T70" fmla="*/ 0 w 251"/>
                <a:gd name="T71" fmla="*/ 24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1" h="140">
                  <a:moveTo>
                    <a:pt x="0" y="28"/>
                  </a:moveTo>
                  <a:lnTo>
                    <a:pt x="4" y="40"/>
                  </a:lnTo>
                  <a:lnTo>
                    <a:pt x="9" y="50"/>
                  </a:lnTo>
                  <a:lnTo>
                    <a:pt x="15" y="62"/>
                  </a:lnTo>
                  <a:lnTo>
                    <a:pt x="21" y="73"/>
                  </a:lnTo>
                  <a:lnTo>
                    <a:pt x="28" y="83"/>
                  </a:lnTo>
                  <a:lnTo>
                    <a:pt x="35" y="92"/>
                  </a:lnTo>
                  <a:lnTo>
                    <a:pt x="43" y="101"/>
                  </a:lnTo>
                  <a:lnTo>
                    <a:pt x="52" y="108"/>
                  </a:lnTo>
                  <a:lnTo>
                    <a:pt x="61" y="115"/>
                  </a:lnTo>
                  <a:lnTo>
                    <a:pt x="70" y="122"/>
                  </a:lnTo>
                  <a:lnTo>
                    <a:pt x="80" y="127"/>
                  </a:lnTo>
                  <a:lnTo>
                    <a:pt x="91" y="132"/>
                  </a:lnTo>
                  <a:lnTo>
                    <a:pt x="101" y="136"/>
                  </a:lnTo>
                  <a:lnTo>
                    <a:pt x="113" y="138"/>
                  </a:lnTo>
                  <a:lnTo>
                    <a:pt x="125" y="140"/>
                  </a:lnTo>
                  <a:lnTo>
                    <a:pt x="136" y="140"/>
                  </a:lnTo>
                  <a:lnTo>
                    <a:pt x="152" y="139"/>
                  </a:lnTo>
                  <a:lnTo>
                    <a:pt x="168" y="136"/>
                  </a:lnTo>
                  <a:lnTo>
                    <a:pt x="183" y="131"/>
                  </a:lnTo>
                  <a:lnTo>
                    <a:pt x="197" y="124"/>
                  </a:lnTo>
                  <a:lnTo>
                    <a:pt x="211" y="115"/>
                  </a:lnTo>
                  <a:lnTo>
                    <a:pt x="223" y="106"/>
                  </a:lnTo>
                  <a:lnTo>
                    <a:pt x="236" y="94"/>
                  </a:lnTo>
                  <a:lnTo>
                    <a:pt x="246" y="80"/>
                  </a:lnTo>
                  <a:lnTo>
                    <a:pt x="247" y="77"/>
                  </a:lnTo>
                  <a:lnTo>
                    <a:pt x="248" y="73"/>
                  </a:lnTo>
                  <a:lnTo>
                    <a:pt x="249" y="71"/>
                  </a:lnTo>
                  <a:lnTo>
                    <a:pt x="249" y="67"/>
                  </a:lnTo>
                  <a:lnTo>
                    <a:pt x="250" y="64"/>
                  </a:lnTo>
                  <a:lnTo>
                    <a:pt x="250" y="61"/>
                  </a:lnTo>
                  <a:lnTo>
                    <a:pt x="251" y="58"/>
                  </a:lnTo>
                  <a:lnTo>
                    <a:pt x="251" y="54"/>
                  </a:lnTo>
                  <a:lnTo>
                    <a:pt x="247" y="62"/>
                  </a:lnTo>
                  <a:lnTo>
                    <a:pt x="241" y="71"/>
                  </a:lnTo>
                  <a:lnTo>
                    <a:pt x="236" y="78"/>
                  </a:lnTo>
                  <a:lnTo>
                    <a:pt x="229" y="85"/>
                  </a:lnTo>
                  <a:lnTo>
                    <a:pt x="223" y="91"/>
                  </a:lnTo>
                  <a:lnTo>
                    <a:pt x="216" y="98"/>
                  </a:lnTo>
                  <a:lnTo>
                    <a:pt x="209" y="103"/>
                  </a:lnTo>
                  <a:lnTo>
                    <a:pt x="202" y="109"/>
                  </a:lnTo>
                  <a:lnTo>
                    <a:pt x="195" y="114"/>
                  </a:lnTo>
                  <a:lnTo>
                    <a:pt x="187" y="118"/>
                  </a:lnTo>
                  <a:lnTo>
                    <a:pt x="179" y="121"/>
                  </a:lnTo>
                  <a:lnTo>
                    <a:pt x="171" y="124"/>
                  </a:lnTo>
                  <a:lnTo>
                    <a:pt x="162" y="126"/>
                  </a:lnTo>
                  <a:lnTo>
                    <a:pt x="154" y="128"/>
                  </a:lnTo>
                  <a:lnTo>
                    <a:pt x="145" y="130"/>
                  </a:lnTo>
                  <a:lnTo>
                    <a:pt x="136" y="130"/>
                  </a:lnTo>
                  <a:lnTo>
                    <a:pt x="124" y="128"/>
                  </a:lnTo>
                  <a:lnTo>
                    <a:pt x="112" y="127"/>
                  </a:lnTo>
                  <a:lnTo>
                    <a:pt x="100" y="124"/>
                  </a:lnTo>
                  <a:lnTo>
                    <a:pt x="89" y="120"/>
                  </a:lnTo>
                  <a:lnTo>
                    <a:pt x="78" y="114"/>
                  </a:lnTo>
                  <a:lnTo>
                    <a:pt x="68" y="108"/>
                  </a:lnTo>
                  <a:lnTo>
                    <a:pt x="58" y="101"/>
                  </a:lnTo>
                  <a:lnTo>
                    <a:pt x="49" y="92"/>
                  </a:lnTo>
                  <a:lnTo>
                    <a:pt x="41" y="84"/>
                  </a:lnTo>
                  <a:lnTo>
                    <a:pt x="33" y="73"/>
                  </a:lnTo>
                  <a:lnTo>
                    <a:pt x="26" y="62"/>
                  </a:lnTo>
                  <a:lnTo>
                    <a:pt x="20" y="52"/>
                  </a:lnTo>
                  <a:lnTo>
                    <a:pt x="14" y="40"/>
                  </a:lnTo>
                  <a:lnTo>
                    <a:pt x="10" y="27"/>
                  </a:lnTo>
                  <a:lnTo>
                    <a:pt x="6" y="15"/>
                  </a:lnTo>
                  <a:lnTo>
                    <a:pt x="3" y="0"/>
                  </a:lnTo>
                  <a:lnTo>
                    <a:pt x="2" y="4"/>
                  </a:lnTo>
                  <a:lnTo>
                    <a:pt x="2" y="7"/>
                  </a:lnTo>
                  <a:lnTo>
                    <a:pt x="1" y="11"/>
                  </a:lnTo>
                  <a:lnTo>
                    <a:pt x="1" y="13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3B8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48" name="Freeform 17"/>
            <p:cNvSpPr>
              <a:spLocks/>
            </p:cNvSpPr>
            <p:nvPr/>
          </p:nvSpPr>
          <p:spPr bwMode="auto">
            <a:xfrm>
              <a:off x="1135" y="2663"/>
              <a:ext cx="50" cy="24"/>
            </a:xfrm>
            <a:custGeom>
              <a:avLst/>
              <a:gdLst>
                <a:gd name="T0" fmla="*/ 4 w 251"/>
                <a:gd name="T1" fmla="*/ 39 h 146"/>
                <a:gd name="T2" fmla="*/ 13 w 251"/>
                <a:gd name="T3" fmla="*/ 62 h 146"/>
                <a:gd name="T4" fmla="*/ 26 w 251"/>
                <a:gd name="T5" fmla="*/ 85 h 146"/>
                <a:gd name="T6" fmla="*/ 41 w 251"/>
                <a:gd name="T7" fmla="*/ 104 h 146"/>
                <a:gd name="T8" fmla="*/ 58 w 251"/>
                <a:gd name="T9" fmla="*/ 120 h 146"/>
                <a:gd name="T10" fmla="*/ 78 w 251"/>
                <a:gd name="T11" fmla="*/ 133 h 146"/>
                <a:gd name="T12" fmla="*/ 99 w 251"/>
                <a:gd name="T13" fmla="*/ 142 h 146"/>
                <a:gd name="T14" fmla="*/ 123 w 251"/>
                <a:gd name="T15" fmla="*/ 146 h 146"/>
                <a:gd name="T16" fmla="*/ 144 w 251"/>
                <a:gd name="T17" fmla="*/ 146 h 146"/>
                <a:gd name="T18" fmla="*/ 160 w 251"/>
                <a:gd name="T19" fmla="*/ 144 h 146"/>
                <a:gd name="T20" fmla="*/ 184 w 251"/>
                <a:gd name="T21" fmla="*/ 137 h 146"/>
                <a:gd name="T22" fmla="*/ 213 w 251"/>
                <a:gd name="T23" fmla="*/ 119 h 146"/>
                <a:gd name="T24" fmla="*/ 238 w 251"/>
                <a:gd name="T25" fmla="*/ 94 h 146"/>
                <a:gd name="T26" fmla="*/ 249 w 251"/>
                <a:gd name="T27" fmla="*/ 76 h 146"/>
                <a:gd name="T28" fmla="*/ 250 w 251"/>
                <a:gd name="T29" fmla="*/ 70 h 146"/>
                <a:gd name="T30" fmla="*/ 251 w 251"/>
                <a:gd name="T31" fmla="*/ 62 h 146"/>
                <a:gd name="T32" fmla="*/ 251 w 251"/>
                <a:gd name="T33" fmla="*/ 57 h 146"/>
                <a:gd name="T34" fmla="*/ 247 w 251"/>
                <a:gd name="T35" fmla="*/ 62 h 146"/>
                <a:gd name="T36" fmla="*/ 237 w 251"/>
                <a:gd name="T37" fmla="*/ 79 h 146"/>
                <a:gd name="T38" fmla="*/ 224 w 251"/>
                <a:gd name="T39" fmla="*/ 95 h 146"/>
                <a:gd name="T40" fmla="*/ 210 w 251"/>
                <a:gd name="T41" fmla="*/ 108 h 146"/>
                <a:gd name="T42" fmla="*/ 196 w 251"/>
                <a:gd name="T43" fmla="*/ 119 h 146"/>
                <a:gd name="T44" fmla="*/ 179 w 251"/>
                <a:gd name="T45" fmla="*/ 127 h 146"/>
                <a:gd name="T46" fmla="*/ 162 w 251"/>
                <a:gd name="T47" fmla="*/ 133 h 146"/>
                <a:gd name="T48" fmla="*/ 144 w 251"/>
                <a:gd name="T49" fmla="*/ 136 h 146"/>
                <a:gd name="T50" fmla="*/ 123 w 251"/>
                <a:gd name="T51" fmla="*/ 136 h 146"/>
                <a:gd name="T52" fmla="*/ 98 w 251"/>
                <a:gd name="T53" fmla="*/ 130 h 146"/>
                <a:gd name="T54" fmla="*/ 76 w 251"/>
                <a:gd name="T55" fmla="*/ 120 h 146"/>
                <a:gd name="T56" fmla="*/ 57 w 251"/>
                <a:gd name="T57" fmla="*/ 106 h 146"/>
                <a:gd name="T58" fmla="*/ 39 w 251"/>
                <a:gd name="T59" fmla="*/ 88 h 146"/>
                <a:gd name="T60" fmla="*/ 25 w 251"/>
                <a:gd name="T61" fmla="*/ 66 h 146"/>
                <a:gd name="T62" fmla="*/ 14 w 251"/>
                <a:gd name="T63" fmla="*/ 41 h 146"/>
                <a:gd name="T64" fmla="*/ 7 w 251"/>
                <a:gd name="T65" fmla="*/ 15 h 146"/>
                <a:gd name="T66" fmla="*/ 4 w 251"/>
                <a:gd name="T67" fmla="*/ 3 h 146"/>
                <a:gd name="T68" fmla="*/ 3 w 251"/>
                <a:gd name="T69" fmla="*/ 10 h 146"/>
                <a:gd name="T70" fmla="*/ 1 w 251"/>
                <a:gd name="T71" fmla="*/ 16 h 146"/>
                <a:gd name="T72" fmla="*/ 0 w 251"/>
                <a:gd name="T73" fmla="*/ 2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1" h="146">
                  <a:moveTo>
                    <a:pt x="0" y="25"/>
                  </a:moveTo>
                  <a:lnTo>
                    <a:pt x="4" y="39"/>
                  </a:lnTo>
                  <a:lnTo>
                    <a:pt x="8" y="51"/>
                  </a:lnTo>
                  <a:lnTo>
                    <a:pt x="13" y="62"/>
                  </a:lnTo>
                  <a:lnTo>
                    <a:pt x="19" y="74"/>
                  </a:lnTo>
                  <a:lnTo>
                    <a:pt x="26" y="85"/>
                  </a:lnTo>
                  <a:lnTo>
                    <a:pt x="33" y="95"/>
                  </a:lnTo>
                  <a:lnTo>
                    <a:pt x="41" y="104"/>
                  </a:lnTo>
                  <a:lnTo>
                    <a:pt x="49" y="113"/>
                  </a:lnTo>
                  <a:lnTo>
                    <a:pt x="58" y="120"/>
                  </a:lnTo>
                  <a:lnTo>
                    <a:pt x="68" y="127"/>
                  </a:lnTo>
                  <a:lnTo>
                    <a:pt x="78" y="133"/>
                  </a:lnTo>
                  <a:lnTo>
                    <a:pt x="89" y="138"/>
                  </a:lnTo>
                  <a:lnTo>
                    <a:pt x="99" y="142"/>
                  </a:lnTo>
                  <a:lnTo>
                    <a:pt x="112" y="145"/>
                  </a:lnTo>
                  <a:lnTo>
                    <a:pt x="123" y="146"/>
                  </a:lnTo>
                  <a:lnTo>
                    <a:pt x="135" y="146"/>
                  </a:lnTo>
                  <a:lnTo>
                    <a:pt x="144" y="146"/>
                  </a:lnTo>
                  <a:lnTo>
                    <a:pt x="152" y="145"/>
                  </a:lnTo>
                  <a:lnTo>
                    <a:pt x="160" y="144"/>
                  </a:lnTo>
                  <a:lnTo>
                    <a:pt x="168" y="142"/>
                  </a:lnTo>
                  <a:lnTo>
                    <a:pt x="184" y="137"/>
                  </a:lnTo>
                  <a:lnTo>
                    <a:pt x="199" y="128"/>
                  </a:lnTo>
                  <a:lnTo>
                    <a:pt x="213" y="119"/>
                  </a:lnTo>
                  <a:lnTo>
                    <a:pt x="226" y="107"/>
                  </a:lnTo>
                  <a:lnTo>
                    <a:pt x="238" y="94"/>
                  </a:lnTo>
                  <a:lnTo>
                    <a:pt x="248" y="79"/>
                  </a:lnTo>
                  <a:lnTo>
                    <a:pt x="249" y="76"/>
                  </a:lnTo>
                  <a:lnTo>
                    <a:pt x="249" y="72"/>
                  </a:lnTo>
                  <a:lnTo>
                    <a:pt x="250" y="70"/>
                  </a:lnTo>
                  <a:lnTo>
                    <a:pt x="250" y="66"/>
                  </a:lnTo>
                  <a:lnTo>
                    <a:pt x="251" y="62"/>
                  </a:lnTo>
                  <a:lnTo>
                    <a:pt x="251" y="60"/>
                  </a:lnTo>
                  <a:lnTo>
                    <a:pt x="251" y="57"/>
                  </a:lnTo>
                  <a:lnTo>
                    <a:pt x="251" y="53"/>
                  </a:lnTo>
                  <a:lnTo>
                    <a:pt x="247" y="62"/>
                  </a:lnTo>
                  <a:lnTo>
                    <a:pt x="242" y="71"/>
                  </a:lnTo>
                  <a:lnTo>
                    <a:pt x="237" y="79"/>
                  </a:lnTo>
                  <a:lnTo>
                    <a:pt x="231" y="86"/>
                  </a:lnTo>
                  <a:lnTo>
                    <a:pt x="224" y="95"/>
                  </a:lnTo>
                  <a:lnTo>
                    <a:pt x="217" y="101"/>
                  </a:lnTo>
                  <a:lnTo>
                    <a:pt x="210" y="108"/>
                  </a:lnTo>
                  <a:lnTo>
                    <a:pt x="203" y="113"/>
                  </a:lnTo>
                  <a:lnTo>
                    <a:pt x="196" y="119"/>
                  </a:lnTo>
                  <a:lnTo>
                    <a:pt x="188" y="122"/>
                  </a:lnTo>
                  <a:lnTo>
                    <a:pt x="179" y="127"/>
                  </a:lnTo>
                  <a:lnTo>
                    <a:pt x="171" y="130"/>
                  </a:lnTo>
                  <a:lnTo>
                    <a:pt x="162" y="133"/>
                  </a:lnTo>
                  <a:lnTo>
                    <a:pt x="153" y="134"/>
                  </a:lnTo>
                  <a:lnTo>
                    <a:pt x="144" y="136"/>
                  </a:lnTo>
                  <a:lnTo>
                    <a:pt x="135" y="136"/>
                  </a:lnTo>
                  <a:lnTo>
                    <a:pt x="123" y="136"/>
                  </a:lnTo>
                  <a:lnTo>
                    <a:pt x="111" y="133"/>
                  </a:lnTo>
                  <a:lnTo>
                    <a:pt x="98" y="130"/>
                  </a:lnTo>
                  <a:lnTo>
                    <a:pt x="87" y="126"/>
                  </a:lnTo>
                  <a:lnTo>
                    <a:pt x="76" y="120"/>
                  </a:lnTo>
                  <a:lnTo>
                    <a:pt x="66" y="113"/>
                  </a:lnTo>
                  <a:lnTo>
                    <a:pt x="57" y="106"/>
                  </a:lnTo>
                  <a:lnTo>
                    <a:pt x="48" y="97"/>
                  </a:lnTo>
                  <a:lnTo>
                    <a:pt x="39" y="88"/>
                  </a:lnTo>
                  <a:lnTo>
                    <a:pt x="32" y="77"/>
                  </a:lnTo>
                  <a:lnTo>
                    <a:pt x="25" y="66"/>
                  </a:lnTo>
                  <a:lnTo>
                    <a:pt x="19" y="54"/>
                  </a:lnTo>
                  <a:lnTo>
                    <a:pt x="14" y="41"/>
                  </a:lnTo>
                  <a:lnTo>
                    <a:pt x="10" y="28"/>
                  </a:lnTo>
                  <a:lnTo>
                    <a:pt x="7" y="15"/>
                  </a:lnTo>
                  <a:lnTo>
                    <a:pt x="5" y="0"/>
                  </a:lnTo>
                  <a:lnTo>
                    <a:pt x="4" y="3"/>
                  </a:lnTo>
                  <a:lnTo>
                    <a:pt x="3" y="6"/>
                  </a:lnTo>
                  <a:lnTo>
                    <a:pt x="3" y="10"/>
                  </a:lnTo>
                  <a:lnTo>
                    <a:pt x="2" y="12"/>
                  </a:lnTo>
                  <a:lnTo>
                    <a:pt x="1" y="16"/>
                  </a:lnTo>
                  <a:lnTo>
                    <a:pt x="1" y="19"/>
                  </a:lnTo>
                  <a:lnTo>
                    <a:pt x="0" y="22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F3BA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49" name="Freeform 18"/>
            <p:cNvSpPr>
              <a:spLocks/>
            </p:cNvSpPr>
            <p:nvPr/>
          </p:nvSpPr>
          <p:spPr bwMode="auto">
            <a:xfrm>
              <a:off x="1135" y="2661"/>
              <a:ext cx="50" cy="25"/>
            </a:xfrm>
            <a:custGeom>
              <a:avLst/>
              <a:gdLst>
                <a:gd name="T0" fmla="*/ 3 w 249"/>
                <a:gd name="T1" fmla="*/ 39 h 154"/>
                <a:gd name="T2" fmla="*/ 11 w 249"/>
                <a:gd name="T3" fmla="*/ 64 h 154"/>
                <a:gd name="T4" fmla="*/ 23 w 249"/>
                <a:gd name="T5" fmla="*/ 86 h 154"/>
                <a:gd name="T6" fmla="*/ 38 w 249"/>
                <a:gd name="T7" fmla="*/ 108 h 154"/>
                <a:gd name="T8" fmla="*/ 55 w 249"/>
                <a:gd name="T9" fmla="*/ 125 h 154"/>
                <a:gd name="T10" fmla="*/ 75 w 249"/>
                <a:gd name="T11" fmla="*/ 138 h 154"/>
                <a:gd name="T12" fmla="*/ 97 w 249"/>
                <a:gd name="T13" fmla="*/ 148 h 154"/>
                <a:gd name="T14" fmla="*/ 121 w 249"/>
                <a:gd name="T15" fmla="*/ 152 h 154"/>
                <a:gd name="T16" fmla="*/ 142 w 249"/>
                <a:gd name="T17" fmla="*/ 154 h 154"/>
                <a:gd name="T18" fmla="*/ 159 w 249"/>
                <a:gd name="T19" fmla="*/ 150 h 154"/>
                <a:gd name="T20" fmla="*/ 176 w 249"/>
                <a:gd name="T21" fmla="*/ 145 h 154"/>
                <a:gd name="T22" fmla="*/ 192 w 249"/>
                <a:gd name="T23" fmla="*/ 138 h 154"/>
                <a:gd name="T24" fmla="*/ 206 w 249"/>
                <a:gd name="T25" fmla="*/ 127 h 154"/>
                <a:gd name="T26" fmla="*/ 220 w 249"/>
                <a:gd name="T27" fmla="*/ 115 h 154"/>
                <a:gd name="T28" fmla="*/ 233 w 249"/>
                <a:gd name="T29" fmla="*/ 102 h 154"/>
                <a:gd name="T30" fmla="*/ 244 w 249"/>
                <a:gd name="T31" fmla="*/ 86 h 154"/>
                <a:gd name="T32" fmla="*/ 249 w 249"/>
                <a:gd name="T33" fmla="*/ 74 h 154"/>
                <a:gd name="T34" fmla="*/ 249 w 249"/>
                <a:gd name="T35" fmla="*/ 69 h 154"/>
                <a:gd name="T36" fmla="*/ 249 w 249"/>
                <a:gd name="T37" fmla="*/ 63 h 154"/>
                <a:gd name="T38" fmla="*/ 249 w 249"/>
                <a:gd name="T39" fmla="*/ 57 h 154"/>
                <a:gd name="T40" fmla="*/ 245 w 249"/>
                <a:gd name="T41" fmla="*/ 63 h 154"/>
                <a:gd name="T42" fmla="*/ 236 w 249"/>
                <a:gd name="T43" fmla="*/ 80 h 154"/>
                <a:gd name="T44" fmla="*/ 223 w 249"/>
                <a:gd name="T45" fmla="*/ 97 h 154"/>
                <a:gd name="T46" fmla="*/ 210 w 249"/>
                <a:gd name="T47" fmla="*/ 112 h 154"/>
                <a:gd name="T48" fmla="*/ 195 w 249"/>
                <a:gd name="T49" fmla="*/ 124 h 154"/>
                <a:gd name="T50" fmla="*/ 179 w 249"/>
                <a:gd name="T51" fmla="*/ 133 h 154"/>
                <a:gd name="T52" fmla="*/ 161 w 249"/>
                <a:gd name="T53" fmla="*/ 139 h 154"/>
                <a:gd name="T54" fmla="*/ 143 w 249"/>
                <a:gd name="T55" fmla="*/ 143 h 154"/>
                <a:gd name="T56" fmla="*/ 121 w 249"/>
                <a:gd name="T57" fmla="*/ 142 h 154"/>
                <a:gd name="T58" fmla="*/ 96 w 249"/>
                <a:gd name="T59" fmla="*/ 137 h 154"/>
                <a:gd name="T60" fmla="*/ 74 w 249"/>
                <a:gd name="T61" fmla="*/ 126 h 154"/>
                <a:gd name="T62" fmla="*/ 54 w 249"/>
                <a:gd name="T63" fmla="*/ 110 h 154"/>
                <a:gd name="T64" fmla="*/ 37 w 249"/>
                <a:gd name="T65" fmla="*/ 91 h 154"/>
                <a:gd name="T66" fmla="*/ 24 w 249"/>
                <a:gd name="T67" fmla="*/ 69 h 154"/>
                <a:gd name="T68" fmla="*/ 14 w 249"/>
                <a:gd name="T69" fmla="*/ 43 h 154"/>
                <a:gd name="T70" fmla="*/ 8 w 249"/>
                <a:gd name="T71" fmla="*/ 15 h 154"/>
                <a:gd name="T72" fmla="*/ 5 w 249"/>
                <a:gd name="T73" fmla="*/ 3 h 154"/>
                <a:gd name="T74" fmla="*/ 4 w 249"/>
                <a:gd name="T75" fmla="*/ 9 h 154"/>
                <a:gd name="T76" fmla="*/ 2 w 249"/>
                <a:gd name="T77" fmla="*/ 16 h 154"/>
                <a:gd name="T78" fmla="*/ 1 w 249"/>
                <a:gd name="T79" fmla="*/ 2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49" h="154">
                  <a:moveTo>
                    <a:pt x="0" y="24"/>
                  </a:moveTo>
                  <a:lnTo>
                    <a:pt x="3" y="39"/>
                  </a:lnTo>
                  <a:lnTo>
                    <a:pt x="7" y="51"/>
                  </a:lnTo>
                  <a:lnTo>
                    <a:pt x="11" y="64"/>
                  </a:lnTo>
                  <a:lnTo>
                    <a:pt x="17" y="76"/>
                  </a:lnTo>
                  <a:lnTo>
                    <a:pt x="23" y="86"/>
                  </a:lnTo>
                  <a:lnTo>
                    <a:pt x="30" y="97"/>
                  </a:lnTo>
                  <a:lnTo>
                    <a:pt x="38" y="108"/>
                  </a:lnTo>
                  <a:lnTo>
                    <a:pt x="46" y="116"/>
                  </a:lnTo>
                  <a:lnTo>
                    <a:pt x="55" y="125"/>
                  </a:lnTo>
                  <a:lnTo>
                    <a:pt x="65" y="132"/>
                  </a:lnTo>
                  <a:lnTo>
                    <a:pt x="75" y="138"/>
                  </a:lnTo>
                  <a:lnTo>
                    <a:pt x="86" y="144"/>
                  </a:lnTo>
                  <a:lnTo>
                    <a:pt x="97" y="148"/>
                  </a:lnTo>
                  <a:lnTo>
                    <a:pt x="109" y="151"/>
                  </a:lnTo>
                  <a:lnTo>
                    <a:pt x="121" y="152"/>
                  </a:lnTo>
                  <a:lnTo>
                    <a:pt x="133" y="154"/>
                  </a:lnTo>
                  <a:lnTo>
                    <a:pt x="142" y="154"/>
                  </a:lnTo>
                  <a:lnTo>
                    <a:pt x="151" y="152"/>
                  </a:lnTo>
                  <a:lnTo>
                    <a:pt x="159" y="150"/>
                  </a:lnTo>
                  <a:lnTo>
                    <a:pt x="168" y="148"/>
                  </a:lnTo>
                  <a:lnTo>
                    <a:pt x="176" y="145"/>
                  </a:lnTo>
                  <a:lnTo>
                    <a:pt x="184" y="142"/>
                  </a:lnTo>
                  <a:lnTo>
                    <a:pt x="192" y="138"/>
                  </a:lnTo>
                  <a:lnTo>
                    <a:pt x="199" y="133"/>
                  </a:lnTo>
                  <a:lnTo>
                    <a:pt x="206" y="127"/>
                  </a:lnTo>
                  <a:lnTo>
                    <a:pt x="213" y="122"/>
                  </a:lnTo>
                  <a:lnTo>
                    <a:pt x="220" y="115"/>
                  </a:lnTo>
                  <a:lnTo>
                    <a:pt x="226" y="109"/>
                  </a:lnTo>
                  <a:lnTo>
                    <a:pt x="233" y="102"/>
                  </a:lnTo>
                  <a:lnTo>
                    <a:pt x="238" y="95"/>
                  </a:lnTo>
                  <a:lnTo>
                    <a:pt x="244" y="86"/>
                  </a:lnTo>
                  <a:lnTo>
                    <a:pt x="248" y="78"/>
                  </a:lnTo>
                  <a:lnTo>
                    <a:pt x="249" y="74"/>
                  </a:lnTo>
                  <a:lnTo>
                    <a:pt x="249" y="72"/>
                  </a:lnTo>
                  <a:lnTo>
                    <a:pt x="249" y="69"/>
                  </a:lnTo>
                  <a:lnTo>
                    <a:pt x="249" y="65"/>
                  </a:lnTo>
                  <a:lnTo>
                    <a:pt x="249" y="63"/>
                  </a:lnTo>
                  <a:lnTo>
                    <a:pt x="249" y="59"/>
                  </a:lnTo>
                  <a:lnTo>
                    <a:pt x="249" y="57"/>
                  </a:lnTo>
                  <a:lnTo>
                    <a:pt x="249" y="53"/>
                  </a:lnTo>
                  <a:lnTo>
                    <a:pt x="245" y="63"/>
                  </a:lnTo>
                  <a:lnTo>
                    <a:pt x="241" y="72"/>
                  </a:lnTo>
                  <a:lnTo>
                    <a:pt x="236" y="80"/>
                  </a:lnTo>
                  <a:lnTo>
                    <a:pt x="230" y="89"/>
                  </a:lnTo>
                  <a:lnTo>
                    <a:pt x="223" y="97"/>
                  </a:lnTo>
                  <a:lnTo>
                    <a:pt x="217" y="104"/>
                  </a:lnTo>
                  <a:lnTo>
                    <a:pt x="210" y="112"/>
                  </a:lnTo>
                  <a:lnTo>
                    <a:pt x="203" y="118"/>
                  </a:lnTo>
                  <a:lnTo>
                    <a:pt x="195" y="124"/>
                  </a:lnTo>
                  <a:lnTo>
                    <a:pt x="187" y="128"/>
                  </a:lnTo>
                  <a:lnTo>
                    <a:pt x="179" y="133"/>
                  </a:lnTo>
                  <a:lnTo>
                    <a:pt x="170" y="136"/>
                  </a:lnTo>
                  <a:lnTo>
                    <a:pt x="161" y="139"/>
                  </a:lnTo>
                  <a:lnTo>
                    <a:pt x="152" y="142"/>
                  </a:lnTo>
                  <a:lnTo>
                    <a:pt x="143" y="143"/>
                  </a:lnTo>
                  <a:lnTo>
                    <a:pt x="133" y="143"/>
                  </a:lnTo>
                  <a:lnTo>
                    <a:pt x="121" y="142"/>
                  </a:lnTo>
                  <a:lnTo>
                    <a:pt x="109" y="140"/>
                  </a:lnTo>
                  <a:lnTo>
                    <a:pt x="96" y="137"/>
                  </a:lnTo>
                  <a:lnTo>
                    <a:pt x="85" y="132"/>
                  </a:lnTo>
                  <a:lnTo>
                    <a:pt x="74" y="126"/>
                  </a:lnTo>
                  <a:lnTo>
                    <a:pt x="64" y="119"/>
                  </a:lnTo>
                  <a:lnTo>
                    <a:pt x="54" y="110"/>
                  </a:lnTo>
                  <a:lnTo>
                    <a:pt x="45" y="101"/>
                  </a:lnTo>
                  <a:lnTo>
                    <a:pt x="37" y="91"/>
                  </a:lnTo>
                  <a:lnTo>
                    <a:pt x="30" y="80"/>
                  </a:lnTo>
                  <a:lnTo>
                    <a:pt x="24" y="69"/>
                  </a:lnTo>
                  <a:lnTo>
                    <a:pt x="18" y="57"/>
                  </a:lnTo>
                  <a:lnTo>
                    <a:pt x="14" y="43"/>
                  </a:lnTo>
                  <a:lnTo>
                    <a:pt x="10" y="29"/>
                  </a:lnTo>
                  <a:lnTo>
                    <a:pt x="8" y="15"/>
                  </a:lnTo>
                  <a:lnTo>
                    <a:pt x="6" y="0"/>
                  </a:lnTo>
                  <a:lnTo>
                    <a:pt x="5" y="3"/>
                  </a:lnTo>
                  <a:lnTo>
                    <a:pt x="4" y="6"/>
                  </a:lnTo>
                  <a:lnTo>
                    <a:pt x="4" y="9"/>
                  </a:lnTo>
                  <a:lnTo>
                    <a:pt x="3" y="12"/>
                  </a:lnTo>
                  <a:lnTo>
                    <a:pt x="2" y="16"/>
                  </a:lnTo>
                  <a:lnTo>
                    <a:pt x="1" y="18"/>
                  </a:lnTo>
                  <a:lnTo>
                    <a:pt x="1" y="22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F4B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0" name="Freeform 19"/>
            <p:cNvSpPr>
              <a:spLocks/>
            </p:cNvSpPr>
            <p:nvPr/>
          </p:nvSpPr>
          <p:spPr bwMode="auto">
            <a:xfrm>
              <a:off x="1136" y="2659"/>
              <a:ext cx="49" cy="26"/>
            </a:xfrm>
            <a:custGeom>
              <a:avLst/>
              <a:gdLst>
                <a:gd name="T0" fmla="*/ 2 w 246"/>
                <a:gd name="T1" fmla="*/ 38 h 159"/>
                <a:gd name="T2" fmla="*/ 9 w 246"/>
                <a:gd name="T3" fmla="*/ 64 h 159"/>
                <a:gd name="T4" fmla="*/ 20 w 246"/>
                <a:gd name="T5" fmla="*/ 89 h 159"/>
                <a:gd name="T6" fmla="*/ 34 w 246"/>
                <a:gd name="T7" fmla="*/ 111 h 159"/>
                <a:gd name="T8" fmla="*/ 52 w 246"/>
                <a:gd name="T9" fmla="*/ 129 h 159"/>
                <a:gd name="T10" fmla="*/ 71 w 246"/>
                <a:gd name="T11" fmla="*/ 143 h 159"/>
                <a:gd name="T12" fmla="*/ 93 w 246"/>
                <a:gd name="T13" fmla="*/ 153 h 159"/>
                <a:gd name="T14" fmla="*/ 118 w 246"/>
                <a:gd name="T15" fmla="*/ 159 h 159"/>
                <a:gd name="T16" fmla="*/ 139 w 246"/>
                <a:gd name="T17" fmla="*/ 159 h 159"/>
                <a:gd name="T18" fmla="*/ 157 w 246"/>
                <a:gd name="T19" fmla="*/ 156 h 159"/>
                <a:gd name="T20" fmla="*/ 174 w 246"/>
                <a:gd name="T21" fmla="*/ 150 h 159"/>
                <a:gd name="T22" fmla="*/ 191 w 246"/>
                <a:gd name="T23" fmla="*/ 142 h 159"/>
                <a:gd name="T24" fmla="*/ 205 w 246"/>
                <a:gd name="T25" fmla="*/ 131 h 159"/>
                <a:gd name="T26" fmla="*/ 219 w 246"/>
                <a:gd name="T27" fmla="*/ 118 h 159"/>
                <a:gd name="T28" fmla="*/ 232 w 246"/>
                <a:gd name="T29" fmla="*/ 102 h 159"/>
                <a:gd name="T30" fmla="*/ 242 w 246"/>
                <a:gd name="T31" fmla="*/ 85 h 159"/>
                <a:gd name="T32" fmla="*/ 246 w 246"/>
                <a:gd name="T33" fmla="*/ 74 h 159"/>
                <a:gd name="T34" fmla="*/ 246 w 246"/>
                <a:gd name="T35" fmla="*/ 68 h 159"/>
                <a:gd name="T36" fmla="*/ 246 w 246"/>
                <a:gd name="T37" fmla="*/ 60 h 159"/>
                <a:gd name="T38" fmla="*/ 246 w 246"/>
                <a:gd name="T39" fmla="*/ 54 h 159"/>
                <a:gd name="T40" fmla="*/ 242 w 246"/>
                <a:gd name="T41" fmla="*/ 62 h 159"/>
                <a:gd name="T42" fmla="*/ 233 w 246"/>
                <a:gd name="T43" fmla="*/ 82 h 159"/>
                <a:gd name="T44" fmla="*/ 221 w 246"/>
                <a:gd name="T45" fmla="*/ 99 h 159"/>
                <a:gd name="T46" fmla="*/ 208 w 246"/>
                <a:gd name="T47" fmla="*/ 114 h 159"/>
                <a:gd name="T48" fmla="*/ 193 w 246"/>
                <a:gd name="T49" fmla="*/ 127 h 159"/>
                <a:gd name="T50" fmla="*/ 177 w 246"/>
                <a:gd name="T51" fmla="*/ 137 h 159"/>
                <a:gd name="T52" fmla="*/ 159 w 246"/>
                <a:gd name="T53" fmla="*/ 144 h 159"/>
                <a:gd name="T54" fmla="*/ 140 w 246"/>
                <a:gd name="T55" fmla="*/ 148 h 159"/>
                <a:gd name="T56" fmla="*/ 118 w 246"/>
                <a:gd name="T57" fmla="*/ 148 h 159"/>
                <a:gd name="T58" fmla="*/ 93 w 246"/>
                <a:gd name="T59" fmla="*/ 142 h 159"/>
                <a:gd name="T60" fmla="*/ 71 w 246"/>
                <a:gd name="T61" fmla="*/ 131 h 159"/>
                <a:gd name="T62" fmla="*/ 52 w 246"/>
                <a:gd name="T63" fmla="*/ 115 h 159"/>
                <a:gd name="T64" fmla="*/ 35 w 246"/>
                <a:gd name="T65" fmla="*/ 95 h 159"/>
                <a:gd name="T66" fmla="*/ 22 w 246"/>
                <a:gd name="T67" fmla="*/ 72 h 159"/>
                <a:gd name="T68" fmla="*/ 13 w 246"/>
                <a:gd name="T69" fmla="*/ 46 h 159"/>
                <a:gd name="T70" fmla="*/ 8 w 246"/>
                <a:gd name="T71" fmla="*/ 17 h 159"/>
                <a:gd name="T72" fmla="*/ 8 w 246"/>
                <a:gd name="T73" fmla="*/ 3 h 159"/>
                <a:gd name="T74" fmla="*/ 8 w 246"/>
                <a:gd name="T75" fmla="*/ 2 h 159"/>
                <a:gd name="T76" fmla="*/ 8 w 246"/>
                <a:gd name="T77" fmla="*/ 0 h 159"/>
                <a:gd name="T78" fmla="*/ 8 w 246"/>
                <a:gd name="T79" fmla="*/ 0 h 159"/>
                <a:gd name="T80" fmla="*/ 7 w 246"/>
                <a:gd name="T81" fmla="*/ 3 h 159"/>
                <a:gd name="T82" fmla="*/ 4 w 246"/>
                <a:gd name="T83" fmla="*/ 9 h 159"/>
                <a:gd name="T84" fmla="*/ 2 w 246"/>
                <a:gd name="T85" fmla="*/ 14 h 159"/>
                <a:gd name="T86" fmla="*/ 1 w 246"/>
                <a:gd name="T87" fmla="*/ 2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6" h="159">
                  <a:moveTo>
                    <a:pt x="0" y="23"/>
                  </a:moveTo>
                  <a:lnTo>
                    <a:pt x="2" y="38"/>
                  </a:lnTo>
                  <a:lnTo>
                    <a:pt x="5" y="51"/>
                  </a:lnTo>
                  <a:lnTo>
                    <a:pt x="9" y="64"/>
                  </a:lnTo>
                  <a:lnTo>
                    <a:pt x="14" y="77"/>
                  </a:lnTo>
                  <a:lnTo>
                    <a:pt x="20" y="89"/>
                  </a:lnTo>
                  <a:lnTo>
                    <a:pt x="27" y="100"/>
                  </a:lnTo>
                  <a:lnTo>
                    <a:pt x="34" y="111"/>
                  </a:lnTo>
                  <a:lnTo>
                    <a:pt x="43" y="120"/>
                  </a:lnTo>
                  <a:lnTo>
                    <a:pt x="52" y="129"/>
                  </a:lnTo>
                  <a:lnTo>
                    <a:pt x="61" y="136"/>
                  </a:lnTo>
                  <a:lnTo>
                    <a:pt x="71" y="143"/>
                  </a:lnTo>
                  <a:lnTo>
                    <a:pt x="82" y="149"/>
                  </a:lnTo>
                  <a:lnTo>
                    <a:pt x="93" y="153"/>
                  </a:lnTo>
                  <a:lnTo>
                    <a:pt x="106" y="156"/>
                  </a:lnTo>
                  <a:lnTo>
                    <a:pt x="118" y="159"/>
                  </a:lnTo>
                  <a:lnTo>
                    <a:pt x="130" y="159"/>
                  </a:lnTo>
                  <a:lnTo>
                    <a:pt x="139" y="159"/>
                  </a:lnTo>
                  <a:lnTo>
                    <a:pt x="148" y="157"/>
                  </a:lnTo>
                  <a:lnTo>
                    <a:pt x="157" y="156"/>
                  </a:lnTo>
                  <a:lnTo>
                    <a:pt x="166" y="153"/>
                  </a:lnTo>
                  <a:lnTo>
                    <a:pt x="174" y="150"/>
                  </a:lnTo>
                  <a:lnTo>
                    <a:pt x="183" y="145"/>
                  </a:lnTo>
                  <a:lnTo>
                    <a:pt x="191" y="142"/>
                  </a:lnTo>
                  <a:lnTo>
                    <a:pt x="198" y="136"/>
                  </a:lnTo>
                  <a:lnTo>
                    <a:pt x="205" y="131"/>
                  </a:lnTo>
                  <a:lnTo>
                    <a:pt x="212" y="124"/>
                  </a:lnTo>
                  <a:lnTo>
                    <a:pt x="219" y="118"/>
                  </a:lnTo>
                  <a:lnTo>
                    <a:pt x="226" y="111"/>
                  </a:lnTo>
                  <a:lnTo>
                    <a:pt x="232" y="102"/>
                  </a:lnTo>
                  <a:lnTo>
                    <a:pt x="237" y="94"/>
                  </a:lnTo>
                  <a:lnTo>
                    <a:pt x="242" y="85"/>
                  </a:lnTo>
                  <a:lnTo>
                    <a:pt x="246" y="76"/>
                  </a:lnTo>
                  <a:lnTo>
                    <a:pt x="246" y="74"/>
                  </a:lnTo>
                  <a:lnTo>
                    <a:pt x="246" y="70"/>
                  </a:lnTo>
                  <a:lnTo>
                    <a:pt x="246" y="68"/>
                  </a:lnTo>
                  <a:lnTo>
                    <a:pt x="246" y="64"/>
                  </a:lnTo>
                  <a:lnTo>
                    <a:pt x="246" y="60"/>
                  </a:lnTo>
                  <a:lnTo>
                    <a:pt x="246" y="58"/>
                  </a:lnTo>
                  <a:lnTo>
                    <a:pt x="246" y="54"/>
                  </a:lnTo>
                  <a:lnTo>
                    <a:pt x="246" y="52"/>
                  </a:lnTo>
                  <a:lnTo>
                    <a:pt x="242" y="62"/>
                  </a:lnTo>
                  <a:lnTo>
                    <a:pt x="238" y="72"/>
                  </a:lnTo>
                  <a:lnTo>
                    <a:pt x="233" y="82"/>
                  </a:lnTo>
                  <a:lnTo>
                    <a:pt x="228" y="90"/>
                  </a:lnTo>
                  <a:lnTo>
                    <a:pt x="221" y="99"/>
                  </a:lnTo>
                  <a:lnTo>
                    <a:pt x="215" y="107"/>
                  </a:lnTo>
                  <a:lnTo>
                    <a:pt x="208" y="114"/>
                  </a:lnTo>
                  <a:lnTo>
                    <a:pt x="201" y="121"/>
                  </a:lnTo>
                  <a:lnTo>
                    <a:pt x="193" y="127"/>
                  </a:lnTo>
                  <a:lnTo>
                    <a:pt x="185" y="132"/>
                  </a:lnTo>
                  <a:lnTo>
                    <a:pt x="177" y="137"/>
                  </a:lnTo>
                  <a:lnTo>
                    <a:pt x="168" y="142"/>
                  </a:lnTo>
                  <a:lnTo>
                    <a:pt x="159" y="144"/>
                  </a:lnTo>
                  <a:lnTo>
                    <a:pt x="149" y="147"/>
                  </a:lnTo>
                  <a:lnTo>
                    <a:pt x="140" y="148"/>
                  </a:lnTo>
                  <a:lnTo>
                    <a:pt x="130" y="148"/>
                  </a:lnTo>
                  <a:lnTo>
                    <a:pt x="118" y="148"/>
                  </a:lnTo>
                  <a:lnTo>
                    <a:pt x="106" y="145"/>
                  </a:lnTo>
                  <a:lnTo>
                    <a:pt x="93" y="142"/>
                  </a:lnTo>
                  <a:lnTo>
                    <a:pt x="82" y="137"/>
                  </a:lnTo>
                  <a:lnTo>
                    <a:pt x="71" y="131"/>
                  </a:lnTo>
                  <a:lnTo>
                    <a:pt x="61" y="124"/>
                  </a:lnTo>
                  <a:lnTo>
                    <a:pt x="52" y="115"/>
                  </a:lnTo>
                  <a:lnTo>
                    <a:pt x="43" y="106"/>
                  </a:lnTo>
                  <a:lnTo>
                    <a:pt x="35" y="95"/>
                  </a:lnTo>
                  <a:lnTo>
                    <a:pt x="28" y="84"/>
                  </a:lnTo>
                  <a:lnTo>
                    <a:pt x="22" y="72"/>
                  </a:lnTo>
                  <a:lnTo>
                    <a:pt x="17" y="59"/>
                  </a:lnTo>
                  <a:lnTo>
                    <a:pt x="13" y="46"/>
                  </a:lnTo>
                  <a:lnTo>
                    <a:pt x="10" y="32"/>
                  </a:lnTo>
                  <a:lnTo>
                    <a:pt x="8" y="17"/>
                  </a:lnTo>
                  <a:lnTo>
                    <a:pt x="8" y="3"/>
                  </a:lnTo>
                  <a:lnTo>
                    <a:pt x="8" y="3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7" y="3"/>
                  </a:lnTo>
                  <a:lnTo>
                    <a:pt x="5" y="5"/>
                  </a:lnTo>
                  <a:lnTo>
                    <a:pt x="4" y="9"/>
                  </a:lnTo>
                  <a:lnTo>
                    <a:pt x="3" y="11"/>
                  </a:lnTo>
                  <a:lnTo>
                    <a:pt x="2" y="14"/>
                  </a:lnTo>
                  <a:lnTo>
                    <a:pt x="1" y="17"/>
                  </a:lnTo>
                  <a:lnTo>
                    <a:pt x="1" y="2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1" name="Freeform 20"/>
            <p:cNvSpPr>
              <a:spLocks/>
            </p:cNvSpPr>
            <p:nvPr/>
          </p:nvSpPr>
          <p:spPr bwMode="auto">
            <a:xfrm>
              <a:off x="1136" y="2657"/>
              <a:ext cx="49" cy="27"/>
            </a:xfrm>
            <a:custGeom>
              <a:avLst/>
              <a:gdLst>
                <a:gd name="T0" fmla="*/ 2 w 243"/>
                <a:gd name="T1" fmla="*/ 36 h 164"/>
                <a:gd name="T2" fmla="*/ 8 w 243"/>
                <a:gd name="T3" fmla="*/ 64 h 164"/>
                <a:gd name="T4" fmla="*/ 18 w 243"/>
                <a:gd name="T5" fmla="*/ 90 h 164"/>
                <a:gd name="T6" fmla="*/ 31 w 243"/>
                <a:gd name="T7" fmla="*/ 112 h 164"/>
                <a:gd name="T8" fmla="*/ 48 w 243"/>
                <a:gd name="T9" fmla="*/ 131 h 164"/>
                <a:gd name="T10" fmla="*/ 68 w 243"/>
                <a:gd name="T11" fmla="*/ 147 h 164"/>
                <a:gd name="T12" fmla="*/ 90 w 243"/>
                <a:gd name="T13" fmla="*/ 158 h 164"/>
                <a:gd name="T14" fmla="*/ 115 w 243"/>
                <a:gd name="T15" fmla="*/ 163 h 164"/>
                <a:gd name="T16" fmla="*/ 137 w 243"/>
                <a:gd name="T17" fmla="*/ 164 h 164"/>
                <a:gd name="T18" fmla="*/ 155 w 243"/>
                <a:gd name="T19" fmla="*/ 160 h 164"/>
                <a:gd name="T20" fmla="*/ 173 w 243"/>
                <a:gd name="T21" fmla="*/ 154 h 164"/>
                <a:gd name="T22" fmla="*/ 189 w 243"/>
                <a:gd name="T23" fmla="*/ 145 h 164"/>
                <a:gd name="T24" fmla="*/ 204 w 243"/>
                <a:gd name="T25" fmla="*/ 133 h 164"/>
                <a:gd name="T26" fmla="*/ 217 w 243"/>
                <a:gd name="T27" fmla="*/ 118 h 164"/>
                <a:gd name="T28" fmla="*/ 230 w 243"/>
                <a:gd name="T29" fmla="*/ 101 h 164"/>
                <a:gd name="T30" fmla="*/ 239 w 243"/>
                <a:gd name="T31" fmla="*/ 84 h 164"/>
                <a:gd name="T32" fmla="*/ 243 w 243"/>
                <a:gd name="T33" fmla="*/ 70 h 164"/>
                <a:gd name="T34" fmla="*/ 243 w 243"/>
                <a:gd name="T35" fmla="*/ 64 h 164"/>
                <a:gd name="T36" fmla="*/ 242 w 243"/>
                <a:gd name="T37" fmla="*/ 58 h 164"/>
                <a:gd name="T38" fmla="*/ 241 w 243"/>
                <a:gd name="T39" fmla="*/ 52 h 164"/>
                <a:gd name="T40" fmla="*/ 238 w 243"/>
                <a:gd name="T41" fmla="*/ 61 h 164"/>
                <a:gd name="T42" fmla="*/ 230 w 243"/>
                <a:gd name="T43" fmla="*/ 81 h 164"/>
                <a:gd name="T44" fmla="*/ 219 w 243"/>
                <a:gd name="T45" fmla="*/ 100 h 164"/>
                <a:gd name="T46" fmla="*/ 206 w 243"/>
                <a:gd name="T47" fmla="*/ 116 h 164"/>
                <a:gd name="T48" fmla="*/ 191 w 243"/>
                <a:gd name="T49" fmla="*/ 130 h 164"/>
                <a:gd name="T50" fmla="*/ 174 w 243"/>
                <a:gd name="T51" fmla="*/ 141 h 164"/>
                <a:gd name="T52" fmla="*/ 156 w 243"/>
                <a:gd name="T53" fmla="*/ 148 h 164"/>
                <a:gd name="T54" fmla="*/ 137 w 243"/>
                <a:gd name="T55" fmla="*/ 153 h 164"/>
                <a:gd name="T56" fmla="*/ 115 w 243"/>
                <a:gd name="T57" fmla="*/ 152 h 164"/>
                <a:gd name="T58" fmla="*/ 91 w 243"/>
                <a:gd name="T59" fmla="*/ 147 h 164"/>
                <a:gd name="T60" fmla="*/ 70 w 243"/>
                <a:gd name="T61" fmla="*/ 136 h 164"/>
                <a:gd name="T62" fmla="*/ 52 w 243"/>
                <a:gd name="T63" fmla="*/ 121 h 164"/>
                <a:gd name="T64" fmla="*/ 36 w 243"/>
                <a:gd name="T65" fmla="*/ 101 h 164"/>
                <a:gd name="T66" fmla="*/ 23 w 243"/>
                <a:gd name="T67" fmla="*/ 80 h 164"/>
                <a:gd name="T68" fmla="*/ 14 w 243"/>
                <a:gd name="T69" fmla="*/ 55 h 164"/>
                <a:gd name="T70" fmla="*/ 10 w 243"/>
                <a:gd name="T71" fmla="*/ 27 h 164"/>
                <a:gd name="T72" fmla="*/ 9 w 243"/>
                <a:gd name="T73" fmla="*/ 12 h 164"/>
                <a:gd name="T74" fmla="*/ 9 w 243"/>
                <a:gd name="T75" fmla="*/ 8 h 164"/>
                <a:gd name="T76" fmla="*/ 9 w 243"/>
                <a:gd name="T77" fmla="*/ 4 h 164"/>
                <a:gd name="T78" fmla="*/ 10 w 243"/>
                <a:gd name="T79" fmla="*/ 1 h 164"/>
                <a:gd name="T80" fmla="*/ 9 w 243"/>
                <a:gd name="T81" fmla="*/ 0 h 164"/>
                <a:gd name="T82" fmla="*/ 9 w 243"/>
                <a:gd name="T83" fmla="*/ 1 h 164"/>
                <a:gd name="T84" fmla="*/ 8 w 243"/>
                <a:gd name="T85" fmla="*/ 2 h 164"/>
                <a:gd name="T86" fmla="*/ 8 w 243"/>
                <a:gd name="T87" fmla="*/ 3 h 164"/>
                <a:gd name="T88" fmla="*/ 7 w 243"/>
                <a:gd name="T89" fmla="*/ 6 h 164"/>
                <a:gd name="T90" fmla="*/ 5 w 243"/>
                <a:gd name="T91" fmla="*/ 10 h 164"/>
                <a:gd name="T92" fmla="*/ 3 w 243"/>
                <a:gd name="T93" fmla="*/ 14 h 164"/>
                <a:gd name="T94" fmla="*/ 1 w 243"/>
                <a:gd name="T95" fmla="*/ 1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3" h="164">
                  <a:moveTo>
                    <a:pt x="0" y="21"/>
                  </a:moveTo>
                  <a:lnTo>
                    <a:pt x="2" y="36"/>
                  </a:lnTo>
                  <a:lnTo>
                    <a:pt x="4" y="50"/>
                  </a:lnTo>
                  <a:lnTo>
                    <a:pt x="8" y="64"/>
                  </a:lnTo>
                  <a:lnTo>
                    <a:pt x="12" y="78"/>
                  </a:lnTo>
                  <a:lnTo>
                    <a:pt x="18" y="90"/>
                  </a:lnTo>
                  <a:lnTo>
                    <a:pt x="24" y="101"/>
                  </a:lnTo>
                  <a:lnTo>
                    <a:pt x="31" y="112"/>
                  </a:lnTo>
                  <a:lnTo>
                    <a:pt x="39" y="122"/>
                  </a:lnTo>
                  <a:lnTo>
                    <a:pt x="48" y="131"/>
                  </a:lnTo>
                  <a:lnTo>
                    <a:pt x="58" y="140"/>
                  </a:lnTo>
                  <a:lnTo>
                    <a:pt x="68" y="147"/>
                  </a:lnTo>
                  <a:lnTo>
                    <a:pt x="79" y="153"/>
                  </a:lnTo>
                  <a:lnTo>
                    <a:pt x="90" y="158"/>
                  </a:lnTo>
                  <a:lnTo>
                    <a:pt x="103" y="161"/>
                  </a:lnTo>
                  <a:lnTo>
                    <a:pt x="115" y="163"/>
                  </a:lnTo>
                  <a:lnTo>
                    <a:pt x="127" y="164"/>
                  </a:lnTo>
                  <a:lnTo>
                    <a:pt x="137" y="164"/>
                  </a:lnTo>
                  <a:lnTo>
                    <a:pt x="146" y="163"/>
                  </a:lnTo>
                  <a:lnTo>
                    <a:pt x="155" y="160"/>
                  </a:lnTo>
                  <a:lnTo>
                    <a:pt x="164" y="157"/>
                  </a:lnTo>
                  <a:lnTo>
                    <a:pt x="173" y="154"/>
                  </a:lnTo>
                  <a:lnTo>
                    <a:pt x="181" y="149"/>
                  </a:lnTo>
                  <a:lnTo>
                    <a:pt x="189" y="145"/>
                  </a:lnTo>
                  <a:lnTo>
                    <a:pt x="197" y="139"/>
                  </a:lnTo>
                  <a:lnTo>
                    <a:pt x="204" y="133"/>
                  </a:lnTo>
                  <a:lnTo>
                    <a:pt x="211" y="125"/>
                  </a:lnTo>
                  <a:lnTo>
                    <a:pt x="217" y="118"/>
                  </a:lnTo>
                  <a:lnTo>
                    <a:pt x="224" y="110"/>
                  </a:lnTo>
                  <a:lnTo>
                    <a:pt x="230" y="101"/>
                  </a:lnTo>
                  <a:lnTo>
                    <a:pt x="235" y="93"/>
                  </a:lnTo>
                  <a:lnTo>
                    <a:pt x="239" y="84"/>
                  </a:lnTo>
                  <a:lnTo>
                    <a:pt x="243" y="74"/>
                  </a:lnTo>
                  <a:lnTo>
                    <a:pt x="243" y="70"/>
                  </a:lnTo>
                  <a:lnTo>
                    <a:pt x="243" y="68"/>
                  </a:lnTo>
                  <a:lnTo>
                    <a:pt x="243" y="64"/>
                  </a:lnTo>
                  <a:lnTo>
                    <a:pt x="243" y="62"/>
                  </a:lnTo>
                  <a:lnTo>
                    <a:pt x="242" y="58"/>
                  </a:lnTo>
                  <a:lnTo>
                    <a:pt x="242" y="56"/>
                  </a:lnTo>
                  <a:lnTo>
                    <a:pt x="241" y="52"/>
                  </a:lnTo>
                  <a:lnTo>
                    <a:pt x="241" y="50"/>
                  </a:lnTo>
                  <a:lnTo>
                    <a:pt x="238" y="61"/>
                  </a:lnTo>
                  <a:lnTo>
                    <a:pt x="234" y="72"/>
                  </a:lnTo>
                  <a:lnTo>
                    <a:pt x="230" y="81"/>
                  </a:lnTo>
                  <a:lnTo>
                    <a:pt x="225" y="91"/>
                  </a:lnTo>
                  <a:lnTo>
                    <a:pt x="219" y="100"/>
                  </a:lnTo>
                  <a:lnTo>
                    <a:pt x="213" y="109"/>
                  </a:lnTo>
                  <a:lnTo>
                    <a:pt x="206" y="116"/>
                  </a:lnTo>
                  <a:lnTo>
                    <a:pt x="199" y="123"/>
                  </a:lnTo>
                  <a:lnTo>
                    <a:pt x="191" y="130"/>
                  </a:lnTo>
                  <a:lnTo>
                    <a:pt x="183" y="136"/>
                  </a:lnTo>
                  <a:lnTo>
                    <a:pt x="174" y="141"/>
                  </a:lnTo>
                  <a:lnTo>
                    <a:pt x="166" y="146"/>
                  </a:lnTo>
                  <a:lnTo>
                    <a:pt x="156" y="148"/>
                  </a:lnTo>
                  <a:lnTo>
                    <a:pt x="147" y="151"/>
                  </a:lnTo>
                  <a:lnTo>
                    <a:pt x="137" y="153"/>
                  </a:lnTo>
                  <a:lnTo>
                    <a:pt x="127" y="153"/>
                  </a:lnTo>
                  <a:lnTo>
                    <a:pt x="115" y="152"/>
                  </a:lnTo>
                  <a:lnTo>
                    <a:pt x="104" y="151"/>
                  </a:lnTo>
                  <a:lnTo>
                    <a:pt x="91" y="147"/>
                  </a:lnTo>
                  <a:lnTo>
                    <a:pt x="81" y="142"/>
                  </a:lnTo>
                  <a:lnTo>
                    <a:pt x="70" y="136"/>
                  </a:lnTo>
                  <a:lnTo>
                    <a:pt x="61" y="129"/>
                  </a:lnTo>
                  <a:lnTo>
                    <a:pt x="52" y="121"/>
                  </a:lnTo>
                  <a:lnTo>
                    <a:pt x="43" y="112"/>
                  </a:lnTo>
                  <a:lnTo>
                    <a:pt x="36" y="101"/>
                  </a:lnTo>
                  <a:lnTo>
                    <a:pt x="29" y="91"/>
                  </a:lnTo>
                  <a:lnTo>
                    <a:pt x="23" y="80"/>
                  </a:lnTo>
                  <a:lnTo>
                    <a:pt x="18" y="68"/>
                  </a:lnTo>
                  <a:lnTo>
                    <a:pt x="14" y="55"/>
                  </a:lnTo>
                  <a:lnTo>
                    <a:pt x="12" y="42"/>
                  </a:lnTo>
                  <a:lnTo>
                    <a:pt x="10" y="27"/>
                  </a:lnTo>
                  <a:lnTo>
                    <a:pt x="9" y="13"/>
                  </a:lnTo>
                  <a:lnTo>
                    <a:pt x="9" y="12"/>
                  </a:lnTo>
                  <a:lnTo>
                    <a:pt x="9" y="9"/>
                  </a:lnTo>
                  <a:lnTo>
                    <a:pt x="9" y="8"/>
                  </a:lnTo>
                  <a:lnTo>
                    <a:pt x="9" y="6"/>
                  </a:lnTo>
                  <a:lnTo>
                    <a:pt x="9" y="4"/>
                  </a:lnTo>
                  <a:lnTo>
                    <a:pt x="9" y="3"/>
                  </a:lnTo>
                  <a:lnTo>
                    <a:pt x="10" y="1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3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8"/>
                  </a:lnTo>
                  <a:lnTo>
                    <a:pt x="5" y="10"/>
                  </a:lnTo>
                  <a:lnTo>
                    <a:pt x="4" y="13"/>
                  </a:lnTo>
                  <a:lnTo>
                    <a:pt x="3" y="14"/>
                  </a:lnTo>
                  <a:lnTo>
                    <a:pt x="2" y="16"/>
                  </a:lnTo>
                  <a:lnTo>
                    <a:pt x="1" y="19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" name="Freeform 21"/>
            <p:cNvSpPr>
              <a:spLocks/>
            </p:cNvSpPr>
            <p:nvPr/>
          </p:nvSpPr>
          <p:spPr bwMode="auto">
            <a:xfrm>
              <a:off x="1137" y="2655"/>
              <a:ext cx="48" cy="28"/>
            </a:xfrm>
            <a:custGeom>
              <a:avLst/>
              <a:gdLst>
                <a:gd name="T0" fmla="*/ 0 w 238"/>
                <a:gd name="T1" fmla="*/ 21 h 169"/>
                <a:gd name="T2" fmla="*/ 0 w 238"/>
                <a:gd name="T3" fmla="*/ 21 h 169"/>
                <a:gd name="T4" fmla="*/ 0 w 238"/>
                <a:gd name="T5" fmla="*/ 23 h 169"/>
                <a:gd name="T6" fmla="*/ 0 w 238"/>
                <a:gd name="T7" fmla="*/ 24 h 169"/>
                <a:gd name="T8" fmla="*/ 0 w 238"/>
                <a:gd name="T9" fmla="*/ 38 h 169"/>
                <a:gd name="T10" fmla="*/ 5 w 238"/>
                <a:gd name="T11" fmla="*/ 67 h 169"/>
                <a:gd name="T12" fmla="*/ 14 w 238"/>
                <a:gd name="T13" fmla="*/ 93 h 169"/>
                <a:gd name="T14" fmla="*/ 27 w 238"/>
                <a:gd name="T15" fmla="*/ 116 h 169"/>
                <a:gd name="T16" fmla="*/ 44 w 238"/>
                <a:gd name="T17" fmla="*/ 136 h 169"/>
                <a:gd name="T18" fmla="*/ 63 w 238"/>
                <a:gd name="T19" fmla="*/ 152 h 169"/>
                <a:gd name="T20" fmla="*/ 85 w 238"/>
                <a:gd name="T21" fmla="*/ 163 h 169"/>
                <a:gd name="T22" fmla="*/ 110 w 238"/>
                <a:gd name="T23" fmla="*/ 169 h 169"/>
                <a:gd name="T24" fmla="*/ 132 w 238"/>
                <a:gd name="T25" fmla="*/ 169 h 169"/>
                <a:gd name="T26" fmla="*/ 151 w 238"/>
                <a:gd name="T27" fmla="*/ 165 h 169"/>
                <a:gd name="T28" fmla="*/ 169 w 238"/>
                <a:gd name="T29" fmla="*/ 158 h 169"/>
                <a:gd name="T30" fmla="*/ 185 w 238"/>
                <a:gd name="T31" fmla="*/ 148 h 169"/>
                <a:gd name="T32" fmla="*/ 200 w 238"/>
                <a:gd name="T33" fmla="*/ 135 h 169"/>
                <a:gd name="T34" fmla="*/ 213 w 238"/>
                <a:gd name="T35" fmla="*/ 120 h 169"/>
                <a:gd name="T36" fmla="*/ 225 w 238"/>
                <a:gd name="T37" fmla="*/ 103 h 169"/>
                <a:gd name="T38" fmla="*/ 234 w 238"/>
                <a:gd name="T39" fmla="*/ 83 h 169"/>
                <a:gd name="T40" fmla="*/ 237 w 238"/>
                <a:gd name="T41" fmla="*/ 69 h 169"/>
                <a:gd name="T42" fmla="*/ 236 w 238"/>
                <a:gd name="T43" fmla="*/ 63 h 169"/>
                <a:gd name="T44" fmla="*/ 235 w 238"/>
                <a:gd name="T45" fmla="*/ 57 h 169"/>
                <a:gd name="T46" fmla="*/ 234 w 238"/>
                <a:gd name="T47" fmla="*/ 51 h 169"/>
                <a:gd name="T48" fmla="*/ 231 w 238"/>
                <a:gd name="T49" fmla="*/ 61 h 169"/>
                <a:gd name="T50" fmla="*/ 224 w 238"/>
                <a:gd name="T51" fmla="*/ 83 h 169"/>
                <a:gd name="T52" fmla="*/ 214 w 238"/>
                <a:gd name="T53" fmla="*/ 102 h 169"/>
                <a:gd name="T54" fmla="*/ 201 w 238"/>
                <a:gd name="T55" fmla="*/ 120 h 169"/>
                <a:gd name="T56" fmla="*/ 187 w 238"/>
                <a:gd name="T57" fmla="*/ 134 h 169"/>
                <a:gd name="T58" fmla="*/ 170 w 238"/>
                <a:gd name="T59" fmla="*/ 146 h 169"/>
                <a:gd name="T60" fmla="*/ 152 w 238"/>
                <a:gd name="T61" fmla="*/ 154 h 169"/>
                <a:gd name="T62" fmla="*/ 132 w 238"/>
                <a:gd name="T63" fmla="*/ 158 h 169"/>
                <a:gd name="T64" fmla="*/ 111 w 238"/>
                <a:gd name="T65" fmla="*/ 158 h 169"/>
                <a:gd name="T66" fmla="*/ 88 w 238"/>
                <a:gd name="T67" fmla="*/ 152 h 169"/>
                <a:gd name="T68" fmla="*/ 67 w 238"/>
                <a:gd name="T69" fmla="*/ 142 h 169"/>
                <a:gd name="T70" fmla="*/ 50 w 238"/>
                <a:gd name="T71" fmla="*/ 128 h 169"/>
                <a:gd name="T72" fmla="*/ 34 w 238"/>
                <a:gd name="T73" fmla="*/ 110 h 169"/>
                <a:gd name="T74" fmla="*/ 22 w 238"/>
                <a:gd name="T75" fmla="*/ 89 h 169"/>
                <a:gd name="T76" fmla="*/ 14 w 238"/>
                <a:gd name="T77" fmla="*/ 63 h 169"/>
                <a:gd name="T78" fmla="*/ 9 w 238"/>
                <a:gd name="T79" fmla="*/ 37 h 169"/>
                <a:gd name="T80" fmla="*/ 9 w 238"/>
                <a:gd name="T81" fmla="*/ 20 h 169"/>
                <a:gd name="T82" fmla="*/ 9 w 238"/>
                <a:gd name="T83" fmla="*/ 15 h 169"/>
                <a:gd name="T84" fmla="*/ 9 w 238"/>
                <a:gd name="T85" fmla="*/ 9 h 169"/>
                <a:gd name="T86" fmla="*/ 10 w 238"/>
                <a:gd name="T87" fmla="*/ 3 h 169"/>
                <a:gd name="T88" fmla="*/ 9 w 238"/>
                <a:gd name="T89" fmla="*/ 2 h 169"/>
                <a:gd name="T90" fmla="*/ 7 w 238"/>
                <a:gd name="T91" fmla="*/ 6 h 169"/>
                <a:gd name="T92" fmla="*/ 5 w 238"/>
                <a:gd name="T93" fmla="*/ 9 h 169"/>
                <a:gd name="T94" fmla="*/ 3 w 238"/>
                <a:gd name="T95" fmla="*/ 13 h 169"/>
                <a:gd name="T96" fmla="*/ 2 w 238"/>
                <a:gd name="T97" fmla="*/ 15 h 169"/>
                <a:gd name="T98" fmla="*/ 1 w 238"/>
                <a:gd name="T99" fmla="*/ 17 h 169"/>
                <a:gd name="T100" fmla="*/ 1 w 238"/>
                <a:gd name="T101" fmla="*/ 19 h 169"/>
                <a:gd name="T102" fmla="*/ 0 w 238"/>
                <a:gd name="T103" fmla="*/ 2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8" h="169">
                  <a:moveTo>
                    <a:pt x="0" y="21"/>
                  </a:move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8"/>
                  </a:lnTo>
                  <a:lnTo>
                    <a:pt x="2" y="53"/>
                  </a:lnTo>
                  <a:lnTo>
                    <a:pt x="5" y="67"/>
                  </a:lnTo>
                  <a:lnTo>
                    <a:pt x="9" y="80"/>
                  </a:lnTo>
                  <a:lnTo>
                    <a:pt x="14" y="93"/>
                  </a:lnTo>
                  <a:lnTo>
                    <a:pt x="20" y="105"/>
                  </a:lnTo>
                  <a:lnTo>
                    <a:pt x="27" y="116"/>
                  </a:lnTo>
                  <a:lnTo>
                    <a:pt x="35" y="127"/>
                  </a:lnTo>
                  <a:lnTo>
                    <a:pt x="44" y="136"/>
                  </a:lnTo>
                  <a:lnTo>
                    <a:pt x="53" y="145"/>
                  </a:lnTo>
                  <a:lnTo>
                    <a:pt x="63" y="152"/>
                  </a:lnTo>
                  <a:lnTo>
                    <a:pt x="74" y="158"/>
                  </a:lnTo>
                  <a:lnTo>
                    <a:pt x="85" y="163"/>
                  </a:lnTo>
                  <a:lnTo>
                    <a:pt x="98" y="166"/>
                  </a:lnTo>
                  <a:lnTo>
                    <a:pt x="110" y="169"/>
                  </a:lnTo>
                  <a:lnTo>
                    <a:pt x="122" y="169"/>
                  </a:lnTo>
                  <a:lnTo>
                    <a:pt x="132" y="169"/>
                  </a:lnTo>
                  <a:lnTo>
                    <a:pt x="141" y="168"/>
                  </a:lnTo>
                  <a:lnTo>
                    <a:pt x="151" y="165"/>
                  </a:lnTo>
                  <a:lnTo>
                    <a:pt x="160" y="162"/>
                  </a:lnTo>
                  <a:lnTo>
                    <a:pt x="169" y="158"/>
                  </a:lnTo>
                  <a:lnTo>
                    <a:pt x="177" y="153"/>
                  </a:lnTo>
                  <a:lnTo>
                    <a:pt x="185" y="148"/>
                  </a:lnTo>
                  <a:lnTo>
                    <a:pt x="193" y="142"/>
                  </a:lnTo>
                  <a:lnTo>
                    <a:pt x="200" y="135"/>
                  </a:lnTo>
                  <a:lnTo>
                    <a:pt x="207" y="128"/>
                  </a:lnTo>
                  <a:lnTo>
                    <a:pt x="213" y="120"/>
                  </a:lnTo>
                  <a:lnTo>
                    <a:pt x="220" y="111"/>
                  </a:lnTo>
                  <a:lnTo>
                    <a:pt x="225" y="103"/>
                  </a:lnTo>
                  <a:lnTo>
                    <a:pt x="230" y="93"/>
                  </a:lnTo>
                  <a:lnTo>
                    <a:pt x="234" y="83"/>
                  </a:lnTo>
                  <a:lnTo>
                    <a:pt x="238" y="73"/>
                  </a:lnTo>
                  <a:lnTo>
                    <a:pt x="237" y="69"/>
                  </a:lnTo>
                  <a:lnTo>
                    <a:pt x="237" y="67"/>
                  </a:lnTo>
                  <a:lnTo>
                    <a:pt x="236" y="63"/>
                  </a:lnTo>
                  <a:lnTo>
                    <a:pt x="236" y="61"/>
                  </a:lnTo>
                  <a:lnTo>
                    <a:pt x="235" y="57"/>
                  </a:lnTo>
                  <a:lnTo>
                    <a:pt x="235" y="55"/>
                  </a:lnTo>
                  <a:lnTo>
                    <a:pt x="234" y="51"/>
                  </a:lnTo>
                  <a:lnTo>
                    <a:pt x="234" y="49"/>
                  </a:lnTo>
                  <a:lnTo>
                    <a:pt x="231" y="61"/>
                  </a:lnTo>
                  <a:lnTo>
                    <a:pt x="228" y="72"/>
                  </a:lnTo>
                  <a:lnTo>
                    <a:pt x="224" y="83"/>
                  </a:lnTo>
                  <a:lnTo>
                    <a:pt x="220" y="92"/>
                  </a:lnTo>
                  <a:lnTo>
                    <a:pt x="214" y="102"/>
                  </a:lnTo>
                  <a:lnTo>
                    <a:pt x="208" y="111"/>
                  </a:lnTo>
                  <a:lnTo>
                    <a:pt x="201" y="120"/>
                  </a:lnTo>
                  <a:lnTo>
                    <a:pt x="194" y="127"/>
                  </a:lnTo>
                  <a:lnTo>
                    <a:pt x="187" y="134"/>
                  </a:lnTo>
                  <a:lnTo>
                    <a:pt x="179" y="140"/>
                  </a:lnTo>
                  <a:lnTo>
                    <a:pt x="170" y="146"/>
                  </a:lnTo>
                  <a:lnTo>
                    <a:pt x="161" y="151"/>
                  </a:lnTo>
                  <a:lnTo>
                    <a:pt x="152" y="154"/>
                  </a:lnTo>
                  <a:lnTo>
                    <a:pt x="142" y="157"/>
                  </a:lnTo>
                  <a:lnTo>
                    <a:pt x="132" y="158"/>
                  </a:lnTo>
                  <a:lnTo>
                    <a:pt x="122" y="158"/>
                  </a:lnTo>
                  <a:lnTo>
                    <a:pt x="111" y="158"/>
                  </a:lnTo>
                  <a:lnTo>
                    <a:pt x="99" y="156"/>
                  </a:lnTo>
                  <a:lnTo>
                    <a:pt x="88" y="152"/>
                  </a:lnTo>
                  <a:lnTo>
                    <a:pt x="77" y="148"/>
                  </a:lnTo>
                  <a:lnTo>
                    <a:pt x="67" y="142"/>
                  </a:lnTo>
                  <a:lnTo>
                    <a:pt x="58" y="135"/>
                  </a:lnTo>
                  <a:lnTo>
                    <a:pt x="50" y="128"/>
                  </a:lnTo>
                  <a:lnTo>
                    <a:pt x="42" y="120"/>
                  </a:lnTo>
                  <a:lnTo>
                    <a:pt x="34" y="110"/>
                  </a:lnTo>
                  <a:lnTo>
                    <a:pt x="28" y="99"/>
                  </a:lnTo>
                  <a:lnTo>
                    <a:pt x="22" y="89"/>
                  </a:lnTo>
                  <a:lnTo>
                    <a:pt x="18" y="77"/>
                  </a:lnTo>
                  <a:lnTo>
                    <a:pt x="14" y="63"/>
                  </a:lnTo>
                  <a:lnTo>
                    <a:pt x="11" y="51"/>
                  </a:lnTo>
                  <a:lnTo>
                    <a:pt x="9" y="37"/>
                  </a:lnTo>
                  <a:lnTo>
                    <a:pt x="9" y="24"/>
                  </a:lnTo>
                  <a:lnTo>
                    <a:pt x="9" y="20"/>
                  </a:lnTo>
                  <a:lnTo>
                    <a:pt x="9" y="18"/>
                  </a:lnTo>
                  <a:lnTo>
                    <a:pt x="9" y="15"/>
                  </a:lnTo>
                  <a:lnTo>
                    <a:pt x="9" y="12"/>
                  </a:lnTo>
                  <a:lnTo>
                    <a:pt x="9" y="9"/>
                  </a:lnTo>
                  <a:lnTo>
                    <a:pt x="10" y="6"/>
                  </a:lnTo>
                  <a:lnTo>
                    <a:pt x="10" y="3"/>
                  </a:lnTo>
                  <a:lnTo>
                    <a:pt x="10" y="0"/>
                  </a:lnTo>
                  <a:lnTo>
                    <a:pt x="9" y="2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7"/>
                  </a:lnTo>
                  <a:lnTo>
                    <a:pt x="5" y="9"/>
                  </a:lnTo>
                  <a:lnTo>
                    <a:pt x="4" y="11"/>
                  </a:lnTo>
                  <a:lnTo>
                    <a:pt x="3" y="13"/>
                  </a:lnTo>
                  <a:lnTo>
                    <a:pt x="3" y="14"/>
                  </a:lnTo>
                  <a:lnTo>
                    <a:pt x="2" y="15"/>
                  </a:lnTo>
                  <a:lnTo>
                    <a:pt x="2" y="17"/>
                  </a:lnTo>
                  <a:lnTo>
                    <a:pt x="1" y="17"/>
                  </a:lnTo>
                  <a:lnTo>
                    <a:pt x="1" y="18"/>
                  </a:lnTo>
                  <a:lnTo>
                    <a:pt x="1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5C1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3" name="Freeform 22"/>
            <p:cNvSpPr>
              <a:spLocks/>
            </p:cNvSpPr>
            <p:nvPr/>
          </p:nvSpPr>
          <p:spPr bwMode="auto">
            <a:xfrm>
              <a:off x="1138" y="2654"/>
              <a:ext cx="46" cy="29"/>
            </a:xfrm>
            <a:custGeom>
              <a:avLst/>
              <a:gdLst>
                <a:gd name="T0" fmla="*/ 1 w 232"/>
                <a:gd name="T1" fmla="*/ 22 h 174"/>
                <a:gd name="T2" fmla="*/ 0 w 232"/>
                <a:gd name="T3" fmla="*/ 25 h 174"/>
                <a:gd name="T4" fmla="*/ 0 w 232"/>
                <a:gd name="T5" fmla="*/ 29 h 174"/>
                <a:gd name="T6" fmla="*/ 0 w 232"/>
                <a:gd name="T7" fmla="*/ 33 h 174"/>
                <a:gd name="T8" fmla="*/ 1 w 232"/>
                <a:gd name="T9" fmla="*/ 48 h 174"/>
                <a:gd name="T10" fmla="*/ 5 w 232"/>
                <a:gd name="T11" fmla="*/ 76 h 174"/>
                <a:gd name="T12" fmla="*/ 14 w 232"/>
                <a:gd name="T13" fmla="*/ 101 h 174"/>
                <a:gd name="T14" fmla="*/ 27 w 232"/>
                <a:gd name="T15" fmla="*/ 122 h 174"/>
                <a:gd name="T16" fmla="*/ 43 w 232"/>
                <a:gd name="T17" fmla="*/ 142 h 174"/>
                <a:gd name="T18" fmla="*/ 61 w 232"/>
                <a:gd name="T19" fmla="*/ 157 h 174"/>
                <a:gd name="T20" fmla="*/ 82 w 232"/>
                <a:gd name="T21" fmla="*/ 168 h 174"/>
                <a:gd name="T22" fmla="*/ 106 w 232"/>
                <a:gd name="T23" fmla="*/ 173 h 174"/>
                <a:gd name="T24" fmla="*/ 128 w 232"/>
                <a:gd name="T25" fmla="*/ 174 h 174"/>
                <a:gd name="T26" fmla="*/ 147 w 232"/>
                <a:gd name="T27" fmla="*/ 169 h 174"/>
                <a:gd name="T28" fmla="*/ 165 w 232"/>
                <a:gd name="T29" fmla="*/ 162 h 174"/>
                <a:gd name="T30" fmla="*/ 182 w 232"/>
                <a:gd name="T31" fmla="*/ 151 h 174"/>
                <a:gd name="T32" fmla="*/ 197 w 232"/>
                <a:gd name="T33" fmla="*/ 137 h 174"/>
                <a:gd name="T34" fmla="*/ 210 w 232"/>
                <a:gd name="T35" fmla="*/ 121 h 174"/>
                <a:gd name="T36" fmla="*/ 221 w 232"/>
                <a:gd name="T37" fmla="*/ 102 h 174"/>
                <a:gd name="T38" fmla="*/ 229 w 232"/>
                <a:gd name="T39" fmla="*/ 82 h 174"/>
                <a:gd name="T40" fmla="*/ 231 w 232"/>
                <a:gd name="T41" fmla="*/ 67 h 174"/>
                <a:gd name="T42" fmla="*/ 230 w 232"/>
                <a:gd name="T43" fmla="*/ 61 h 174"/>
                <a:gd name="T44" fmla="*/ 229 w 232"/>
                <a:gd name="T45" fmla="*/ 55 h 174"/>
                <a:gd name="T46" fmla="*/ 227 w 232"/>
                <a:gd name="T47" fmla="*/ 51 h 174"/>
                <a:gd name="T48" fmla="*/ 225 w 232"/>
                <a:gd name="T49" fmla="*/ 59 h 174"/>
                <a:gd name="T50" fmla="*/ 219 w 232"/>
                <a:gd name="T51" fmla="*/ 82 h 174"/>
                <a:gd name="T52" fmla="*/ 209 w 232"/>
                <a:gd name="T53" fmla="*/ 103 h 174"/>
                <a:gd name="T54" fmla="*/ 197 w 232"/>
                <a:gd name="T55" fmla="*/ 121 h 174"/>
                <a:gd name="T56" fmla="*/ 183 w 232"/>
                <a:gd name="T57" fmla="*/ 137 h 174"/>
                <a:gd name="T58" fmla="*/ 167 w 232"/>
                <a:gd name="T59" fmla="*/ 149 h 174"/>
                <a:gd name="T60" fmla="*/ 148 w 232"/>
                <a:gd name="T61" fmla="*/ 158 h 174"/>
                <a:gd name="T62" fmla="*/ 128 w 232"/>
                <a:gd name="T63" fmla="*/ 162 h 174"/>
                <a:gd name="T64" fmla="*/ 107 w 232"/>
                <a:gd name="T65" fmla="*/ 162 h 174"/>
                <a:gd name="T66" fmla="*/ 85 w 232"/>
                <a:gd name="T67" fmla="*/ 157 h 174"/>
                <a:gd name="T68" fmla="*/ 66 w 232"/>
                <a:gd name="T69" fmla="*/ 148 h 174"/>
                <a:gd name="T70" fmla="*/ 48 w 232"/>
                <a:gd name="T71" fmla="*/ 133 h 174"/>
                <a:gd name="T72" fmla="*/ 34 w 232"/>
                <a:gd name="T73" fmla="*/ 116 h 174"/>
                <a:gd name="T74" fmla="*/ 22 w 232"/>
                <a:gd name="T75" fmla="*/ 95 h 174"/>
                <a:gd name="T76" fmla="*/ 14 w 232"/>
                <a:gd name="T77" fmla="*/ 72 h 174"/>
                <a:gd name="T78" fmla="*/ 10 w 232"/>
                <a:gd name="T79" fmla="*/ 47 h 174"/>
                <a:gd name="T80" fmla="*/ 9 w 232"/>
                <a:gd name="T81" fmla="*/ 29 h 174"/>
                <a:gd name="T82" fmla="*/ 10 w 232"/>
                <a:gd name="T83" fmla="*/ 21 h 174"/>
                <a:gd name="T84" fmla="*/ 11 w 232"/>
                <a:gd name="T85" fmla="*/ 13 h 174"/>
                <a:gd name="T86" fmla="*/ 12 w 232"/>
                <a:gd name="T87" fmla="*/ 5 h 174"/>
                <a:gd name="T88" fmla="*/ 11 w 232"/>
                <a:gd name="T89" fmla="*/ 3 h 174"/>
                <a:gd name="T90" fmla="*/ 8 w 232"/>
                <a:gd name="T91" fmla="*/ 7 h 174"/>
                <a:gd name="T92" fmla="*/ 5 w 232"/>
                <a:gd name="T93" fmla="*/ 12 h 174"/>
                <a:gd name="T94" fmla="*/ 2 w 232"/>
                <a:gd name="T95" fmla="*/ 1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2" h="174">
                  <a:moveTo>
                    <a:pt x="1" y="21"/>
                  </a:moveTo>
                  <a:lnTo>
                    <a:pt x="1" y="22"/>
                  </a:lnTo>
                  <a:lnTo>
                    <a:pt x="0" y="24"/>
                  </a:lnTo>
                  <a:lnTo>
                    <a:pt x="0" y="25"/>
                  </a:lnTo>
                  <a:lnTo>
                    <a:pt x="0" y="27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1" y="48"/>
                  </a:lnTo>
                  <a:lnTo>
                    <a:pt x="3" y="63"/>
                  </a:lnTo>
                  <a:lnTo>
                    <a:pt x="5" y="76"/>
                  </a:lnTo>
                  <a:lnTo>
                    <a:pt x="9" y="89"/>
                  </a:lnTo>
                  <a:lnTo>
                    <a:pt x="14" y="101"/>
                  </a:lnTo>
                  <a:lnTo>
                    <a:pt x="20" y="112"/>
                  </a:lnTo>
                  <a:lnTo>
                    <a:pt x="27" y="122"/>
                  </a:lnTo>
                  <a:lnTo>
                    <a:pt x="34" y="133"/>
                  </a:lnTo>
                  <a:lnTo>
                    <a:pt x="43" y="142"/>
                  </a:lnTo>
                  <a:lnTo>
                    <a:pt x="52" y="150"/>
                  </a:lnTo>
                  <a:lnTo>
                    <a:pt x="61" y="157"/>
                  </a:lnTo>
                  <a:lnTo>
                    <a:pt x="72" y="163"/>
                  </a:lnTo>
                  <a:lnTo>
                    <a:pt x="82" y="168"/>
                  </a:lnTo>
                  <a:lnTo>
                    <a:pt x="95" y="172"/>
                  </a:lnTo>
                  <a:lnTo>
                    <a:pt x="106" y="173"/>
                  </a:lnTo>
                  <a:lnTo>
                    <a:pt x="118" y="174"/>
                  </a:lnTo>
                  <a:lnTo>
                    <a:pt x="128" y="174"/>
                  </a:lnTo>
                  <a:lnTo>
                    <a:pt x="138" y="172"/>
                  </a:lnTo>
                  <a:lnTo>
                    <a:pt x="147" y="169"/>
                  </a:lnTo>
                  <a:lnTo>
                    <a:pt x="157" y="167"/>
                  </a:lnTo>
                  <a:lnTo>
                    <a:pt x="165" y="162"/>
                  </a:lnTo>
                  <a:lnTo>
                    <a:pt x="174" y="157"/>
                  </a:lnTo>
                  <a:lnTo>
                    <a:pt x="182" y="151"/>
                  </a:lnTo>
                  <a:lnTo>
                    <a:pt x="190" y="145"/>
                  </a:lnTo>
                  <a:lnTo>
                    <a:pt x="197" y="137"/>
                  </a:lnTo>
                  <a:lnTo>
                    <a:pt x="204" y="130"/>
                  </a:lnTo>
                  <a:lnTo>
                    <a:pt x="210" y="121"/>
                  </a:lnTo>
                  <a:lnTo>
                    <a:pt x="216" y="112"/>
                  </a:lnTo>
                  <a:lnTo>
                    <a:pt x="221" y="102"/>
                  </a:lnTo>
                  <a:lnTo>
                    <a:pt x="225" y="93"/>
                  </a:lnTo>
                  <a:lnTo>
                    <a:pt x="229" y="82"/>
                  </a:lnTo>
                  <a:lnTo>
                    <a:pt x="232" y="71"/>
                  </a:lnTo>
                  <a:lnTo>
                    <a:pt x="231" y="67"/>
                  </a:lnTo>
                  <a:lnTo>
                    <a:pt x="231" y="65"/>
                  </a:lnTo>
                  <a:lnTo>
                    <a:pt x="230" y="61"/>
                  </a:lnTo>
                  <a:lnTo>
                    <a:pt x="230" y="59"/>
                  </a:lnTo>
                  <a:lnTo>
                    <a:pt x="229" y="55"/>
                  </a:lnTo>
                  <a:lnTo>
                    <a:pt x="228" y="53"/>
                  </a:lnTo>
                  <a:lnTo>
                    <a:pt x="227" y="51"/>
                  </a:lnTo>
                  <a:lnTo>
                    <a:pt x="226" y="47"/>
                  </a:lnTo>
                  <a:lnTo>
                    <a:pt x="225" y="59"/>
                  </a:lnTo>
                  <a:lnTo>
                    <a:pt x="223" y="71"/>
                  </a:lnTo>
                  <a:lnTo>
                    <a:pt x="219" y="82"/>
                  </a:lnTo>
                  <a:lnTo>
                    <a:pt x="215" y="93"/>
                  </a:lnTo>
                  <a:lnTo>
                    <a:pt x="209" y="103"/>
                  </a:lnTo>
                  <a:lnTo>
                    <a:pt x="204" y="113"/>
                  </a:lnTo>
                  <a:lnTo>
                    <a:pt x="197" y="121"/>
                  </a:lnTo>
                  <a:lnTo>
                    <a:pt x="191" y="130"/>
                  </a:lnTo>
                  <a:lnTo>
                    <a:pt x="183" y="137"/>
                  </a:lnTo>
                  <a:lnTo>
                    <a:pt x="175" y="144"/>
                  </a:lnTo>
                  <a:lnTo>
                    <a:pt x="167" y="149"/>
                  </a:lnTo>
                  <a:lnTo>
                    <a:pt x="158" y="155"/>
                  </a:lnTo>
                  <a:lnTo>
                    <a:pt x="148" y="158"/>
                  </a:lnTo>
                  <a:lnTo>
                    <a:pt x="139" y="161"/>
                  </a:lnTo>
                  <a:lnTo>
                    <a:pt x="128" y="162"/>
                  </a:lnTo>
                  <a:lnTo>
                    <a:pt x="118" y="163"/>
                  </a:lnTo>
                  <a:lnTo>
                    <a:pt x="107" y="162"/>
                  </a:lnTo>
                  <a:lnTo>
                    <a:pt x="96" y="161"/>
                  </a:lnTo>
                  <a:lnTo>
                    <a:pt x="85" y="157"/>
                  </a:lnTo>
                  <a:lnTo>
                    <a:pt x="75" y="152"/>
                  </a:lnTo>
                  <a:lnTo>
                    <a:pt x="66" y="148"/>
                  </a:lnTo>
                  <a:lnTo>
                    <a:pt x="57" y="142"/>
                  </a:lnTo>
                  <a:lnTo>
                    <a:pt x="48" y="133"/>
                  </a:lnTo>
                  <a:lnTo>
                    <a:pt x="41" y="125"/>
                  </a:lnTo>
                  <a:lnTo>
                    <a:pt x="34" y="116"/>
                  </a:lnTo>
                  <a:lnTo>
                    <a:pt x="28" y="106"/>
                  </a:lnTo>
                  <a:lnTo>
                    <a:pt x="22" y="95"/>
                  </a:lnTo>
                  <a:lnTo>
                    <a:pt x="18" y="84"/>
                  </a:lnTo>
                  <a:lnTo>
                    <a:pt x="14" y="72"/>
                  </a:lnTo>
                  <a:lnTo>
                    <a:pt x="11" y="60"/>
                  </a:lnTo>
                  <a:lnTo>
                    <a:pt x="10" y="47"/>
                  </a:lnTo>
                  <a:lnTo>
                    <a:pt x="9" y="34"/>
                  </a:lnTo>
                  <a:lnTo>
                    <a:pt x="9" y="29"/>
                  </a:lnTo>
                  <a:lnTo>
                    <a:pt x="9" y="25"/>
                  </a:lnTo>
                  <a:lnTo>
                    <a:pt x="10" y="21"/>
                  </a:lnTo>
                  <a:lnTo>
                    <a:pt x="10" y="17"/>
                  </a:lnTo>
                  <a:lnTo>
                    <a:pt x="11" y="13"/>
                  </a:lnTo>
                  <a:lnTo>
                    <a:pt x="11" y="9"/>
                  </a:lnTo>
                  <a:lnTo>
                    <a:pt x="12" y="5"/>
                  </a:lnTo>
                  <a:lnTo>
                    <a:pt x="13" y="0"/>
                  </a:lnTo>
                  <a:lnTo>
                    <a:pt x="11" y="3"/>
                  </a:lnTo>
                  <a:lnTo>
                    <a:pt x="10" y="5"/>
                  </a:lnTo>
                  <a:lnTo>
                    <a:pt x="8" y="7"/>
                  </a:lnTo>
                  <a:lnTo>
                    <a:pt x="6" y="10"/>
                  </a:lnTo>
                  <a:lnTo>
                    <a:pt x="5" y="12"/>
                  </a:lnTo>
                  <a:lnTo>
                    <a:pt x="4" y="15"/>
                  </a:lnTo>
                  <a:lnTo>
                    <a:pt x="2" y="18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F5C3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4" name="Freeform 23"/>
            <p:cNvSpPr>
              <a:spLocks/>
            </p:cNvSpPr>
            <p:nvPr/>
          </p:nvSpPr>
          <p:spPr bwMode="auto">
            <a:xfrm>
              <a:off x="1139" y="2652"/>
              <a:ext cx="45" cy="30"/>
            </a:xfrm>
            <a:custGeom>
              <a:avLst/>
              <a:gdLst>
                <a:gd name="T0" fmla="*/ 1 w 225"/>
                <a:gd name="T1" fmla="*/ 21 h 176"/>
                <a:gd name="T2" fmla="*/ 0 w 225"/>
                <a:gd name="T3" fmla="*/ 27 h 176"/>
                <a:gd name="T4" fmla="*/ 0 w 225"/>
                <a:gd name="T5" fmla="*/ 33 h 176"/>
                <a:gd name="T6" fmla="*/ 0 w 225"/>
                <a:gd name="T7" fmla="*/ 38 h 176"/>
                <a:gd name="T8" fmla="*/ 0 w 225"/>
                <a:gd name="T9" fmla="*/ 55 h 176"/>
                <a:gd name="T10" fmla="*/ 5 w 225"/>
                <a:gd name="T11" fmla="*/ 81 h 176"/>
                <a:gd name="T12" fmla="*/ 13 w 225"/>
                <a:gd name="T13" fmla="*/ 107 h 176"/>
                <a:gd name="T14" fmla="*/ 25 w 225"/>
                <a:gd name="T15" fmla="*/ 128 h 176"/>
                <a:gd name="T16" fmla="*/ 41 w 225"/>
                <a:gd name="T17" fmla="*/ 146 h 176"/>
                <a:gd name="T18" fmla="*/ 59 w 225"/>
                <a:gd name="T19" fmla="*/ 160 h 176"/>
                <a:gd name="T20" fmla="*/ 79 w 225"/>
                <a:gd name="T21" fmla="*/ 170 h 176"/>
                <a:gd name="T22" fmla="*/ 102 w 225"/>
                <a:gd name="T23" fmla="*/ 176 h 176"/>
                <a:gd name="T24" fmla="*/ 123 w 225"/>
                <a:gd name="T25" fmla="*/ 176 h 176"/>
                <a:gd name="T26" fmla="*/ 143 w 225"/>
                <a:gd name="T27" fmla="*/ 172 h 176"/>
                <a:gd name="T28" fmla="*/ 161 w 225"/>
                <a:gd name="T29" fmla="*/ 164 h 176"/>
                <a:gd name="T30" fmla="*/ 178 w 225"/>
                <a:gd name="T31" fmla="*/ 152 h 176"/>
                <a:gd name="T32" fmla="*/ 192 w 225"/>
                <a:gd name="T33" fmla="*/ 138 h 176"/>
                <a:gd name="T34" fmla="*/ 205 w 225"/>
                <a:gd name="T35" fmla="*/ 120 h 176"/>
                <a:gd name="T36" fmla="*/ 215 w 225"/>
                <a:gd name="T37" fmla="*/ 101 h 176"/>
                <a:gd name="T38" fmla="*/ 222 w 225"/>
                <a:gd name="T39" fmla="*/ 79 h 176"/>
                <a:gd name="T40" fmla="*/ 224 w 225"/>
                <a:gd name="T41" fmla="*/ 63 h 176"/>
                <a:gd name="T42" fmla="*/ 222 w 225"/>
                <a:gd name="T43" fmla="*/ 59 h 176"/>
                <a:gd name="T44" fmla="*/ 221 w 225"/>
                <a:gd name="T45" fmla="*/ 53 h 176"/>
                <a:gd name="T46" fmla="*/ 219 w 225"/>
                <a:gd name="T47" fmla="*/ 47 h 176"/>
                <a:gd name="T48" fmla="*/ 217 w 225"/>
                <a:gd name="T49" fmla="*/ 56 h 176"/>
                <a:gd name="T50" fmla="*/ 212 w 225"/>
                <a:gd name="T51" fmla="*/ 80 h 176"/>
                <a:gd name="T52" fmla="*/ 203 w 225"/>
                <a:gd name="T53" fmla="*/ 102 h 176"/>
                <a:gd name="T54" fmla="*/ 192 w 225"/>
                <a:gd name="T55" fmla="*/ 122 h 176"/>
                <a:gd name="T56" fmla="*/ 178 w 225"/>
                <a:gd name="T57" fmla="*/ 138 h 176"/>
                <a:gd name="T58" fmla="*/ 162 w 225"/>
                <a:gd name="T59" fmla="*/ 151 h 176"/>
                <a:gd name="T60" fmla="*/ 144 w 225"/>
                <a:gd name="T61" fmla="*/ 160 h 176"/>
                <a:gd name="T62" fmla="*/ 124 w 225"/>
                <a:gd name="T63" fmla="*/ 165 h 176"/>
                <a:gd name="T64" fmla="*/ 103 w 225"/>
                <a:gd name="T65" fmla="*/ 165 h 176"/>
                <a:gd name="T66" fmla="*/ 81 w 225"/>
                <a:gd name="T67" fmla="*/ 160 h 176"/>
                <a:gd name="T68" fmla="*/ 63 w 225"/>
                <a:gd name="T69" fmla="*/ 151 h 176"/>
                <a:gd name="T70" fmla="*/ 46 w 225"/>
                <a:gd name="T71" fmla="*/ 138 h 176"/>
                <a:gd name="T72" fmla="*/ 32 w 225"/>
                <a:gd name="T73" fmla="*/ 121 h 176"/>
                <a:gd name="T74" fmla="*/ 21 w 225"/>
                <a:gd name="T75" fmla="*/ 101 h 176"/>
                <a:gd name="T76" fmla="*/ 13 w 225"/>
                <a:gd name="T77" fmla="*/ 79 h 176"/>
                <a:gd name="T78" fmla="*/ 9 w 225"/>
                <a:gd name="T79" fmla="*/ 55 h 176"/>
                <a:gd name="T80" fmla="*/ 9 w 225"/>
                <a:gd name="T81" fmla="*/ 36 h 176"/>
                <a:gd name="T82" fmla="*/ 10 w 225"/>
                <a:gd name="T83" fmla="*/ 25 h 176"/>
                <a:gd name="T84" fmla="*/ 11 w 225"/>
                <a:gd name="T85" fmla="*/ 15 h 176"/>
                <a:gd name="T86" fmla="*/ 13 w 225"/>
                <a:gd name="T87" fmla="*/ 5 h 176"/>
                <a:gd name="T88" fmla="*/ 13 w 225"/>
                <a:gd name="T89" fmla="*/ 2 h 176"/>
                <a:gd name="T90" fmla="*/ 9 w 225"/>
                <a:gd name="T91" fmla="*/ 7 h 176"/>
                <a:gd name="T92" fmla="*/ 6 w 225"/>
                <a:gd name="T93" fmla="*/ 11 h 176"/>
                <a:gd name="T94" fmla="*/ 3 w 225"/>
                <a:gd name="T95" fmla="*/ 1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5" h="176">
                  <a:moveTo>
                    <a:pt x="1" y="18"/>
                  </a:moveTo>
                  <a:lnTo>
                    <a:pt x="1" y="21"/>
                  </a:lnTo>
                  <a:lnTo>
                    <a:pt x="1" y="24"/>
                  </a:lnTo>
                  <a:lnTo>
                    <a:pt x="0" y="27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0" y="42"/>
                  </a:lnTo>
                  <a:lnTo>
                    <a:pt x="0" y="55"/>
                  </a:lnTo>
                  <a:lnTo>
                    <a:pt x="2" y="69"/>
                  </a:lnTo>
                  <a:lnTo>
                    <a:pt x="5" y="81"/>
                  </a:lnTo>
                  <a:lnTo>
                    <a:pt x="9" y="95"/>
                  </a:lnTo>
                  <a:lnTo>
                    <a:pt x="13" y="107"/>
                  </a:lnTo>
                  <a:lnTo>
                    <a:pt x="19" y="117"/>
                  </a:lnTo>
                  <a:lnTo>
                    <a:pt x="25" y="128"/>
                  </a:lnTo>
                  <a:lnTo>
                    <a:pt x="33" y="138"/>
                  </a:lnTo>
                  <a:lnTo>
                    <a:pt x="41" y="146"/>
                  </a:lnTo>
                  <a:lnTo>
                    <a:pt x="49" y="153"/>
                  </a:lnTo>
                  <a:lnTo>
                    <a:pt x="59" y="160"/>
                  </a:lnTo>
                  <a:lnTo>
                    <a:pt x="68" y="166"/>
                  </a:lnTo>
                  <a:lnTo>
                    <a:pt x="79" y="170"/>
                  </a:lnTo>
                  <a:lnTo>
                    <a:pt x="90" y="174"/>
                  </a:lnTo>
                  <a:lnTo>
                    <a:pt x="102" y="176"/>
                  </a:lnTo>
                  <a:lnTo>
                    <a:pt x="113" y="176"/>
                  </a:lnTo>
                  <a:lnTo>
                    <a:pt x="123" y="176"/>
                  </a:lnTo>
                  <a:lnTo>
                    <a:pt x="133" y="175"/>
                  </a:lnTo>
                  <a:lnTo>
                    <a:pt x="143" y="172"/>
                  </a:lnTo>
                  <a:lnTo>
                    <a:pt x="152" y="169"/>
                  </a:lnTo>
                  <a:lnTo>
                    <a:pt x="161" y="164"/>
                  </a:lnTo>
                  <a:lnTo>
                    <a:pt x="170" y="158"/>
                  </a:lnTo>
                  <a:lnTo>
                    <a:pt x="178" y="152"/>
                  </a:lnTo>
                  <a:lnTo>
                    <a:pt x="185" y="145"/>
                  </a:lnTo>
                  <a:lnTo>
                    <a:pt x="192" y="138"/>
                  </a:lnTo>
                  <a:lnTo>
                    <a:pt x="199" y="129"/>
                  </a:lnTo>
                  <a:lnTo>
                    <a:pt x="205" y="120"/>
                  </a:lnTo>
                  <a:lnTo>
                    <a:pt x="211" y="110"/>
                  </a:lnTo>
                  <a:lnTo>
                    <a:pt x="215" y="101"/>
                  </a:lnTo>
                  <a:lnTo>
                    <a:pt x="219" y="90"/>
                  </a:lnTo>
                  <a:lnTo>
                    <a:pt x="222" y="79"/>
                  </a:lnTo>
                  <a:lnTo>
                    <a:pt x="225" y="67"/>
                  </a:lnTo>
                  <a:lnTo>
                    <a:pt x="224" y="63"/>
                  </a:lnTo>
                  <a:lnTo>
                    <a:pt x="223" y="61"/>
                  </a:lnTo>
                  <a:lnTo>
                    <a:pt x="222" y="59"/>
                  </a:lnTo>
                  <a:lnTo>
                    <a:pt x="221" y="55"/>
                  </a:lnTo>
                  <a:lnTo>
                    <a:pt x="221" y="53"/>
                  </a:lnTo>
                  <a:lnTo>
                    <a:pt x="220" y="49"/>
                  </a:lnTo>
                  <a:lnTo>
                    <a:pt x="219" y="47"/>
                  </a:lnTo>
                  <a:lnTo>
                    <a:pt x="218" y="44"/>
                  </a:lnTo>
                  <a:lnTo>
                    <a:pt x="217" y="56"/>
                  </a:lnTo>
                  <a:lnTo>
                    <a:pt x="215" y="68"/>
                  </a:lnTo>
                  <a:lnTo>
                    <a:pt x="212" y="80"/>
                  </a:lnTo>
                  <a:lnTo>
                    <a:pt x="209" y="91"/>
                  </a:lnTo>
                  <a:lnTo>
                    <a:pt x="203" y="102"/>
                  </a:lnTo>
                  <a:lnTo>
                    <a:pt x="198" y="113"/>
                  </a:lnTo>
                  <a:lnTo>
                    <a:pt x="192" y="122"/>
                  </a:lnTo>
                  <a:lnTo>
                    <a:pt x="186" y="130"/>
                  </a:lnTo>
                  <a:lnTo>
                    <a:pt x="178" y="138"/>
                  </a:lnTo>
                  <a:lnTo>
                    <a:pt x="170" y="145"/>
                  </a:lnTo>
                  <a:lnTo>
                    <a:pt x="162" y="151"/>
                  </a:lnTo>
                  <a:lnTo>
                    <a:pt x="153" y="157"/>
                  </a:lnTo>
                  <a:lnTo>
                    <a:pt x="144" y="160"/>
                  </a:lnTo>
                  <a:lnTo>
                    <a:pt x="134" y="163"/>
                  </a:lnTo>
                  <a:lnTo>
                    <a:pt x="124" y="165"/>
                  </a:lnTo>
                  <a:lnTo>
                    <a:pt x="113" y="165"/>
                  </a:lnTo>
                  <a:lnTo>
                    <a:pt x="103" y="165"/>
                  </a:lnTo>
                  <a:lnTo>
                    <a:pt x="92" y="163"/>
                  </a:lnTo>
                  <a:lnTo>
                    <a:pt x="81" y="160"/>
                  </a:lnTo>
                  <a:lnTo>
                    <a:pt x="72" y="156"/>
                  </a:lnTo>
                  <a:lnTo>
                    <a:pt x="63" y="151"/>
                  </a:lnTo>
                  <a:lnTo>
                    <a:pt x="54" y="145"/>
                  </a:lnTo>
                  <a:lnTo>
                    <a:pt x="46" y="138"/>
                  </a:lnTo>
                  <a:lnTo>
                    <a:pt x="39" y="129"/>
                  </a:lnTo>
                  <a:lnTo>
                    <a:pt x="32" y="121"/>
                  </a:lnTo>
                  <a:lnTo>
                    <a:pt x="26" y="111"/>
                  </a:lnTo>
                  <a:lnTo>
                    <a:pt x="21" y="101"/>
                  </a:lnTo>
                  <a:lnTo>
                    <a:pt x="17" y="90"/>
                  </a:lnTo>
                  <a:lnTo>
                    <a:pt x="13" y="79"/>
                  </a:lnTo>
                  <a:lnTo>
                    <a:pt x="11" y="67"/>
                  </a:lnTo>
                  <a:lnTo>
                    <a:pt x="9" y="55"/>
                  </a:lnTo>
                  <a:lnTo>
                    <a:pt x="9" y="42"/>
                  </a:lnTo>
                  <a:lnTo>
                    <a:pt x="9" y="36"/>
                  </a:lnTo>
                  <a:lnTo>
                    <a:pt x="9" y="31"/>
                  </a:lnTo>
                  <a:lnTo>
                    <a:pt x="10" y="25"/>
                  </a:lnTo>
                  <a:lnTo>
                    <a:pt x="10" y="20"/>
                  </a:lnTo>
                  <a:lnTo>
                    <a:pt x="11" y="15"/>
                  </a:lnTo>
                  <a:lnTo>
                    <a:pt x="12" y="9"/>
                  </a:lnTo>
                  <a:lnTo>
                    <a:pt x="13" y="5"/>
                  </a:lnTo>
                  <a:lnTo>
                    <a:pt x="15" y="0"/>
                  </a:lnTo>
                  <a:lnTo>
                    <a:pt x="13" y="2"/>
                  </a:lnTo>
                  <a:lnTo>
                    <a:pt x="11" y="5"/>
                  </a:lnTo>
                  <a:lnTo>
                    <a:pt x="9" y="7"/>
                  </a:lnTo>
                  <a:lnTo>
                    <a:pt x="8" y="8"/>
                  </a:lnTo>
                  <a:lnTo>
                    <a:pt x="6" y="11"/>
                  </a:lnTo>
                  <a:lnTo>
                    <a:pt x="5" y="13"/>
                  </a:lnTo>
                  <a:lnTo>
                    <a:pt x="3" y="15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F5C6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5" name="Freeform 24"/>
            <p:cNvSpPr>
              <a:spLocks/>
            </p:cNvSpPr>
            <p:nvPr/>
          </p:nvSpPr>
          <p:spPr bwMode="auto">
            <a:xfrm>
              <a:off x="1140" y="2651"/>
              <a:ext cx="43" cy="30"/>
            </a:xfrm>
            <a:custGeom>
              <a:avLst/>
              <a:gdLst>
                <a:gd name="T0" fmla="*/ 3 w 217"/>
                <a:gd name="T1" fmla="*/ 22 h 180"/>
                <a:gd name="T2" fmla="*/ 2 w 217"/>
                <a:gd name="T3" fmla="*/ 30 h 180"/>
                <a:gd name="T4" fmla="*/ 1 w 217"/>
                <a:gd name="T5" fmla="*/ 38 h 180"/>
                <a:gd name="T6" fmla="*/ 0 w 217"/>
                <a:gd name="T7" fmla="*/ 46 h 180"/>
                <a:gd name="T8" fmla="*/ 1 w 217"/>
                <a:gd name="T9" fmla="*/ 64 h 180"/>
                <a:gd name="T10" fmla="*/ 5 w 217"/>
                <a:gd name="T11" fmla="*/ 89 h 180"/>
                <a:gd name="T12" fmla="*/ 13 w 217"/>
                <a:gd name="T13" fmla="*/ 112 h 180"/>
                <a:gd name="T14" fmla="*/ 25 w 217"/>
                <a:gd name="T15" fmla="*/ 133 h 180"/>
                <a:gd name="T16" fmla="*/ 39 w 217"/>
                <a:gd name="T17" fmla="*/ 150 h 180"/>
                <a:gd name="T18" fmla="*/ 57 w 217"/>
                <a:gd name="T19" fmla="*/ 165 h 180"/>
                <a:gd name="T20" fmla="*/ 76 w 217"/>
                <a:gd name="T21" fmla="*/ 174 h 180"/>
                <a:gd name="T22" fmla="*/ 98 w 217"/>
                <a:gd name="T23" fmla="*/ 179 h 180"/>
                <a:gd name="T24" fmla="*/ 119 w 217"/>
                <a:gd name="T25" fmla="*/ 179 h 180"/>
                <a:gd name="T26" fmla="*/ 139 w 217"/>
                <a:gd name="T27" fmla="*/ 175 h 180"/>
                <a:gd name="T28" fmla="*/ 158 w 217"/>
                <a:gd name="T29" fmla="*/ 167 h 180"/>
                <a:gd name="T30" fmla="*/ 174 w 217"/>
                <a:gd name="T31" fmla="*/ 154 h 180"/>
                <a:gd name="T32" fmla="*/ 188 w 217"/>
                <a:gd name="T33" fmla="*/ 138 h 180"/>
                <a:gd name="T34" fmla="*/ 200 w 217"/>
                <a:gd name="T35" fmla="*/ 120 h 180"/>
                <a:gd name="T36" fmla="*/ 210 w 217"/>
                <a:gd name="T37" fmla="*/ 99 h 180"/>
                <a:gd name="T38" fmla="*/ 216 w 217"/>
                <a:gd name="T39" fmla="*/ 76 h 180"/>
                <a:gd name="T40" fmla="*/ 217 w 217"/>
                <a:gd name="T41" fmla="*/ 62 h 180"/>
                <a:gd name="T42" fmla="*/ 215 w 217"/>
                <a:gd name="T43" fmla="*/ 56 h 180"/>
                <a:gd name="T44" fmla="*/ 212 w 217"/>
                <a:gd name="T45" fmla="*/ 50 h 180"/>
                <a:gd name="T46" fmla="*/ 210 w 217"/>
                <a:gd name="T47" fmla="*/ 45 h 180"/>
                <a:gd name="T48" fmla="*/ 209 w 217"/>
                <a:gd name="T49" fmla="*/ 44 h 180"/>
                <a:gd name="T50" fmla="*/ 209 w 217"/>
                <a:gd name="T51" fmla="*/ 45 h 180"/>
                <a:gd name="T52" fmla="*/ 209 w 217"/>
                <a:gd name="T53" fmla="*/ 47 h 180"/>
                <a:gd name="T54" fmla="*/ 209 w 217"/>
                <a:gd name="T55" fmla="*/ 50 h 180"/>
                <a:gd name="T56" fmla="*/ 209 w 217"/>
                <a:gd name="T57" fmla="*/ 63 h 180"/>
                <a:gd name="T58" fmla="*/ 205 w 217"/>
                <a:gd name="T59" fmla="*/ 86 h 180"/>
                <a:gd name="T60" fmla="*/ 196 w 217"/>
                <a:gd name="T61" fmla="*/ 107 h 180"/>
                <a:gd name="T62" fmla="*/ 185 w 217"/>
                <a:gd name="T63" fmla="*/ 126 h 180"/>
                <a:gd name="T64" fmla="*/ 172 w 217"/>
                <a:gd name="T65" fmla="*/ 142 h 180"/>
                <a:gd name="T66" fmla="*/ 156 w 217"/>
                <a:gd name="T67" fmla="*/ 155 h 180"/>
                <a:gd name="T68" fmla="*/ 139 w 217"/>
                <a:gd name="T69" fmla="*/ 165 h 180"/>
                <a:gd name="T70" fmla="*/ 119 w 217"/>
                <a:gd name="T71" fmla="*/ 168 h 180"/>
                <a:gd name="T72" fmla="*/ 99 w 217"/>
                <a:gd name="T73" fmla="*/ 168 h 180"/>
                <a:gd name="T74" fmla="*/ 79 w 217"/>
                <a:gd name="T75" fmla="*/ 165 h 180"/>
                <a:gd name="T76" fmla="*/ 61 w 217"/>
                <a:gd name="T77" fmla="*/ 155 h 180"/>
                <a:gd name="T78" fmla="*/ 45 w 217"/>
                <a:gd name="T79" fmla="*/ 142 h 180"/>
                <a:gd name="T80" fmla="*/ 32 w 217"/>
                <a:gd name="T81" fmla="*/ 126 h 180"/>
                <a:gd name="T82" fmla="*/ 21 w 217"/>
                <a:gd name="T83" fmla="*/ 107 h 180"/>
                <a:gd name="T84" fmla="*/ 14 w 217"/>
                <a:gd name="T85" fmla="*/ 86 h 180"/>
                <a:gd name="T86" fmla="*/ 10 w 217"/>
                <a:gd name="T87" fmla="*/ 63 h 180"/>
                <a:gd name="T88" fmla="*/ 9 w 217"/>
                <a:gd name="T89" fmla="*/ 44 h 180"/>
                <a:gd name="T90" fmla="*/ 11 w 217"/>
                <a:gd name="T91" fmla="*/ 32 h 180"/>
                <a:gd name="T92" fmla="*/ 13 w 217"/>
                <a:gd name="T93" fmla="*/ 18 h 180"/>
                <a:gd name="T94" fmla="*/ 16 w 217"/>
                <a:gd name="T95" fmla="*/ 6 h 180"/>
                <a:gd name="T96" fmla="*/ 16 w 217"/>
                <a:gd name="T97" fmla="*/ 3 h 180"/>
                <a:gd name="T98" fmla="*/ 13 w 217"/>
                <a:gd name="T99" fmla="*/ 6 h 180"/>
                <a:gd name="T100" fmla="*/ 9 w 217"/>
                <a:gd name="T101" fmla="*/ 11 h 180"/>
                <a:gd name="T102" fmla="*/ 5 w 217"/>
                <a:gd name="T103" fmla="*/ 16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7" h="180">
                  <a:moveTo>
                    <a:pt x="4" y="18"/>
                  </a:moveTo>
                  <a:lnTo>
                    <a:pt x="3" y="22"/>
                  </a:lnTo>
                  <a:lnTo>
                    <a:pt x="2" y="26"/>
                  </a:lnTo>
                  <a:lnTo>
                    <a:pt x="2" y="30"/>
                  </a:lnTo>
                  <a:lnTo>
                    <a:pt x="1" y="34"/>
                  </a:lnTo>
                  <a:lnTo>
                    <a:pt x="1" y="38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0" y="51"/>
                  </a:lnTo>
                  <a:lnTo>
                    <a:pt x="1" y="64"/>
                  </a:lnTo>
                  <a:lnTo>
                    <a:pt x="2" y="77"/>
                  </a:lnTo>
                  <a:lnTo>
                    <a:pt x="5" y="89"/>
                  </a:lnTo>
                  <a:lnTo>
                    <a:pt x="9" y="101"/>
                  </a:lnTo>
                  <a:lnTo>
                    <a:pt x="13" y="112"/>
                  </a:lnTo>
                  <a:lnTo>
                    <a:pt x="19" y="123"/>
                  </a:lnTo>
                  <a:lnTo>
                    <a:pt x="25" y="133"/>
                  </a:lnTo>
                  <a:lnTo>
                    <a:pt x="32" y="142"/>
                  </a:lnTo>
                  <a:lnTo>
                    <a:pt x="39" y="150"/>
                  </a:lnTo>
                  <a:lnTo>
                    <a:pt x="48" y="159"/>
                  </a:lnTo>
                  <a:lnTo>
                    <a:pt x="57" y="165"/>
                  </a:lnTo>
                  <a:lnTo>
                    <a:pt x="66" y="171"/>
                  </a:lnTo>
                  <a:lnTo>
                    <a:pt x="76" y="174"/>
                  </a:lnTo>
                  <a:lnTo>
                    <a:pt x="87" y="178"/>
                  </a:lnTo>
                  <a:lnTo>
                    <a:pt x="98" y="179"/>
                  </a:lnTo>
                  <a:lnTo>
                    <a:pt x="109" y="180"/>
                  </a:lnTo>
                  <a:lnTo>
                    <a:pt x="119" y="179"/>
                  </a:lnTo>
                  <a:lnTo>
                    <a:pt x="130" y="178"/>
                  </a:lnTo>
                  <a:lnTo>
                    <a:pt x="139" y="175"/>
                  </a:lnTo>
                  <a:lnTo>
                    <a:pt x="149" y="172"/>
                  </a:lnTo>
                  <a:lnTo>
                    <a:pt x="158" y="167"/>
                  </a:lnTo>
                  <a:lnTo>
                    <a:pt x="166" y="161"/>
                  </a:lnTo>
                  <a:lnTo>
                    <a:pt x="174" y="154"/>
                  </a:lnTo>
                  <a:lnTo>
                    <a:pt x="182" y="147"/>
                  </a:lnTo>
                  <a:lnTo>
                    <a:pt x="188" y="138"/>
                  </a:lnTo>
                  <a:lnTo>
                    <a:pt x="195" y="130"/>
                  </a:lnTo>
                  <a:lnTo>
                    <a:pt x="200" y="120"/>
                  </a:lnTo>
                  <a:lnTo>
                    <a:pt x="206" y="110"/>
                  </a:lnTo>
                  <a:lnTo>
                    <a:pt x="210" y="99"/>
                  </a:lnTo>
                  <a:lnTo>
                    <a:pt x="214" y="88"/>
                  </a:lnTo>
                  <a:lnTo>
                    <a:pt x="216" y="76"/>
                  </a:lnTo>
                  <a:lnTo>
                    <a:pt x="217" y="64"/>
                  </a:lnTo>
                  <a:lnTo>
                    <a:pt x="217" y="62"/>
                  </a:lnTo>
                  <a:lnTo>
                    <a:pt x="216" y="58"/>
                  </a:lnTo>
                  <a:lnTo>
                    <a:pt x="215" y="56"/>
                  </a:lnTo>
                  <a:lnTo>
                    <a:pt x="214" y="53"/>
                  </a:lnTo>
                  <a:lnTo>
                    <a:pt x="212" y="50"/>
                  </a:lnTo>
                  <a:lnTo>
                    <a:pt x="211" y="47"/>
                  </a:lnTo>
                  <a:lnTo>
                    <a:pt x="210" y="45"/>
                  </a:lnTo>
                  <a:lnTo>
                    <a:pt x="209" y="42"/>
                  </a:lnTo>
                  <a:lnTo>
                    <a:pt x="209" y="44"/>
                  </a:lnTo>
                  <a:lnTo>
                    <a:pt x="209" y="44"/>
                  </a:lnTo>
                  <a:lnTo>
                    <a:pt x="209" y="45"/>
                  </a:lnTo>
                  <a:lnTo>
                    <a:pt x="209" y="46"/>
                  </a:lnTo>
                  <a:lnTo>
                    <a:pt x="209" y="47"/>
                  </a:lnTo>
                  <a:lnTo>
                    <a:pt x="209" y="48"/>
                  </a:lnTo>
                  <a:lnTo>
                    <a:pt x="209" y="50"/>
                  </a:lnTo>
                  <a:lnTo>
                    <a:pt x="209" y="51"/>
                  </a:lnTo>
                  <a:lnTo>
                    <a:pt x="209" y="63"/>
                  </a:lnTo>
                  <a:lnTo>
                    <a:pt x="207" y="75"/>
                  </a:lnTo>
                  <a:lnTo>
                    <a:pt x="205" y="86"/>
                  </a:lnTo>
                  <a:lnTo>
                    <a:pt x="200" y="98"/>
                  </a:lnTo>
                  <a:lnTo>
                    <a:pt x="196" y="107"/>
                  </a:lnTo>
                  <a:lnTo>
                    <a:pt x="191" y="117"/>
                  </a:lnTo>
                  <a:lnTo>
                    <a:pt x="185" y="126"/>
                  </a:lnTo>
                  <a:lnTo>
                    <a:pt x="179" y="135"/>
                  </a:lnTo>
                  <a:lnTo>
                    <a:pt x="172" y="142"/>
                  </a:lnTo>
                  <a:lnTo>
                    <a:pt x="164" y="149"/>
                  </a:lnTo>
                  <a:lnTo>
                    <a:pt x="156" y="155"/>
                  </a:lnTo>
                  <a:lnTo>
                    <a:pt x="148" y="160"/>
                  </a:lnTo>
                  <a:lnTo>
                    <a:pt x="139" y="165"/>
                  </a:lnTo>
                  <a:lnTo>
                    <a:pt x="129" y="167"/>
                  </a:lnTo>
                  <a:lnTo>
                    <a:pt x="119" y="168"/>
                  </a:lnTo>
                  <a:lnTo>
                    <a:pt x="109" y="169"/>
                  </a:lnTo>
                  <a:lnTo>
                    <a:pt x="99" y="168"/>
                  </a:lnTo>
                  <a:lnTo>
                    <a:pt x="89" y="167"/>
                  </a:lnTo>
                  <a:lnTo>
                    <a:pt x="79" y="165"/>
                  </a:lnTo>
                  <a:lnTo>
                    <a:pt x="70" y="160"/>
                  </a:lnTo>
                  <a:lnTo>
                    <a:pt x="61" y="155"/>
                  </a:lnTo>
                  <a:lnTo>
                    <a:pt x="53" y="149"/>
                  </a:lnTo>
                  <a:lnTo>
                    <a:pt x="45" y="142"/>
                  </a:lnTo>
                  <a:lnTo>
                    <a:pt x="38" y="135"/>
                  </a:lnTo>
                  <a:lnTo>
                    <a:pt x="32" y="126"/>
                  </a:lnTo>
                  <a:lnTo>
                    <a:pt x="26" y="117"/>
                  </a:lnTo>
                  <a:lnTo>
                    <a:pt x="21" y="107"/>
                  </a:lnTo>
                  <a:lnTo>
                    <a:pt x="17" y="98"/>
                  </a:lnTo>
                  <a:lnTo>
                    <a:pt x="14" y="86"/>
                  </a:lnTo>
                  <a:lnTo>
                    <a:pt x="11" y="75"/>
                  </a:lnTo>
                  <a:lnTo>
                    <a:pt x="10" y="63"/>
                  </a:lnTo>
                  <a:lnTo>
                    <a:pt x="9" y="51"/>
                  </a:lnTo>
                  <a:lnTo>
                    <a:pt x="9" y="44"/>
                  </a:lnTo>
                  <a:lnTo>
                    <a:pt x="10" y="38"/>
                  </a:lnTo>
                  <a:lnTo>
                    <a:pt x="11" y="32"/>
                  </a:lnTo>
                  <a:lnTo>
                    <a:pt x="12" y="24"/>
                  </a:lnTo>
                  <a:lnTo>
                    <a:pt x="13" y="18"/>
                  </a:lnTo>
                  <a:lnTo>
                    <a:pt x="14" y="12"/>
                  </a:lnTo>
                  <a:lnTo>
                    <a:pt x="16" y="6"/>
                  </a:lnTo>
                  <a:lnTo>
                    <a:pt x="18" y="0"/>
                  </a:lnTo>
                  <a:lnTo>
                    <a:pt x="16" y="3"/>
                  </a:lnTo>
                  <a:lnTo>
                    <a:pt x="15" y="5"/>
                  </a:lnTo>
                  <a:lnTo>
                    <a:pt x="13" y="6"/>
                  </a:lnTo>
                  <a:lnTo>
                    <a:pt x="11" y="9"/>
                  </a:lnTo>
                  <a:lnTo>
                    <a:pt x="9" y="11"/>
                  </a:lnTo>
                  <a:lnTo>
                    <a:pt x="7" y="14"/>
                  </a:lnTo>
                  <a:lnTo>
                    <a:pt x="5" y="16"/>
                  </a:lnTo>
                  <a:lnTo>
                    <a:pt x="4" y="18"/>
                  </a:lnTo>
                  <a:close/>
                </a:path>
              </a:pathLst>
            </a:custGeom>
            <a:solidFill>
              <a:srgbClr val="F6C9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6" name="Freeform 25"/>
            <p:cNvSpPr>
              <a:spLocks/>
            </p:cNvSpPr>
            <p:nvPr/>
          </p:nvSpPr>
          <p:spPr bwMode="auto">
            <a:xfrm>
              <a:off x="1141" y="2650"/>
              <a:ext cx="42" cy="30"/>
            </a:xfrm>
            <a:custGeom>
              <a:avLst/>
              <a:gdLst>
                <a:gd name="T0" fmla="*/ 4 w 209"/>
                <a:gd name="T1" fmla="*/ 21 h 181"/>
                <a:gd name="T2" fmla="*/ 2 w 209"/>
                <a:gd name="T3" fmla="*/ 31 h 181"/>
                <a:gd name="T4" fmla="*/ 1 w 209"/>
                <a:gd name="T5" fmla="*/ 41 h 181"/>
                <a:gd name="T6" fmla="*/ 0 w 209"/>
                <a:gd name="T7" fmla="*/ 52 h 181"/>
                <a:gd name="T8" fmla="*/ 0 w 209"/>
                <a:gd name="T9" fmla="*/ 71 h 181"/>
                <a:gd name="T10" fmla="*/ 4 w 209"/>
                <a:gd name="T11" fmla="*/ 95 h 181"/>
                <a:gd name="T12" fmla="*/ 12 w 209"/>
                <a:gd name="T13" fmla="*/ 117 h 181"/>
                <a:gd name="T14" fmla="*/ 23 w 209"/>
                <a:gd name="T15" fmla="*/ 137 h 181"/>
                <a:gd name="T16" fmla="*/ 37 w 209"/>
                <a:gd name="T17" fmla="*/ 154 h 181"/>
                <a:gd name="T18" fmla="*/ 54 w 209"/>
                <a:gd name="T19" fmla="*/ 167 h 181"/>
                <a:gd name="T20" fmla="*/ 72 w 209"/>
                <a:gd name="T21" fmla="*/ 176 h 181"/>
                <a:gd name="T22" fmla="*/ 94 w 209"/>
                <a:gd name="T23" fmla="*/ 181 h 181"/>
                <a:gd name="T24" fmla="*/ 115 w 209"/>
                <a:gd name="T25" fmla="*/ 181 h 181"/>
                <a:gd name="T26" fmla="*/ 135 w 209"/>
                <a:gd name="T27" fmla="*/ 176 h 181"/>
                <a:gd name="T28" fmla="*/ 153 w 209"/>
                <a:gd name="T29" fmla="*/ 167 h 181"/>
                <a:gd name="T30" fmla="*/ 169 w 209"/>
                <a:gd name="T31" fmla="*/ 154 h 181"/>
                <a:gd name="T32" fmla="*/ 183 w 209"/>
                <a:gd name="T33" fmla="*/ 138 h 181"/>
                <a:gd name="T34" fmla="*/ 194 w 209"/>
                <a:gd name="T35" fmla="*/ 118 h 181"/>
                <a:gd name="T36" fmla="*/ 203 w 209"/>
                <a:gd name="T37" fmla="*/ 96 h 181"/>
                <a:gd name="T38" fmla="*/ 208 w 209"/>
                <a:gd name="T39" fmla="*/ 72 h 181"/>
                <a:gd name="T40" fmla="*/ 207 w 209"/>
                <a:gd name="T41" fmla="*/ 57 h 181"/>
                <a:gd name="T42" fmla="*/ 205 w 209"/>
                <a:gd name="T43" fmla="*/ 52 h 181"/>
                <a:gd name="T44" fmla="*/ 202 w 209"/>
                <a:gd name="T45" fmla="*/ 46 h 181"/>
                <a:gd name="T46" fmla="*/ 200 w 209"/>
                <a:gd name="T47" fmla="*/ 41 h 181"/>
                <a:gd name="T48" fmla="*/ 197 w 209"/>
                <a:gd name="T49" fmla="*/ 41 h 181"/>
                <a:gd name="T50" fmla="*/ 198 w 209"/>
                <a:gd name="T51" fmla="*/ 46 h 181"/>
                <a:gd name="T52" fmla="*/ 198 w 209"/>
                <a:gd name="T53" fmla="*/ 51 h 181"/>
                <a:gd name="T54" fmla="*/ 200 w 209"/>
                <a:gd name="T55" fmla="*/ 55 h 181"/>
                <a:gd name="T56" fmla="*/ 198 w 209"/>
                <a:gd name="T57" fmla="*/ 70 h 181"/>
                <a:gd name="T58" fmla="*/ 194 w 209"/>
                <a:gd name="T59" fmla="*/ 91 h 181"/>
                <a:gd name="T60" fmla="*/ 187 w 209"/>
                <a:gd name="T61" fmla="*/ 112 h 181"/>
                <a:gd name="T62" fmla="*/ 177 w 209"/>
                <a:gd name="T63" fmla="*/ 130 h 181"/>
                <a:gd name="T64" fmla="*/ 164 w 209"/>
                <a:gd name="T65" fmla="*/ 145 h 181"/>
                <a:gd name="T66" fmla="*/ 149 w 209"/>
                <a:gd name="T67" fmla="*/ 157 h 181"/>
                <a:gd name="T68" fmla="*/ 132 w 209"/>
                <a:gd name="T69" fmla="*/ 166 h 181"/>
                <a:gd name="T70" fmla="*/ 114 w 209"/>
                <a:gd name="T71" fmla="*/ 170 h 181"/>
                <a:gd name="T72" fmla="*/ 94 w 209"/>
                <a:gd name="T73" fmla="*/ 170 h 181"/>
                <a:gd name="T74" fmla="*/ 76 w 209"/>
                <a:gd name="T75" fmla="*/ 166 h 181"/>
                <a:gd name="T76" fmla="*/ 58 w 209"/>
                <a:gd name="T77" fmla="*/ 157 h 181"/>
                <a:gd name="T78" fmla="*/ 43 w 209"/>
                <a:gd name="T79" fmla="*/ 145 h 181"/>
                <a:gd name="T80" fmla="*/ 30 w 209"/>
                <a:gd name="T81" fmla="*/ 130 h 181"/>
                <a:gd name="T82" fmla="*/ 20 w 209"/>
                <a:gd name="T83" fmla="*/ 112 h 181"/>
                <a:gd name="T84" fmla="*/ 13 w 209"/>
                <a:gd name="T85" fmla="*/ 91 h 181"/>
                <a:gd name="T86" fmla="*/ 9 w 209"/>
                <a:gd name="T87" fmla="*/ 70 h 181"/>
                <a:gd name="T88" fmla="*/ 9 w 209"/>
                <a:gd name="T89" fmla="*/ 49 h 181"/>
                <a:gd name="T90" fmla="*/ 11 w 209"/>
                <a:gd name="T91" fmla="*/ 35 h 181"/>
                <a:gd name="T92" fmla="*/ 14 w 209"/>
                <a:gd name="T93" fmla="*/ 21 h 181"/>
                <a:gd name="T94" fmla="*/ 19 w 209"/>
                <a:gd name="T95" fmla="*/ 6 h 181"/>
                <a:gd name="T96" fmla="*/ 20 w 209"/>
                <a:gd name="T97" fmla="*/ 1 h 181"/>
                <a:gd name="T98" fmla="*/ 16 w 209"/>
                <a:gd name="T99" fmla="*/ 6 h 181"/>
                <a:gd name="T100" fmla="*/ 12 w 209"/>
                <a:gd name="T101" fmla="*/ 10 h 181"/>
                <a:gd name="T102" fmla="*/ 8 w 209"/>
                <a:gd name="T103" fmla="*/ 1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9" h="181">
                  <a:moveTo>
                    <a:pt x="6" y="16"/>
                  </a:moveTo>
                  <a:lnTo>
                    <a:pt x="4" y="21"/>
                  </a:lnTo>
                  <a:lnTo>
                    <a:pt x="3" y="25"/>
                  </a:lnTo>
                  <a:lnTo>
                    <a:pt x="2" y="31"/>
                  </a:lnTo>
                  <a:lnTo>
                    <a:pt x="1" y="36"/>
                  </a:lnTo>
                  <a:lnTo>
                    <a:pt x="1" y="41"/>
                  </a:lnTo>
                  <a:lnTo>
                    <a:pt x="0" y="47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0" y="71"/>
                  </a:lnTo>
                  <a:lnTo>
                    <a:pt x="2" y="83"/>
                  </a:lnTo>
                  <a:lnTo>
                    <a:pt x="4" y="95"/>
                  </a:lnTo>
                  <a:lnTo>
                    <a:pt x="8" y="106"/>
                  </a:lnTo>
                  <a:lnTo>
                    <a:pt x="12" y="117"/>
                  </a:lnTo>
                  <a:lnTo>
                    <a:pt x="17" y="127"/>
                  </a:lnTo>
                  <a:lnTo>
                    <a:pt x="23" y="137"/>
                  </a:lnTo>
                  <a:lnTo>
                    <a:pt x="30" y="145"/>
                  </a:lnTo>
                  <a:lnTo>
                    <a:pt x="37" y="154"/>
                  </a:lnTo>
                  <a:lnTo>
                    <a:pt x="45" y="161"/>
                  </a:lnTo>
                  <a:lnTo>
                    <a:pt x="54" y="167"/>
                  </a:lnTo>
                  <a:lnTo>
                    <a:pt x="63" y="172"/>
                  </a:lnTo>
                  <a:lnTo>
                    <a:pt x="72" y="176"/>
                  </a:lnTo>
                  <a:lnTo>
                    <a:pt x="83" y="179"/>
                  </a:lnTo>
                  <a:lnTo>
                    <a:pt x="94" y="181"/>
                  </a:lnTo>
                  <a:lnTo>
                    <a:pt x="104" y="181"/>
                  </a:lnTo>
                  <a:lnTo>
                    <a:pt x="115" y="181"/>
                  </a:lnTo>
                  <a:lnTo>
                    <a:pt x="125" y="179"/>
                  </a:lnTo>
                  <a:lnTo>
                    <a:pt x="135" y="176"/>
                  </a:lnTo>
                  <a:lnTo>
                    <a:pt x="144" y="173"/>
                  </a:lnTo>
                  <a:lnTo>
                    <a:pt x="153" y="167"/>
                  </a:lnTo>
                  <a:lnTo>
                    <a:pt x="161" y="161"/>
                  </a:lnTo>
                  <a:lnTo>
                    <a:pt x="169" y="154"/>
                  </a:lnTo>
                  <a:lnTo>
                    <a:pt x="177" y="146"/>
                  </a:lnTo>
                  <a:lnTo>
                    <a:pt x="183" y="138"/>
                  </a:lnTo>
                  <a:lnTo>
                    <a:pt x="189" y="129"/>
                  </a:lnTo>
                  <a:lnTo>
                    <a:pt x="194" y="118"/>
                  </a:lnTo>
                  <a:lnTo>
                    <a:pt x="200" y="107"/>
                  </a:lnTo>
                  <a:lnTo>
                    <a:pt x="203" y="96"/>
                  </a:lnTo>
                  <a:lnTo>
                    <a:pt x="206" y="84"/>
                  </a:lnTo>
                  <a:lnTo>
                    <a:pt x="208" y="72"/>
                  </a:lnTo>
                  <a:lnTo>
                    <a:pt x="209" y="60"/>
                  </a:lnTo>
                  <a:lnTo>
                    <a:pt x="207" y="57"/>
                  </a:lnTo>
                  <a:lnTo>
                    <a:pt x="206" y="54"/>
                  </a:lnTo>
                  <a:lnTo>
                    <a:pt x="205" y="52"/>
                  </a:lnTo>
                  <a:lnTo>
                    <a:pt x="204" y="49"/>
                  </a:lnTo>
                  <a:lnTo>
                    <a:pt x="202" y="46"/>
                  </a:lnTo>
                  <a:lnTo>
                    <a:pt x="201" y="43"/>
                  </a:lnTo>
                  <a:lnTo>
                    <a:pt x="200" y="41"/>
                  </a:lnTo>
                  <a:lnTo>
                    <a:pt x="197" y="39"/>
                  </a:lnTo>
                  <a:lnTo>
                    <a:pt x="197" y="41"/>
                  </a:lnTo>
                  <a:lnTo>
                    <a:pt x="198" y="43"/>
                  </a:lnTo>
                  <a:lnTo>
                    <a:pt x="198" y="46"/>
                  </a:lnTo>
                  <a:lnTo>
                    <a:pt x="198" y="48"/>
                  </a:lnTo>
                  <a:lnTo>
                    <a:pt x="198" y="51"/>
                  </a:lnTo>
                  <a:lnTo>
                    <a:pt x="198" y="53"/>
                  </a:lnTo>
                  <a:lnTo>
                    <a:pt x="200" y="55"/>
                  </a:lnTo>
                  <a:lnTo>
                    <a:pt x="200" y="58"/>
                  </a:lnTo>
                  <a:lnTo>
                    <a:pt x="198" y="70"/>
                  </a:lnTo>
                  <a:lnTo>
                    <a:pt x="197" y="81"/>
                  </a:lnTo>
                  <a:lnTo>
                    <a:pt x="194" y="91"/>
                  </a:lnTo>
                  <a:lnTo>
                    <a:pt x="191" y="102"/>
                  </a:lnTo>
                  <a:lnTo>
                    <a:pt x="187" y="112"/>
                  </a:lnTo>
                  <a:lnTo>
                    <a:pt x="182" y="121"/>
                  </a:lnTo>
                  <a:lnTo>
                    <a:pt x="177" y="130"/>
                  </a:lnTo>
                  <a:lnTo>
                    <a:pt x="171" y="138"/>
                  </a:lnTo>
                  <a:lnTo>
                    <a:pt x="164" y="145"/>
                  </a:lnTo>
                  <a:lnTo>
                    <a:pt x="157" y="151"/>
                  </a:lnTo>
                  <a:lnTo>
                    <a:pt x="149" y="157"/>
                  </a:lnTo>
                  <a:lnTo>
                    <a:pt x="141" y="162"/>
                  </a:lnTo>
                  <a:lnTo>
                    <a:pt x="132" y="166"/>
                  </a:lnTo>
                  <a:lnTo>
                    <a:pt x="123" y="169"/>
                  </a:lnTo>
                  <a:lnTo>
                    <a:pt x="114" y="170"/>
                  </a:lnTo>
                  <a:lnTo>
                    <a:pt x="104" y="170"/>
                  </a:lnTo>
                  <a:lnTo>
                    <a:pt x="94" y="170"/>
                  </a:lnTo>
                  <a:lnTo>
                    <a:pt x="85" y="169"/>
                  </a:lnTo>
                  <a:lnTo>
                    <a:pt x="76" y="166"/>
                  </a:lnTo>
                  <a:lnTo>
                    <a:pt x="66" y="162"/>
                  </a:lnTo>
                  <a:lnTo>
                    <a:pt x="58" y="157"/>
                  </a:lnTo>
                  <a:lnTo>
                    <a:pt x="50" y="151"/>
                  </a:lnTo>
                  <a:lnTo>
                    <a:pt x="43" y="145"/>
                  </a:lnTo>
                  <a:lnTo>
                    <a:pt x="36" y="138"/>
                  </a:lnTo>
                  <a:lnTo>
                    <a:pt x="30" y="130"/>
                  </a:lnTo>
                  <a:lnTo>
                    <a:pt x="25" y="121"/>
                  </a:lnTo>
                  <a:lnTo>
                    <a:pt x="20" y="112"/>
                  </a:lnTo>
                  <a:lnTo>
                    <a:pt x="16" y="102"/>
                  </a:lnTo>
                  <a:lnTo>
                    <a:pt x="13" y="91"/>
                  </a:lnTo>
                  <a:lnTo>
                    <a:pt x="11" y="81"/>
                  </a:lnTo>
                  <a:lnTo>
                    <a:pt x="9" y="70"/>
                  </a:lnTo>
                  <a:lnTo>
                    <a:pt x="9" y="58"/>
                  </a:lnTo>
                  <a:lnTo>
                    <a:pt x="9" y="49"/>
                  </a:lnTo>
                  <a:lnTo>
                    <a:pt x="10" y="42"/>
                  </a:lnTo>
                  <a:lnTo>
                    <a:pt x="11" y="35"/>
                  </a:lnTo>
                  <a:lnTo>
                    <a:pt x="12" y="28"/>
                  </a:lnTo>
                  <a:lnTo>
                    <a:pt x="14" y="21"/>
                  </a:lnTo>
                  <a:lnTo>
                    <a:pt x="16" y="13"/>
                  </a:lnTo>
                  <a:lnTo>
                    <a:pt x="19" y="6"/>
                  </a:lnTo>
                  <a:lnTo>
                    <a:pt x="22" y="0"/>
                  </a:lnTo>
                  <a:lnTo>
                    <a:pt x="20" y="1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4" y="7"/>
                  </a:lnTo>
                  <a:lnTo>
                    <a:pt x="12" y="10"/>
                  </a:lnTo>
                  <a:lnTo>
                    <a:pt x="10" y="12"/>
                  </a:lnTo>
                  <a:lnTo>
                    <a:pt x="8" y="13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7" name="Freeform 26"/>
            <p:cNvSpPr>
              <a:spLocks/>
            </p:cNvSpPr>
            <p:nvPr/>
          </p:nvSpPr>
          <p:spPr bwMode="auto">
            <a:xfrm>
              <a:off x="1142" y="2649"/>
              <a:ext cx="40" cy="30"/>
            </a:xfrm>
            <a:custGeom>
              <a:avLst/>
              <a:gdLst>
                <a:gd name="T0" fmla="*/ 200 w 200"/>
                <a:gd name="T1" fmla="*/ 64 h 183"/>
                <a:gd name="T2" fmla="*/ 200 w 200"/>
                <a:gd name="T3" fmla="*/ 61 h 183"/>
                <a:gd name="T4" fmla="*/ 200 w 200"/>
                <a:gd name="T5" fmla="*/ 59 h 183"/>
                <a:gd name="T6" fmla="*/ 200 w 200"/>
                <a:gd name="T7" fmla="*/ 58 h 183"/>
                <a:gd name="T8" fmla="*/ 198 w 200"/>
                <a:gd name="T9" fmla="*/ 53 h 183"/>
                <a:gd name="T10" fmla="*/ 196 w 200"/>
                <a:gd name="T11" fmla="*/ 48 h 183"/>
                <a:gd name="T12" fmla="*/ 192 w 200"/>
                <a:gd name="T13" fmla="*/ 42 h 183"/>
                <a:gd name="T14" fmla="*/ 188 w 200"/>
                <a:gd name="T15" fmla="*/ 37 h 183"/>
                <a:gd name="T16" fmla="*/ 187 w 200"/>
                <a:gd name="T17" fmla="*/ 38 h 183"/>
                <a:gd name="T18" fmla="*/ 189 w 200"/>
                <a:gd name="T19" fmla="*/ 46 h 183"/>
                <a:gd name="T20" fmla="*/ 190 w 200"/>
                <a:gd name="T21" fmla="*/ 53 h 183"/>
                <a:gd name="T22" fmla="*/ 190 w 200"/>
                <a:gd name="T23" fmla="*/ 61 h 183"/>
                <a:gd name="T24" fmla="*/ 190 w 200"/>
                <a:gd name="T25" fmla="*/ 76 h 183"/>
                <a:gd name="T26" fmla="*/ 186 w 200"/>
                <a:gd name="T27" fmla="*/ 97 h 183"/>
                <a:gd name="T28" fmla="*/ 179 w 200"/>
                <a:gd name="T29" fmla="*/ 116 h 183"/>
                <a:gd name="T30" fmla="*/ 169 w 200"/>
                <a:gd name="T31" fmla="*/ 133 h 183"/>
                <a:gd name="T32" fmla="*/ 157 w 200"/>
                <a:gd name="T33" fmla="*/ 147 h 183"/>
                <a:gd name="T34" fmla="*/ 143 w 200"/>
                <a:gd name="T35" fmla="*/ 159 h 183"/>
                <a:gd name="T36" fmla="*/ 127 w 200"/>
                <a:gd name="T37" fmla="*/ 168 h 183"/>
                <a:gd name="T38" fmla="*/ 109 w 200"/>
                <a:gd name="T39" fmla="*/ 173 h 183"/>
                <a:gd name="T40" fmla="*/ 91 w 200"/>
                <a:gd name="T41" fmla="*/ 173 h 183"/>
                <a:gd name="T42" fmla="*/ 73 w 200"/>
                <a:gd name="T43" fmla="*/ 168 h 183"/>
                <a:gd name="T44" fmla="*/ 56 w 200"/>
                <a:gd name="T45" fmla="*/ 159 h 183"/>
                <a:gd name="T46" fmla="*/ 42 w 200"/>
                <a:gd name="T47" fmla="*/ 147 h 183"/>
                <a:gd name="T48" fmla="*/ 30 w 200"/>
                <a:gd name="T49" fmla="*/ 133 h 183"/>
                <a:gd name="T50" fmla="*/ 20 w 200"/>
                <a:gd name="T51" fmla="*/ 116 h 183"/>
                <a:gd name="T52" fmla="*/ 13 w 200"/>
                <a:gd name="T53" fmla="*/ 97 h 183"/>
                <a:gd name="T54" fmla="*/ 10 w 200"/>
                <a:gd name="T55" fmla="*/ 76 h 183"/>
                <a:gd name="T56" fmla="*/ 9 w 200"/>
                <a:gd name="T57" fmla="*/ 55 h 183"/>
                <a:gd name="T58" fmla="*/ 12 w 200"/>
                <a:gd name="T59" fmla="*/ 38 h 183"/>
                <a:gd name="T60" fmla="*/ 16 w 200"/>
                <a:gd name="T61" fmla="*/ 22 h 183"/>
                <a:gd name="T62" fmla="*/ 23 w 200"/>
                <a:gd name="T63" fmla="*/ 7 h 183"/>
                <a:gd name="T64" fmla="*/ 25 w 200"/>
                <a:gd name="T65" fmla="*/ 1 h 183"/>
                <a:gd name="T66" fmla="*/ 20 w 200"/>
                <a:gd name="T67" fmla="*/ 5 h 183"/>
                <a:gd name="T68" fmla="*/ 16 w 200"/>
                <a:gd name="T69" fmla="*/ 8 h 183"/>
                <a:gd name="T70" fmla="*/ 11 w 200"/>
                <a:gd name="T71" fmla="*/ 13 h 183"/>
                <a:gd name="T72" fmla="*/ 7 w 200"/>
                <a:gd name="T73" fmla="*/ 20 h 183"/>
                <a:gd name="T74" fmla="*/ 4 w 200"/>
                <a:gd name="T75" fmla="*/ 32 h 183"/>
                <a:gd name="T76" fmla="*/ 2 w 200"/>
                <a:gd name="T77" fmla="*/ 46 h 183"/>
                <a:gd name="T78" fmla="*/ 0 w 200"/>
                <a:gd name="T79" fmla="*/ 58 h 183"/>
                <a:gd name="T80" fmla="*/ 1 w 200"/>
                <a:gd name="T81" fmla="*/ 77 h 183"/>
                <a:gd name="T82" fmla="*/ 5 w 200"/>
                <a:gd name="T83" fmla="*/ 100 h 183"/>
                <a:gd name="T84" fmla="*/ 12 w 200"/>
                <a:gd name="T85" fmla="*/ 121 h 183"/>
                <a:gd name="T86" fmla="*/ 23 w 200"/>
                <a:gd name="T87" fmla="*/ 140 h 183"/>
                <a:gd name="T88" fmla="*/ 36 w 200"/>
                <a:gd name="T89" fmla="*/ 156 h 183"/>
                <a:gd name="T90" fmla="*/ 52 w 200"/>
                <a:gd name="T91" fmla="*/ 169 h 183"/>
                <a:gd name="T92" fmla="*/ 70 w 200"/>
                <a:gd name="T93" fmla="*/ 179 h 183"/>
                <a:gd name="T94" fmla="*/ 90 w 200"/>
                <a:gd name="T95" fmla="*/ 182 h 183"/>
                <a:gd name="T96" fmla="*/ 110 w 200"/>
                <a:gd name="T97" fmla="*/ 182 h 183"/>
                <a:gd name="T98" fmla="*/ 130 w 200"/>
                <a:gd name="T99" fmla="*/ 179 h 183"/>
                <a:gd name="T100" fmla="*/ 147 w 200"/>
                <a:gd name="T101" fmla="*/ 169 h 183"/>
                <a:gd name="T102" fmla="*/ 163 w 200"/>
                <a:gd name="T103" fmla="*/ 156 h 183"/>
                <a:gd name="T104" fmla="*/ 176 w 200"/>
                <a:gd name="T105" fmla="*/ 140 h 183"/>
                <a:gd name="T106" fmla="*/ 187 w 200"/>
                <a:gd name="T107" fmla="*/ 121 h 183"/>
                <a:gd name="T108" fmla="*/ 196 w 200"/>
                <a:gd name="T109" fmla="*/ 100 h 183"/>
                <a:gd name="T110" fmla="*/ 200 w 200"/>
                <a:gd name="T111" fmla="*/ 77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00" h="183">
                  <a:moveTo>
                    <a:pt x="200" y="65"/>
                  </a:moveTo>
                  <a:lnTo>
                    <a:pt x="200" y="64"/>
                  </a:lnTo>
                  <a:lnTo>
                    <a:pt x="200" y="62"/>
                  </a:lnTo>
                  <a:lnTo>
                    <a:pt x="200" y="61"/>
                  </a:lnTo>
                  <a:lnTo>
                    <a:pt x="200" y="60"/>
                  </a:lnTo>
                  <a:lnTo>
                    <a:pt x="200" y="59"/>
                  </a:lnTo>
                  <a:lnTo>
                    <a:pt x="200" y="58"/>
                  </a:lnTo>
                  <a:lnTo>
                    <a:pt x="200" y="58"/>
                  </a:lnTo>
                  <a:lnTo>
                    <a:pt x="200" y="56"/>
                  </a:lnTo>
                  <a:lnTo>
                    <a:pt x="198" y="53"/>
                  </a:lnTo>
                  <a:lnTo>
                    <a:pt x="197" y="50"/>
                  </a:lnTo>
                  <a:lnTo>
                    <a:pt x="196" y="48"/>
                  </a:lnTo>
                  <a:lnTo>
                    <a:pt x="193" y="46"/>
                  </a:lnTo>
                  <a:lnTo>
                    <a:pt x="192" y="42"/>
                  </a:lnTo>
                  <a:lnTo>
                    <a:pt x="190" y="40"/>
                  </a:lnTo>
                  <a:lnTo>
                    <a:pt x="188" y="37"/>
                  </a:lnTo>
                  <a:lnTo>
                    <a:pt x="187" y="35"/>
                  </a:lnTo>
                  <a:lnTo>
                    <a:pt x="187" y="38"/>
                  </a:lnTo>
                  <a:lnTo>
                    <a:pt x="188" y="42"/>
                  </a:lnTo>
                  <a:lnTo>
                    <a:pt x="189" y="46"/>
                  </a:lnTo>
                  <a:lnTo>
                    <a:pt x="189" y="49"/>
                  </a:lnTo>
                  <a:lnTo>
                    <a:pt x="190" y="53"/>
                  </a:lnTo>
                  <a:lnTo>
                    <a:pt x="190" y="58"/>
                  </a:lnTo>
                  <a:lnTo>
                    <a:pt x="190" y="61"/>
                  </a:lnTo>
                  <a:lnTo>
                    <a:pt x="190" y="65"/>
                  </a:lnTo>
                  <a:lnTo>
                    <a:pt x="190" y="76"/>
                  </a:lnTo>
                  <a:lnTo>
                    <a:pt x="188" y="86"/>
                  </a:lnTo>
                  <a:lnTo>
                    <a:pt x="186" y="97"/>
                  </a:lnTo>
                  <a:lnTo>
                    <a:pt x="183" y="107"/>
                  </a:lnTo>
                  <a:lnTo>
                    <a:pt x="179" y="116"/>
                  </a:lnTo>
                  <a:lnTo>
                    <a:pt x="175" y="125"/>
                  </a:lnTo>
                  <a:lnTo>
                    <a:pt x="169" y="133"/>
                  </a:lnTo>
                  <a:lnTo>
                    <a:pt x="164" y="142"/>
                  </a:lnTo>
                  <a:lnTo>
                    <a:pt x="157" y="147"/>
                  </a:lnTo>
                  <a:lnTo>
                    <a:pt x="150" y="155"/>
                  </a:lnTo>
                  <a:lnTo>
                    <a:pt x="143" y="159"/>
                  </a:lnTo>
                  <a:lnTo>
                    <a:pt x="135" y="164"/>
                  </a:lnTo>
                  <a:lnTo>
                    <a:pt x="127" y="168"/>
                  </a:lnTo>
                  <a:lnTo>
                    <a:pt x="118" y="170"/>
                  </a:lnTo>
                  <a:lnTo>
                    <a:pt x="109" y="173"/>
                  </a:lnTo>
                  <a:lnTo>
                    <a:pt x="100" y="173"/>
                  </a:lnTo>
                  <a:lnTo>
                    <a:pt x="91" y="173"/>
                  </a:lnTo>
                  <a:lnTo>
                    <a:pt x="82" y="170"/>
                  </a:lnTo>
                  <a:lnTo>
                    <a:pt x="73" y="168"/>
                  </a:lnTo>
                  <a:lnTo>
                    <a:pt x="64" y="164"/>
                  </a:lnTo>
                  <a:lnTo>
                    <a:pt x="56" y="159"/>
                  </a:lnTo>
                  <a:lnTo>
                    <a:pt x="49" y="155"/>
                  </a:lnTo>
                  <a:lnTo>
                    <a:pt x="42" y="147"/>
                  </a:lnTo>
                  <a:lnTo>
                    <a:pt x="36" y="142"/>
                  </a:lnTo>
                  <a:lnTo>
                    <a:pt x="30" y="133"/>
                  </a:lnTo>
                  <a:lnTo>
                    <a:pt x="25" y="125"/>
                  </a:lnTo>
                  <a:lnTo>
                    <a:pt x="20" y="116"/>
                  </a:lnTo>
                  <a:lnTo>
                    <a:pt x="16" y="107"/>
                  </a:lnTo>
                  <a:lnTo>
                    <a:pt x="13" y="97"/>
                  </a:lnTo>
                  <a:lnTo>
                    <a:pt x="11" y="86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9" y="55"/>
                  </a:lnTo>
                  <a:lnTo>
                    <a:pt x="10" y="47"/>
                  </a:lnTo>
                  <a:lnTo>
                    <a:pt x="12" y="38"/>
                  </a:lnTo>
                  <a:lnTo>
                    <a:pt x="14" y="30"/>
                  </a:lnTo>
                  <a:lnTo>
                    <a:pt x="16" y="22"/>
                  </a:lnTo>
                  <a:lnTo>
                    <a:pt x="20" y="14"/>
                  </a:lnTo>
                  <a:lnTo>
                    <a:pt x="23" y="7"/>
                  </a:lnTo>
                  <a:lnTo>
                    <a:pt x="27" y="0"/>
                  </a:lnTo>
                  <a:lnTo>
                    <a:pt x="25" y="1"/>
                  </a:lnTo>
                  <a:lnTo>
                    <a:pt x="22" y="4"/>
                  </a:lnTo>
                  <a:lnTo>
                    <a:pt x="20" y="5"/>
                  </a:lnTo>
                  <a:lnTo>
                    <a:pt x="18" y="7"/>
                  </a:lnTo>
                  <a:lnTo>
                    <a:pt x="16" y="8"/>
                  </a:lnTo>
                  <a:lnTo>
                    <a:pt x="14" y="11"/>
                  </a:lnTo>
                  <a:lnTo>
                    <a:pt x="11" y="13"/>
                  </a:lnTo>
                  <a:lnTo>
                    <a:pt x="9" y="14"/>
                  </a:lnTo>
                  <a:lnTo>
                    <a:pt x="7" y="20"/>
                  </a:lnTo>
                  <a:lnTo>
                    <a:pt x="5" y="26"/>
                  </a:lnTo>
                  <a:lnTo>
                    <a:pt x="4" y="32"/>
                  </a:lnTo>
                  <a:lnTo>
                    <a:pt x="3" y="38"/>
                  </a:lnTo>
                  <a:lnTo>
                    <a:pt x="2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1" y="77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8" y="112"/>
                  </a:lnTo>
                  <a:lnTo>
                    <a:pt x="12" y="121"/>
                  </a:lnTo>
                  <a:lnTo>
                    <a:pt x="17" y="131"/>
                  </a:lnTo>
                  <a:lnTo>
                    <a:pt x="23" y="140"/>
                  </a:lnTo>
                  <a:lnTo>
                    <a:pt x="29" y="149"/>
                  </a:lnTo>
                  <a:lnTo>
                    <a:pt x="36" y="156"/>
                  </a:lnTo>
                  <a:lnTo>
                    <a:pt x="44" y="163"/>
                  </a:lnTo>
                  <a:lnTo>
                    <a:pt x="52" y="169"/>
                  </a:lnTo>
                  <a:lnTo>
                    <a:pt x="61" y="174"/>
                  </a:lnTo>
                  <a:lnTo>
                    <a:pt x="70" y="179"/>
                  </a:lnTo>
                  <a:lnTo>
                    <a:pt x="80" y="181"/>
                  </a:lnTo>
                  <a:lnTo>
                    <a:pt x="90" y="182"/>
                  </a:lnTo>
                  <a:lnTo>
                    <a:pt x="100" y="183"/>
                  </a:lnTo>
                  <a:lnTo>
                    <a:pt x="110" y="182"/>
                  </a:lnTo>
                  <a:lnTo>
                    <a:pt x="120" y="181"/>
                  </a:lnTo>
                  <a:lnTo>
                    <a:pt x="130" y="179"/>
                  </a:lnTo>
                  <a:lnTo>
                    <a:pt x="139" y="174"/>
                  </a:lnTo>
                  <a:lnTo>
                    <a:pt x="147" y="169"/>
                  </a:lnTo>
                  <a:lnTo>
                    <a:pt x="155" y="163"/>
                  </a:lnTo>
                  <a:lnTo>
                    <a:pt x="163" y="156"/>
                  </a:lnTo>
                  <a:lnTo>
                    <a:pt x="170" y="149"/>
                  </a:lnTo>
                  <a:lnTo>
                    <a:pt x="176" y="140"/>
                  </a:lnTo>
                  <a:lnTo>
                    <a:pt x="182" y="131"/>
                  </a:lnTo>
                  <a:lnTo>
                    <a:pt x="187" y="121"/>
                  </a:lnTo>
                  <a:lnTo>
                    <a:pt x="191" y="112"/>
                  </a:lnTo>
                  <a:lnTo>
                    <a:pt x="196" y="100"/>
                  </a:lnTo>
                  <a:lnTo>
                    <a:pt x="198" y="89"/>
                  </a:lnTo>
                  <a:lnTo>
                    <a:pt x="200" y="77"/>
                  </a:lnTo>
                  <a:lnTo>
                    <a:pt x="200" y="65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8" name="Freeform 27"/>
            <p:cNvSpPr>
              <a:spLocks/>
            </p:cNvSpPr>
            <p:nvPr/>
          </p:nvSpPr>
          <p:spPr bwMode="auto">
            <a:xfrm>
              <a:off x="1143" y="2648"/>
              <a:ext cx="38" cy="30"/>
            </a:xfrm>
            <a:custGeom>
              <a:avLst/>
              <a:gdLst>
                <a:gd name="T0" fmla="*/ 191 w 191"/>
                <a:gd name="T1" fmla="*/ 68 h 183"/>
                <a:gd name="T2" fmla="*/ 189 w 191"/>
                <a:gd name="T3" fmla="*/ 64 h 183"/>
                <a:gd name="T4" fmla="*/ 189 w 191"/>
                <a:gd name="T5" fmla="*/ 59 h 183"/>
                <a:gd name="T6" fmla="*/ 188 w 191"/>
                <a:gd name="T7" fmla="*/ 54 h 183"/>
                <a:gd name="T8" fmla="*/ 187 w 191"/>
                <a:gd name="T9" fmla="*/ 48 h 183"/>
                <a:gd name="T10" fmla="*/ 183 w 191"/>
                <a:gd name="T11" fmla="*/ 43 h 183"/>
                <a:gd name="T12" fmla="*/ 179 w 191"/>
                <a:gd name="T13" fmla="*/ 38 h 183"/>
                <a:gd name="T14" fmla="*/ 176 w 191"/>
                <a:gd name="T15" fmla="*/ 32 h 183"/>
                <a:gd name="T16" fmla="*/ 175 w 191"/>
                <a:gd name="T17" fmla="*/ 35 h 183"/>
                <a:gd name="T18" fmla="*/ 178 w 191"/>
                <a:gd name="T19" fmla="*/ 44 h 183"/>
                <a:gd name="T20" fmla="*/ 180 w 191"/>
                <a:gd name="T21" fmla="*/ 55 h 183"/>
                <a:gd name="T22" fmla="*/ 180 w 191"/>
                <a:gd name="T23" fmla="*/ 66 h 183"/>
                <a:gd name="T24" fmla="*/ 180 w 191"/>
                <a:gd name="T25" fmla="*/ 82 h 183"/>
                <a:gd name="T26" fmla="*/ 177 w 191"/>
                <a:gd name="T27" fmla="*/ 101 h 183"/>
                <a:gd name="T28" fmla="*/ 170 w 191"/>
                <a:gd name="T29" fmla="*/ 120 h 183"/>
                <a:gd name="T30" fmla="*/ 161 w 191"/>
                <a:gd name="T31" fmla="*/ 136 h 183"/>
                <a:gd name="T32" fmla="*/ 149 w 191"/>
                <a:gd name="T33" fmla="*/ 150 h 183"/>
                <a:gd name="T34" fmla="*/ 136 w 191"/>
                <a:gd name="T35" fmla="*/ 161 h 183"/>
                <a:gd name="T36" fmla="*/ 121 w 191"/>
                <a:gd name="T37" fmla="*/ 169 h 183"/>
                <a:gd name="T38" fmla="*/ 104 w 191"/>
                <a:gd name="T39" fmla="*/ 173 h 183"/>
                <a:gd name="T40" fmla="*/ 86 w 191"/>
                <a:gd name="T41" fmla="*/ 173 h 183"/>
                <a:gd name="T42" fmla="*/ 70 w 191"/>
                <a:gd name="T43" fmla="*/ 169 h 183"/>
                <a:gd name="T44" fmla="*/ 53 w 191"/>
                <a:gd name="T45" fmla="*/ 161 h 183"/>
                <a:gd name="T46" fmla="*/ 40 w 191"/>
                <a:gd name="T47" fmla="*/ 150 h 183"/>
                <a:gd name="T48" fmla="*/ 28 w 191"/>
                <a:gd name="T49" fmla="*/ 136 h 183"/>
                <a:gd name="T50" fmla="*/ 19 w 191"/>
                <a:gd name="T51" fmla="*/ 120 h 183"/>
                <a:gd name="T52" fmla="*/ 12 w 191"/>
                <a:gd name="T53" fmla="*/ 101 h 183"/>
                <a:gd name="T54" fmla="*/ 9 w 191"/>
                <a:gd name="T55" fmla="*/ 82 h 183"/>
                <a:gd name="T56" fmla="*/ 9 w 191"/>
                <a:gd name="T57" fmla="*/ 60 h 183"/>
                <a:gd name="T58" fmla="*/ 12 w 191"/>
                <a:gd name="T59" fmla="*/ 41 h 183"/>
                <a:gd name="T60" fmla="*/ 18 w 191"/>
                <a:gd name="T61" fmla="*/ 23 h 183"/>
                <a:gd name="T62" fmla="*/ 27 w 191"/>
                <a:gd name="T63" fmla="*/ 7 h 183"/>
                <a:gd name="T64" fmla="*/ 30 w 191"/>
                <a:gd name="T65" fmla="*/ 1 h 183"/>
                <a:gd name="T66" fmla="*/ 25 w 191"/>
                <a:gd name="T67" fmla="*/ 5 h 183"/>
                <a:gd name="T68" fmla="*/ 20 w 191"/>
                <a:gd name="T69" fmla="*/ 7 h 183"/>
                <a:gd name="T70" fmla="*/ 15 w 191"/>
                <a:gd name="T71" fmla="*/ 11 h 183"/>
                <a:gd name="T72" fmla="*/ 10 w 191"/>
                <a:gd name="T73" fmla="*/ 19 h 183"/>
                <a:gd name="T74" fmla="*/ 5 w 191"/>
                <a:gd name="T75" fmla="*/ 34 h 183"/>
                <a:gd name="T76" fmla="*/ 2 w 191"/>
                <a:gd name="T77" fmla="*/ 48 h 183"/>
                <a:gd name="T78" fmla="*/ 0 w 191"/>
                <a:gd name="T79" fmla="*/ 62 h 183"/>
                <a:gd name="T80" fmla="*/ 0 w 191"/>
                <a:gd name="T81" fmla="*/ 83 h 183"/>
                <a:gd name="T82" fmla="*/ 4 w 191"/>
                <a:gd name="T83" fmla="*/ 104 h 183"/>
                <a:gd name="T84" fmla="*/ 11 w 191"/>
                <a:gd name="T85" fmla="*/ 125 h 183"/>
                <a:gd name="T86" fmla="*/ 21 w 191"/>
                <a:gd name="T87" fmla="*/ 143 h 183"/>
                <a:gd name="T88" fmla="*/ 34 w 191"/>
                <a:gd name="T89" fmla="*/ 158 h 183"/>
                <a:gd name="T90" fmla="*/ 49 w 191"/>
                <a:gd name="T91" fmla="*/ 170 h 183"/>
                <a:gd name="T92" fmla="*/ 67 w 191"/>
                <a:gd name="T93" fmla="*/ 179 h 183"/>
                <a:gd name="T94" fmla="*/ 85 w 191"/>
                <a:gd name="T95" fmla="*/ 183 h 183"/>
                <a:gd name="T96" fmla="*/ 105 w 191"/>
                <a:gd name="T97" fmla="*/ 183 h 183"/>
                <a:gd name="T98" fmla="*/ 123 w 191"/>
                <a:gd name="T99" fmla="*/ 179 h 183"/>
                <a:gd name="T100" fmla="*/ 140 w 191"/>
                <a:gd name="T101" fmla="*/ 170 h 183"/>
                <a:gd name="T102" fmla="*/ 155 w 191"/>
                <a:gd name="T103" fmla="*/ 158 h 183"/>
                <a:gd name="T104" fmla="*/ 168 w 191"/>
                <a:gd name="T105" fmla="*/ 143 h 183"/>
                <a:gd name="T106" fmla="*/ 178 w 191"/>
                <a:gd name="T107" fmla="*/ 125 h 183"/>
                <a:gd name="T108" fmla="*/ 185 w 191"/>
                <a:gd name="T109" fmla="*/ 104 h 183"/>
                <a:gd name="T110" fmla="*/ 189 w 191"/>
                <a:gd name="T111" fmla="*/ 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91" h="183">
                  <a:moveTo>
                    <a:pt x="191" y="71"/>
                  </a:moveTo>
                  <a:lnTo>
                    <a:pt x="191" y="68"/>
                  </a:lnTo>
                  <a:lnTo>
                    <a:pt x="189" y="66"/>
                  </a:lnTo>
                  <a:lnTo>
                    <a:pt x="189" y="64"/>
                  </a:lnTo>
                  <a:lnTo>
                    <a:pt x="189" y="61"/>
                  </a:lnTo>
                  <a:lnTo>
                    <a:pt x="189" y="59"/>
                  </a:lnTo>
                  <a:lnTo>
                    <a:pt x="189" y="56"/>
                  </a:lnTo>
                  <a:lnTo>
                    <a:pt x="188" y="54"/>
                  </a:lnTo>
                  <a:lnTo>
                    <a:pt x="188" y="52"/>
                  </a:lnTo>
                  <a:lnTo>
                    <a:pt x="187" y="48"/>
                  </a:lnTo>
                  <a:lnTo>
                    <a:pt x="185" y="46"/>
                  </a:lnTo>
                  <a:lnTo>
                    <a:pt x="183" y="43"/>
                  </a:lnTo>
                  <a:lnTo>
                    <a:pt x="181" y="41"/>
                  </a:lnTo>
                  <a:lnTo>
                    <a:pt x="179" y="38"/>
                  </a:lnTo>
                  <a:lnTo>
                    <a:pt x="178" y="35"/>
                  </a:lnTo>
                  <a:lnTo>
                    <a:pt x="176" y="32"/>
                  </a:lnTo>
                  <a:lnTo>
                    <a:pt x="174" y="30"/>
                  </a:lnTo>
                  <a:lnTo>
                    <a:pt x="175" y="35"/>
                  </a:lnTo>
                  <a:lnTo>
                    <a:pt x="177" y="40"/>
                  </a:lnTo>
                  <a:lnTo>
                    <a:pt x="178" y="44"/>
                  </a:lnTo>
                  <a:lnTo>
                    <a:pt x="179" y="49"/>
                  </a:lnTo>
                  <a:lnTo>
                    <a:pt x="180" y="55"/>
                  </a:lnTo>
                  <a:lnTo>
                    <a:pt x="180" y="60"/>
                  </a:lnTo>
                  <a:lnTo>
                    <a:pt x="180" y="66"/>
                  </a:lnTo>
                  <a:lnTo>
                    <a:pt x="181" y="71"/>
                  </a:lnTo>
                  <a:lnTo>
                    <a:pt x="180" y="82"/>
                  </a:lnTo>
                  <a:lnTo>
                    <a:pt x="179" y="91"/>
                  </a:lnTo>
                  <a:lnTo>
                    <a:pt x="177" y="101"/>
                  </a:lnTo>
                  <a:lnTo>
                    <a:pt x="174" y="110"/>
                  </a:lnTo>
                  <a:lnTo>
                    <a:pt x="170" y="120"/>
                  </a:lnTo>
                  <a:lnTo>
                    <a:pt x="166" y="128"/>
                  </a:lnTo>
                  <a:lnTo>
                    <a:pt x="161" y="136"/>
                  </a:lnTo>
                  <a:lnTo>
                    <a:pt x="156" y="143"/>
                  </a:lnTo>
                  <a:lnTo>
                    <a:pt x="149" y="150"/>
                  </a:lnTo>
                  <a:lnTo>
                    <a:pt x="143" y="156"/>
                  </a:lnTo>
                  <a:lnTo>
                    <a:pt x="136" y="161"/>
                  </a:lnTo>
                  <a:lnTo>
                    <a:pt x="128" y="165"/>
                  </a:lnTo>
                  <a:lnTo>
                    <a:pt x="121" y="169"/>
                  </a:lnTo>
                  <a:lnTo>
                    <a:pt x="112" y="171"/>
                  </a:lnTo>
                  <a:lnTo>
                    <a:pt x="104" y="173"/>
                  </a:lnTo>
                  <a:lnTo>
                    <a:pt x="95" y="173"/>
                  </a:lnTo>
                  <a:lnTo>
                    <a:pt x="86" y="173"/>
                  </a:lnTo>
                  <a:lnTo>
                    <a:pt x="78" y="171"/>
                  </a:lnTo>
                  <a:lnTo>
                    <a:pt x="70" y="169"/>
                  </a:lnTo>
                  <a:lnTo>
                    <a:pt x="61" y="165"/>
                  </a:lnTo>
                  <a:lnTo>
                    <a:pt x="53" y="161"/>
                  </a:lnTo>
                  <a:lnTo>
                    <a:pt x="46" y="156"/>
                  </a:lnTo>
                  <a:lnTo>
                    <a:pt x="40" y="150"/>
                  </a:lnTo>
                  <a:lnTo>
                    <a:pt x="34" y="143"/>
                  </a:lnTo>
                  <a:lnTo>
                    <a:pt x="28" y="136"/>
                  </a:lnTo>
                  <a:lnTo>
                    <a:pt x="23" y="128"/>
                  </a:lnTo>
                  <a:lnTo>
                    <a:pt x="19" y="120"/>
                  </a:lnTo>
                  <a:lnTo>
                    <a:pt x="15" y="110"/>
                  </a:lnTo>
                  <a:lnTo>
                    <a:pt x="12" y="101"/>
                  </a:lnTo>
                  <a:lnTo>
                    <a:pt x="10" y="91"/>
                  </a:lnTo>
                  <a:lnTo>
                    <a:pt x="9" y="82"/>
                  </a:lnTo>
                  <a:lnTo>
                    <a:pt x="9" y="71"/>
                  </a:lnTo>
                  <a:lnTo>
                    <a:pt x="9" y="60"/>
                  </a:lnTo>
                  <a:lnTo>
                    <a:pt x="10" y="50"/>
                  </a:lnTo>
                  <a:lnTo>
                    <a:pt x="12" y="41"/>
                  </a:lnTo>
                  <a:lnTo>
                    <a:pt x="15" y="32"/>
                  </a:lnTo>
                  <a:lnTo>
                    <a:pt x="18" y="23"/>
                  </a:lnTo>
                  <a:lnTo>
                    <a:pt x="22" y="14"/>
                  </a:lnTo>
                  <a:lnTo>
                    <a:pt x="27" y="7"/>
                  </a:lnTo>
                  <a:lnTo>
                    <a:pt x="32" y="0"/>
                  </a:lnTo>
                  <a:lnTo>
                    <a:pt x="30" y="1"/>
                  </a:lnTo>
                  <a:lnTo>
                    <a:pt x="27" y="2"/>
                  </a:lnTo>
                  <a:lnTo>
                    <a:pt x="25" y="5"/>
                  </a:lnTo>
                  <a:lnTo>
                    <a:pt x="22" y="6"/>
                  </a:lnTo>
                  <a:lnTo>
                    <a:pt x="20" y="7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7" y="26"/>
                  </a:lnTo>
                  <a:lnTo>
                    <a:pt x="5" y="34"/>
                  </a:lnTo>
                  <a:lnTo>
                    <a:pt x="3" y="41"/>
                  </a:lnTo>
                  <a:lnTo>
                    <a:pt x="2" y="48"/>
                  </a:lnTo>
                  <a:lnTo>
                    <a:pt x="1" y="55"/>
                  </a:lnTo>
                  <a:lnTo>
                    <a:pt x="0" y="62"/>
                  </a:lnTo>
                  <a:lnTo>
                    <a:pt x="0" y="71"/>
                  </a:lnTo>
                  <a:lnTo>
                    <a:pt x="0" y="83"/>
                  </a:lnTo>
                  <a:lnTo>
                    <a:pt x="2" y="94"/>
                  </a:lnTo>
                  <a:lnTo>
                    <a:pt x="4" y="104"/>
                  </a:lnTo>
                  <a:lnTo>
                    <a:pt x="7" y="115"/>
                  </a:lnTo>
                  <a:lnTo>
                    <a:pt x="11" y="125"/>
                  </a:lnTo>
                  <a:lnTo>
                    <a:pt x="16" y="134"/>
                  </a:lnTo>
                  <a:lnTo>
                    <a:pt x="21" y="143"/>
                  </a:lnTo>
                  <a:lnTo>
                    <a:pt x="27" y="151"/>
                  </a:lnTo>
                  <a:lnTo>
                    <a:pt x="34" y="158"/>
                  </a:lnTo>
                  <a:lnTo>
                    <a:pt x="41" y="164"/>
                  </a:lnTo>
                  <a:lnTo>
                    <a:pt x="49" y="170"/>
                  </a:lnTo>
                  <a:lnTo>
                    <a:pt x="57" y="175"/>
                  </a:lnTo>
                  <a:lnTo>
                    <a:pt x="67" y="179"/>
                  </a:lnTo>
                  <a:lnTo>
                    <a:pt x="76" y="182"/>
                  </a:lnTo>
                  <a:lnTo>
                    <a:pt x="85" y="183"/>
                  </a:lnTo>
                  <a:lnTo>
                    <a:pt x="95" y="183"/>
                  </a:lnTo>
                  <a:lnTo>
                    <a:pt x="105" y="183"/>
                  </a:lnTo>
                  <a:lnTo>
                    <a:pt x="114" y="182"/>
                  </a:lnTo>
                  <a:lnTo>
                    <a:pt x="123" y="179"/>
                  </a:lnTo>
                  <a:lnTo>
                    <a:pt x="132" y="175"/>
                  </a:lnTo>
                  <a:lnTo>
                    <a:pt x="140" y="170"/>
                  </a:lnTo>
                  <a:lnTo>
                    <a:pt x="148" y="164"/>
                  </a:lnTo>
                  <a:lnTo>
                    <a:pt x="155" y="158"/>
                  </a:lnTo>
                  <a:lnTo>
                    <a:pt x="162" y="151"/>
                  </a:lnTo>
                  <a:lnTo>
                    <a:pt x="168" y="143"/>
                  </a:lnTo>
                  <a:lnTo>
                    <a:pt x="173" y="134"/>
                  </a:lnTo>
                  <a:lnTo>
                    <a:pt x="178" y="125"/>
                  </a:lnTo>
                  <a:lnTo>
                    <a:pt x="182" y="115"/>
                  </a:lnTo>
                  <a:lnTo>
                    <a:pt x="185" y="104"/>
                  </a:lnTo>
                  <a:lnTo>
                    <a:pt x="188" y="94"/>
                  </a:lnTo>
                  <a:lnTo>
                    <a:pt x="189" y="83"/>
                  </a:lnTo>
                  <a:lnTo>
                    <a:pt x="191" y="71"/>
                  </a:lnTo>
                  <a:close/>
                </a:path>
              </a:pathLst>
            </a:custGeom>
            <a:solidFill>
              <a:srgbClr val="F7CD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9" name="Freeform 28"/>
            <p:cNvSpPr>
              <a:spLocks/>
            </p:cNvSpPr>
            <p:nvPr/>
          </p:nvSpPr>
          <p:spPr bwMode="auto">
            <a:xfrm>
              <a:off x="1143" y="2647"/>
              <a:ext cx="37" cy="30"/>
            </a:xfrm>
            <a:custGeom>
              <a:avLst/>
              <a:gdLst>
                <a:gd name="T0" fmla="*/ 181 w 181"/>
                <a:gd name="T1" fmla="*/ 73 h 185"/>
                <a:gd name="T2" fmla="*/ 181 w 181"/>
                <a:gd name="T3" fmla="*/ 65 h 185"/>
                <a:gd name="T4" fmla="*/ 180 w 181"/>
                <a:gd name="T5" fmla="*/ 58 h 185"/>
                <a:gd name="T6" fmla="*/ 178 w 181"/>
                <a:gd name="T7" fmla="*/ 50 h 185"/>
                <a:gd name="T8" fmla="*/ 176 w 181"/>
                <a:gd name="T9" fmla="*/ 44 h 185"/>
                <a:gd name="T10" fmla="*/ 171 w 181"/>
                <a:gd name="T11" fmla="*/ 38 h 185"/>
                <a:gd name="T12" fmla="*/ 167 w 181"/>
                <a:gd name="T13" fmla="*/ 34 h 185"/>
                <a:gd name="T14" fmla="*/ 163 w 181"/>
                <a:gd name="T15" fmla="*/ 29 h 185"/>
                <a:gd name="T16" fmla="*/ 163 w 181"/>
                <a:gd name="T17" fmla="*/ 31 h 185"/>
                <a:gd name="T18" fmla="*/ 167 w 181"/>
                <a:gd name="T19" fmla="*/ 43 h 185"/>
                <a:gd name="T20" fmla="*/ 170 w 181"/>
                <a:gd name="T21" fmla="*/ 56 h 185"/>
                <a:gd name="T22" fmla="*/ 172 w 181"/>
                <a:gd name="T23" fmla="*/ 70 h 185"/>
                <a:gd name="T24" fmla="*/ 172 w 181"/>
                <a:gd name="T25" fmla="*/ 86 h 185"/>
                <a:gd name="T26" fmla="*/ 168 w 181"/>
                <a:gd name="T27" fmla="*/ 106 h 185"/>
                <a:gd name="T28" fmla="*/ 162 w 181"/>
                <a:gd name="T29" fmla="*/ 124 h 185"/>
                <a:gd name="T30" fmla="*/ 154 w 181"/>
                <a:gd name="T31" fmla="*/ 139 h 185"/>
                <a:gd name="T32" fmla="*/ 143 w 181"/>
                <a:gd name="T33" fmla="*/ 151 h 185"/>
                <a:gd name="T34" fmla="*/ 130 w 181"/>
                <a:gd name="T35" fmla="*/ 162 h 185"/>
                <a:gd name="T36" fmla="*/ 115 w 181"/>
                <a:gd name="T37" fmla="*/ 169 h 185"/>
                <a:gd name="T38" fmla="*/ 99 w 181"/>
                <a:gd name="T39" fmla="*/ 174 h 185"/>
                <a:gd name="T40" fmla="*/ 83 w 181"/>
                <a:gd name="T41" fmla="*/ 174 h 185"/>
                <a:gd name="T42" fmla="*/ 67 w 181"/>
                <a:gd name="T43" fmla="*/ 169 h 185"/>
                <a:gd name="T44" fmla="*/ 52 w 181"/>
                <a:gd name="T45" fmla="*/ 162 h 185"/>
                <a:gd name="T46" fmla="*/ 39 w 181"/>
                <a:gd name="T47" fmla="*/ 151 h 185"/>
                <a:gd name="T48" fmla="*/ 28 w 181"/>
                <a:gd name="T49" fmla="*/ 139 h 185"/>
                <a:gd name="T50" fmla="*/ 19 w 181"/>
                <a:gd name="T51" fmla="*/ 124 h 185"/>
                <a:gd name="T52" fmla="*/ 13 w 181"/>
                <a:gd name="T53" fmla="*/ 106 h 185"/>
                <a:gd name="T54" fmla="*/ 10 w 181"/>
                <a:gd name="T55" fmla="*/ 86 h 185"/>
                <a:gd name="T56" fmla="*/ 10 w 181"/>
                <a:gd name="T57" fmla="*/ 65 h 185"/>
                <a:gd name="T58" fmla="*/ 14 w 181"/>
                <a:gd name="T59" fmla="*/ 43 h 185"/>
                <a:gd name="T60" fmla="*/ 22 w 181"/>
                <a:gd name="T61" fmla="*/ 24 h 185"/>
                <a:gd name="T62" fmla="*/ 33 w 181"/>
                <a:gd name="T63" fmla="*/ 7 h 185"/>
                <a:gd name="T64" fmla="*/ 37 w 181"/>
                <a:gd name="T65" fmla="*/ 1 h 185"/>
                <a:gd name="T66" fmla="*/ 32 w 181"/>
                <a:gd name="T67" fmla="*/ 4 h 185"/>
                <a:gd name="T68" fmla="*/ 26 w 181"/>
                <a:gd name="T69" fmla="*/ 7 h 185"/>
                <a:gd name="T70" fmla="*/ 21 w 181"/>
                <a:gd name="T71" fmla="*/ 11 h 185"/>
                <a:gd name="T72" fmla="*/ 14 w 181"/>
                <a:gd name="T73" fmla="*/ 19 h 185"/>
                <a:gd name="T74" fmla="*/ 7 w 181"/>
                <a:gd name="T75" fmla="*/ 34 h 185"/>
                <a:gd name="T76" fmla="*/ 3 w 181"/>
                <a:gd name="T77" fmla="*/ 50 h 185"/>
                <a:gd name="T78" fmla="*/ 0 w 181"/>
                <a:gd name="T79" fmla="*/ 67 h 185"/>
                <a:gd name="T80" fmla="*/ 1 w 181"/>
                <a:gd name="T81" fmla="*/ 88 h 185"/>
                <a:gd name="T82" fmla="*/ 4 w 181"/>
                <a:gd name="T83" fmla="*/ 109 h 185"/>
                <a:gd name="T84" fmla="*/ 11 w 181"/>
                <a:gd name="T85" fmla="*/ 128 h 185"/>
                <a:gd name="T86" fmla="*/ 21 w 181"/>
                <a:gd name="T87" fmla="*/ 145 h 185"/>
                <a:gd name="T88" fmla="*/ 33 w 181"/>
                <a:gd name="T89" fmla="*/ 159 h 185"/>
                <a:gd name="T90" fmla="*/ 47 w 181"/>
                <a:gd name="T91" fmla="*/ 171 h 185"/>
                <a:gd name="T92" fmla="*/ 64 w 181"/>
                <a:gd name="T93" fmla="*/ 180 h 185"/>
                <a:gd name="T94" fmla="*/ 82 w 181"/>
                <a:gd name="T95" fmla="*/ 185 h 185"/>
                <a:gd name="T96" fmla="*/ 100 w 181"/>
                <a:gd name="T97" fmla="*/ 185 h 185"/>
                <a:gd name="T98" fmla="*/ 118 w 181"/>
                <a:gd name="T99" fmla="*/ 180 h 185"/>
                <a:gd name="T100" fmla="*/ 134 w 181"/>
                <a:gd name="T101" fmla="*/ 171 h 185"/>
                <a:gd name="T102" fmla="*/ 148 w 181"/>
                <a:gd name="T103" fmla="*/ 159 h 185"/>
                <a:gd name="T104" fmla="*/ 160 w 181"/>
                <a:gd name="T105" fmla="*/ 145 h 185"/>
                <a:gd name="T106" fmla="*/ 170 w 181"/>
                <a:gd name="T107" fmla="*/ 128 h 185"/>
                <a:gd name="T108" fmla="*/ 177 w 181"/>
                <a:gd name="T109" fmla="*/ 109 h 185"/>
                <a:gd name="T110" fmla="*/ 181 w 181"/>
                <a:gd name="T111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81" h="185">
                  <a:moveTo>
                    <a:pt x="181" y="77"/>
                  </a:moveTo>
                  <a:lnTo>
                    <a:pt x="181" y="73"/>
                  </a:lnTo>
                  <a:lnTo>
                    <a:pt x="181" y="70"/>
                  </a:lnTo>
                  <a:lnTo>
                    <a:pt x="181" y="65"/>
                  </a:lnTo>
                  <a:lnTo>
                    <a:pt x="180" y="61"/>
                  </a:lnTo>
                  <a:lnTo>
                    <a:pt x="180" y="58"/>
                  </a:lnTo>
                  <a:lnTo>
                    <a:pt x="179" y="54"/>
                  </a:lnTo>
                  <a:lnTo>
                    <a:pt x="178" y="50"/>
                  </a:lnTo>
                  <a:lnTo>
                    <a:pt x="178" y="47"/>
                  </a:lnTo>
                  <a:lnTo>
                    <a:pt x="176" y="44"/>
                  </a:lnTo>
                  <a:lnTo>
                    <a:pt x="174" y="41"/>
                  </a:lnTo>
                  <a:lnTo>
                    <a:pt x="171" y="38"/>
                  </a:lnTo>
                  <a:lnTo>
                    <a:pt x="169" y="36"/>
                  </a:lnTo>
                  <a:lnTo>
                    <a:pt x="167" y="34"/>
                  </a:lnTo>
                  <a:lnTo>
                    <a:pt x="165" y="31"/>
                  </a:lnTo>
                  <a:lnTo>
                    <a:pt x="163" y="29"/>
                  </a:lnTo>
                  <a:lnTo>
                    <a:pt x="160" y="26"/>
                  </a:lnTo>
                  <a:lnTo>
                    <a:pt x="163" y="31"/>
                  </a:lnTo>
                  <a:lnTo>
                    <a:pt x="165" y="37"/>
                  </a:lnTo>
                  <a:lnTo>
                    <a:pt x="167" y="43"/>
                  </a:lnTo>
                  <a:lnTo>
                    <a:pt x="169" y="50"/>
                  </a:lnTo>
                  <a:lnTo>
                    <a:pt x="170" y="56"/>
                  </a:lnTo>
                  <a:lnTo>
                    <a:pt x="171" y="64"/>
                  </a:lnTo>
                  <a:lnTo>
                    <a:pt x="172" y="70"/>
                  </a:lnTo>
                  <a:lnTo>
                    <a:pt x="172" y="77"/>
                  </a:lnTo>
                  <a:lnTo>
                    <a:pt x="172" y="86"/>
                  </a:lnTo>
                  <a:lnTo>
                    <a:pt x="170" y="96"/>
                  </a:lnTo>
                  <a:lnTo>
                    <a:pt x="168" y="106"/>
                  </a:lnTo>
                  <a:lnTo>
                    <a:pt x="166" y="114"/>
                  </a:lnTo>
                  <a:lnTo>
                    <a:pt x="162" y="124"/>
                  </a:lnTo>
                  <a:lnTo>
                    <a:pt x="158" y="131"/>
                  </a:lnTo>
                  <a:lnTo>
                    <a:pt x="154" y="139"/>
                  </a:lnTo>
                  <a:lnTo>
                    <a:pt x="148" y="145"/>
                  </a:lnTo>
                  <a:lnTo>
                    <a:pt x="143" y="151"/>
                  </a:lnTo>
                  <a:lnTo>
                    <a:pt x="136" y="157"/>
                  </a:lnTo>
                  <a:lnTo>
                    <a:pt x="130" y="162"/>
                  </a:lnTo>
                  <a:lnTo>
                    <a:pt x="123" y="167"/>
                  </a:lnTo>
                  <a:lnTo>
                    <a:pt x="115" y="169"/>
                  </a:lnTo>
                  <a:lnTo>
                    <a:pt x="107" y="171"/>
                  </a:lnTo>
                  <a:lnTo>
                    <a:pt x="99" y="174"/>
                  </a:lnTo>
                  <a:lnTo>
                    <a:pt x="91" y="174"/>
                  </a:lnTo>
                  <a:lnTo>
                    <a:pt x="83" y="174"/>
                  </a:lnTo>
                  <a:lnTo>
                    <a:pt x="75" y="171"/>
                  </a:lnTo>
                  <a:lnTo>
                    <a:pt x="67" y="169"/>
                  </a:lnTo>
                  <a:lnTo>
                    <a:pt x="59" y="167"/>
                  </a:lnTo>
                  <a:lnTo>
                    <a:pt x="52" y="162"/>
                  </a:lnTo>
                  <a:lnTo>
                    <a:pt x="45" y="157"/>
                  </a:lnTo>
                  <a:lnTo>
                    <a:pt x="39" y="151"/>
                  </a:lnTo>
                  <a:lnTo>
                    <a:pt x="33" y="145"/>
                  </a:lnTo>
                  <a:lnTo>
                    <a:pt x="28" y="139"/>
                  </a:lnTo>
                  <a:lnTo>
                    <a:pt x="23" y="131"/>
                  </a:lnTo>
                  <a:lnTo>
                    <a:pt x="19" y="124"/>
                  </a:lnTo>
                  <a:lnTo>
                    <a:pt x="16" y="114"/>
                  </a:lnTo>
                  <a:lnTo>
                    <a:pt x="13" y="106"/>
                  </a:lnTo>
                  <a:lnTo>
                    <a:pt x="11" y="96"/>
                  </a:lnTo>
                  <a:lnTo>
                    <a:pt x="10" y="86"/>
                  </a:lnTo>
                  <a:lnTo>
                    <a:pt x="9" y="77"/>
                  </a:lnTo>
                  <a:lnTo>
                    <a:pt x="10" y="65"/>
                  </a:lnTo>
                  <a:lnTo>
                    <a:pt x="11" y="54"/>
                  </a:lnTo>
                  <a:lnTo>
                    <a:pt x="14" y="43"/>
                  </a:lnTo>
                  <a:lnTo>
                    <a:pt x="18" y="34"/>
                  </a:lnTo>
                  <a:lnTo>
                    <a:pt x="22" y="24"/>
                  </a:lnTo>
                  <a:lnTo>
                    <a:pt x="27" y="16"/>
                  </a:lnTo>
                  <a:lnTo>
                    <a:pt x="33" y="7"/>
                  </a:lnTo>
                  <a:lnTo>
                    <a:pt x="40" y="0"/>
                  </a:lnTo>
                  <a:lnTo>
                    <a:pt x="37" y="1"/>
                  </a:lnTo>
                  <a:lnTo>
                    <a:pt x="35" y="2"/>
                  </a:lnTo>
                  <a:lnTo>
                    <a:pt x="32" y="4"/>
                  </a:lnTo>
                  <a:lnTo>
                    <a:pt x="29" y="6"/>
                  </a:lnTo>
                  <a:lnTo>
                    <a:pt x="26" y="7"/>
                  </a:lnTo>
                  <a:lnTo>
                    <a:pt x="23" y="8"/>
                  </a:lnTo>
                  <a:lnTo>
                    <a:pt x="21" y="11"/>
                  </a:lnTo>
                  <a:lnTo>
                    <a:pt x="18" y="12"/>
                  </a:lnTo>
                  <a:lnTo>
                    <a:pt x="14" y="19"/>
                  </a:lnTo>
                  <a:lnTo>
                    <a:pt x="11" y="26"/>
                  </a:lnTo>
                  <a:lnTo>
                    <a:pt x="7" y="34"/>
                  </a:lnTo>
                  <a:lnTo>
                    <a:pt x="5" y="42"/>
                  </a:lnTo>
                  <a:lnTo>
                    <a:pt x="3" y="50"/>
                  </a:lnTo>
                  <a:lnTo>
                    <a:pt x="1" y="59"/>
                  </a:lnTo>
                  <a:lnTo>
                    <a:pt x="0" y="67"/>
                  </a:lnTo>
                  <a:lnTo>
                    <a:pt x="0" y="77"/>
                  </a:lnTo>
                  <a:lnTo>
                    <a:pt x="1" y="88"/>
                  </a:lnTo>
                  <a:lnTo>
                    <a:pt x="2" y="98"/>
                  </a:lnTo>
                  <a:lnTo>
                    <a:pt x="4" y="109"/>
                  </a:lnTo>
                  <a:lnTo>
                    <a:pt x="7" y="119"/>
                  </a:lnTo>
                  <a:lnTo>
                    <a:pt x="11" y="128"/>
                  </a:lnTo>
                  <a:lnTo>
                    <a:pt x="16" y="137"/>
                  </a:lnTo>
                  <a:lnTo>
                    <a:pt x="21" y="145"/>
                  </a:lnTo>
                  <a:lnTo>
                    <a:pt x="27" y="154"/>
                  </a:lnTo>
                  <a:lnTo>
                    <a:pt x="33" y="159"/>
                  </a:lnTo>
                  <a:lnTo>
                    <a:pt x="40" y="167"/>
                  </a:lnTo>
                  <a:lnTo>
                    <a:pt x="47" y="171"/>
                  </a:lnTo>
                  <a:lnTo>
                    <a:pt x="55" y="176"/>
                  </a:lnTo>
                  <a:lnTo>
                    <a:pt x="64" y="180"/>
                  </a:lnTo>
                  <a:lnTo>
                    <a:pt x="73" y="182"/>
                  </a:lnTo>
                  <a:lnTo>
                    <a:pt x="82" y="185"/>
                  </a:lnTo>
                  <a:lnTo>
                    <a:pt x="91" y="185"/>
                  </a:lnTo>
                  <a:lnTo>
                    <a:pt x="100" y="185"/>
                  </a:lnTo>
                  <a:lnTo>
                    <a:pt x="109" y="182"/>
                  </a:lnTo>
                  <a:lnTo>
                    <a:pt x="118" y="180"/>
                  </a:lnTo>
                  <a:lnTo>
                    <a:pt x="126" y="176"/>
                  </a:lnTo>
                  <a:lnTo>
                    <a:pt x="134" y="171"/>
                  </a:lnTo>
                  <a:lnTo>
                    <a:pt x="141" y="167"/>
                  </a:lnTo>
                  <a:lnTo>
                    <a:pt x="148" y="159"/>
                  </a:lnTo>
                  <a:lnTo>
                    <a:pt x="155" y="154"/>
                  </a:lnTo>
                  <a:lnTo>
                    <a:pt x="160" y="145"/>
                  </a:lnTo>
                  <a:lnTo>
                    <a:pt x="166" y="137"/>
                  </a:lnTo>
                  <a:lnTo>
                    <a:pt x="170" y="128"/>
                  </a:lnTo>
                  <a:lnTo>
                    <a:pt x="174" y="119"/>
                  </a:lnTo>
                  <a:lnTo>
                    <a:pt x="177" y="109"/>
                  </a:lnTo>
                  <a:lnTo>
                    <a:pt x="179" y="98"/>
                  </a:lnTo>
                  <a:lnTo>
                    <a:pt x="181" y="88"/>
                  </a:lnTo>
                  <a:lnTo>
                    <a:pt x="181" y="77"/>
                  </a:lnTo>
                  <a:close/>
                </a:path>
              </a:pathLst>
            </a:custGeom>
            <a:solidFill>
              <a:srgbClr val="F7CF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0" name="Freeform 29"/>
            <p:cNvSpPr>
              <a:spLocks/>
            </p:cNvSpPr>
            <p:nvPr/>
          </p:nvSpPr>
          <p:spPr bwMode="auto">
            <a:xfrm>
              <a:off x="1144" y="2646"/>
              <a:ext cx="35" cy="30"/>
            </a:xfrm>
            <a:custGeom>
              <a:avLst/>
              <a:gdLst>
                <a:gd name="T0" fmla="*/ 171 w 172"/>
                <a:gd name="T1" fmla="*/ 77 h 184"/>
                <a:gd name="T2" fmla="*/ 171 w 172"/>
                <a:gd name="T3" fmla="*/ 66 h 184"/>
                <a:gd name="T4" fmla="*/ 169 w 172"/>
                <a:gd name="T5" fmla="*/ 55 h 184"/>
                <a:gd name="T6" fmla="*/ 166 w 172"/>
                <a:gd name="T7" fmla="*/ 46 h 184"/>
                <a:gd name="T8" fmla="*/ 162 w 172"/>
                <a:gd name="T9" fmla="*/ 39 h 184"/>
                <a:gd name="T10" fmla="*/ 157 w 172"/>
                <a:gd name="T11" fmla="*/ 33 h 184"/>
                <a:gd name="T12" fmla="*/ 152 w 172"/>
                <a:gd name="T13" fmla="*/ 28 h 184"/>
                <a:gd name="T14" fmla="*/ 146 w 172"/>
                <a:gd name="T15" fmla="*/ 23 h 184"/>
                <a:gd name="T16" fmla="*/ 147 w 172"/>
                <a:gd name="T17" fmla="*/ 27 h 184"/>
                <a:gd name="T18" fmla="*/ 155 w 172"/>
                <a:gd name="T19" fmla="*/ 41 h 184"/>
                <a:gd name="T20" fmla="*/ 160 w 172"/>
                <a:gd name="T21" fmla="*/ 57 h 184"/>
                <a:gd name="T22" fmla="*/ 162 w 172"/>
                <a:gd name="T23" fmla="*/ 73 h 184"/>
                <a:gd name="T24" fmla="*/ 162 w 172"/>
                <a:gd name="T25" fmla="*/ 91 h 184"/>
                <a:gd name="T26" fmla="*/ 159 w 172"/>
                <a:gd name="T27" fmla="*/ 109 h 184"/>
                <a:gd name="T28" fmla="*/ 153 w 172"/>
                <a:gd name="T29" fmla="*/ 125 h 184"/>
                <a:gd name="T30" fmla="*/ 145 w 172"/>
                <a:gd name="T31" fmla="*/ 141 h 184"/>
                <a:gd name="T32" fmla="*/ 135 w 172"/>
                <a:gd name="T33" fmla="*/ 153 h 184"/>
                <a:gd name="T34" fmla="*/ 123 w 172"/>
                <a:gd name="T35" fmla="*/ 162 h 184"/>
                <a:gd name="T36" fmla="*/ 109 w 172"/>
                <a:gd name="T37" fmla="*/ 169 h 184"/>
                <a:gd name="T38" fmla="*/ 94 w 172"/>
                <a:gd name="T39" fmla="*/ 173 h 184"/>
                <a:gd name="T40" fmla="*/ 78 w 172"/>
                <a:gd name="T41" fmla="*/ 173 h 184"/>
                <a:gd name="T42" fmla="*/ 63 w 172"/>
                <a:gd name="T43" fmla="*/ 169 h 184"/>
                <a:gd name="T44" fmla="*/ 49 w 172"/>
                <a:gd name="T45" fmla="*/ 162 h 184"/>
                <a:gd name="T46" fmla="*/ 36 w 172"/>
                <a:gd name="T47" fmla="*/ 153 h 184"/>
                <a:gd name="T48" fmla="*/ 26 w 172"/>
                <a:gd name="T49" fmla="*/ 141 h 184"/>
                <a:gd name="T50" fmla="*/ 18 w 172"/>
                <a:gd name="T51" fmla="*/ 125 h 184"/>
                <a:gd name="T52" fmla="*/ 12 w 172"/>
                <a:gd name="T53" fmla="*/ 109 h 184"/>
                <a:gd name="T54" fmla="*/ 9 w 172"/>
                <a:gd name="T55" fmla="*/ 91 h 184"/>
                <a:gd name="T56" fmla="*/ 9 w 172"/>
                <a:gd name="T57" fmla="*/ 69 h 184"/>
                <a:gd name="T58" fmla="*/ 15 w 172"/>
                <a:gd name="T59" fmla="*/ 45 h 184"/>
                <a:gd name="T60" fmla="*/ 26 w 172"/>
                <a:gd name="T61" fmla="*/ 24 h 184"/>
                <a:gd name="T62" fmla="*/ 41 w 172"/>
                <a:gd name="T63" fmla="*/ 7 h 184"/>
                <a:gd name="T64" fmla="*/ 46 w 172"/>
                <a:gd name="T65" fmla="*/ 2 h 184"/>
                <a:gd name="T66" fmla="*/ 39 w 172"/>
                <a:gd name="T67" fmla="*/ 4 h 184"/>
                <a:gd name="T68" fmla="*/ 33 w 172"/>
                <a:gd name="T69" fmla="*/ 6 h 184"/>
                <a:gd name="T70" fmla="*/ 27 w 172"/>
                <a:gd name="T71" fmla="*/ 10 h 184"/>
                <a:gd name="T72" fmla="*/ 18 w 172"/>
                <a:gd name="T73" fmla="*/ 18 h 184"/>
                <a:gd name="T74" fmla="*/ 9 w 172"/>
                <a:gd name="T75" fmla="*/ 34 h 184"/>
                <a:gd name="T76" fmla="*/ 3 w 172"/>
                <a:gd name="T77" fmla="*/ 52 h 184"/>
                <a:gd name="T78" fmla="*/ 0 w 172"/>
                <a:gd name="T79" fmla="*/ 71 h 184"/>
                <a:gd name="T80" fmla="*/ 0 w 172"/>
                <a:gd name="T81" fmla="*/ 93 h 184"/>
                <a:gd name="T82" fmla="*/ 3 w 172"/>
                <a:gd name="T83" fmla="*/ 112 h 184"/>
                <a:gd name="T84" fmla="*/ 10 w 172"/>
                <a:gd name="T85" fmla="*/ 131 h 184"/>
                <a:gd name="T86" fmla="*/ 19 w 172"/>
                <a:gd name="T87" fmla="*/ 147 h 184"/>
                <a:gd name="T88" fmla="*/ 31 w 172"/>
                <a:gd name="T89" fmla="*/ 161 h 184"/>
                <a:gd name="T90" fmla="*/ 44 w 172"/>
                <a:gd name="T91" fmla="*/ 172 h 184"/>
                <a:gd name="T92" fmla="*/ 61 w 172"/>
                <a:gd name="T93" fmla="*/ 180 h 184"/>
                <a:gd name="T94" fmla="*/ 77 w 172"/>
                <a:gd name="T95" fmla="*/ 184 h 184"/>
                <a:gd name="T96" fmla="*/ 95 w 172"/>
                <a:gd name="T97" fmla="*/ 184 h 184"/>
                <a:gd name="T98" fmla="*/ 111 w 172"/>
                <a:gd name="T99" fmla="*/ 180 h 184"/>
                <a:gd name="T100" fmla="*/ 127 w 172"/>
                <a:gd name="T101" fmla="*/ 172 h 184"/>
                <a:gd name="T102" fmla="*/ 140 w 172"/>
                <a:gd name="T103" fmla="*/ 161 h 184"/>
                <a:gd name="T104" fmla="*/ 152 w 172"/>
                <a:gd name="T105" fmla="*/ 147 h 184"/>
                <a:gd name="T106" fmla="*/ 161 w 172"/>
                <a:gd name="T107" fmla="*/ 131 h 184"/>
                <a:gd name="T108" fmla="*/ 168 w 172"/>
                <a:gd name="T109" fmla="*/ 112 h 184"/>
                <a:gd name="T110" fmla="*/ 171 w 172"/>
                <a:gd name="T111" fmla="*/ 93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2" h="184">
                  <a:moveTo>
                    <a:pt x="172" y="82"/>
                  </a:moveTo>
                  <a:lnTo>
                    <a:pt x="171" y="77"/>
                  </a:lnTo>
                  <a:lnTo>
                    <a:pt x="171" y="71"/>
                  </a:lnTo>
                  <a:lnTo>
                    <a:pt x="171" y="66"/>
                  </a:lnTo>
                  <a:lnTo>
                    <a:pt x="170" y="60"/>
                  </a:lnTo>
                  <a:lnTo>
                    <a:pt x="169" y="55"/>
                  </a:lnTo>
                  <a:lnTo>
                    <a:pt x="168" y="51"/>
                  </a:lnTo>
                  <a:lnTo>
                    <a:pt x="166" y="46"/>
                  </a:lnTo>
                  <a:lnTo>
                    <a:pt x="165" y="41"/>
                  </a:lnTo>
                  <a:lnTo>
                    <a:pt x="162" y="39"/>
                  </a:lnTo>
                  <a:lnTo>
                    <a:pt x="160" y="36"/>
                  </a:lnTo>
                  <a:lnTo>
                    <a:pt x="157" y="33"/>
                  </a:lnTo>
                  <a:lnTo>
                    <a:pt x="154" y="30"/>
                  </a:lnTo>
                  <a:lnTo>
                    <a:pt x="152" y="28"/>
                  </a:lnTo>
                  <a:lnTo>
                    <a:pt x="149" y="25"/>
                  </a:lnTo>
                  <a:lnTo>
                    <a:pt x="146" y="23"/>
                  </a:lnTo>
                  <a:lnTo>
                    <a:pt x="143" y="21"/>
                  </a:lnTo>
                  <a:lnTo>
                    <a:pt x="147" y="27"/>
                  </a:lnTo>
                  <a:lnTo>
                    <a:pt x="151" y="34"/>
                  </a:lnTo>
                  <a:lnTo>
                    <a:pt x="155" y="41"/>
                  </a:lnTo>
                  <a:lnTo>
                    <a:pt x="157" y="48"/>
                  </a:lnTo>
                  <a:lnTo>
                    <a:pt x="160" y="57"/>
                  </a:lnTo>
                  <a:lnTo>
                    <a:pt x="161" y="65"/>
                  </a:lnTo>
                  <a:lnTo>
                    <a:pt x="162" y="73"/>
                  </a:lnTo>
                  <a:lnTo>
                    <a:pt x="163" y="82"/>
                  </a:lnTo>
                  <a:lnTo>
                    <a:pt x="162" y="91"/>
                  </a:lnTo>
                  <a:lnTo>
                    <a:pt x="161" y="100"/>
                  </a:lnTo>
                  <a:lnTo>
                    <a:pt x="159" y="109"/>
                  </a:lnTo>
                  <a:lnTo>
                    <a:pt x="157" y="118"/>
                  </a:lnTo>
                  <a:lnTo>
                    <a:pt x="153" y="125"/>
                  </a:lnTo>
                  <a:lnTo>
                    <a:pt x="149" y="133"/>
                  </a:lnTo>
                  <a:lnTo>
                    <a:pt x="145" y="141"/>
                  </a:lnTo>
                  <a:lnTo>
                    <a:pt x="140" y="147"/>
                  </a:lnTo>
                  <a:lnTo>
                    <a:pt x="135" y="153"/>
                  </a:lnTo>
                  <a:lnTo>
                    <a:pt x="129" y="157"/>
                  </a:lnTo>
                  <a:lnTo>
                    <a:pt x="123" y="162"/>
                  </a:lnTo>
                  <a:lnTo>
                    <a:pt x="116" y="166"/>
                  </a:lnTo>
                  <a:lnTo>
                    <a:pt x="109" y="169"/>
                  </a:lnTo>
                  <a:lnTo>
                    <a:pt x="102" y="172"/>
                  </a:lnTo>
                  <a:lnTo>
                    <a:pt x="94" y="173"/>
                  </a:lnTo>
                  <a:lnTo>
                    <a:pt x="86" y="173"/>
                  </a:lnTo>
                  <a:lnTo>
                    <a:pt x="78" y="173"/>
                  </a:lnTo>
                  <a:lnTo>
                    <a:pt x="71" y="172"/>
                  </a:lnTo>
                  <a:lnTo>
                    <a:pt x="63" y="169"/>
                  </a:lnTo>
                  <a:lnTo>
                    <a:pt x="55" y="166"/>
                  </a:lnTo>
                  <a:lnTo>
                    <a:pt x="49" y="162"/>
                  </a:lnTo>
                  <a:lnTo>
                    <a:pt x="42" y="157"/>
                  </a:lnTo>
                  <a:lnTo>
                    <a:pt x="36" y="153"/>
                  </a:lnTo>
                  <a:lnTo>
                    <a:pt x="31" y="147"/>
                  </a:lnTo>
                  <a:lnTo>
                    <a:pt x="26" y="141"/>
                  </a:lnTo>
                  <a:lnTo>
                    <a:pt x="22" y="133"/>
                  </a:lnTo>
                  <a:lnTo>
                    <a:pt x="18" y="125"/>
                  </a:lnTo>
                  <a:lnTo>
                    <a:pt x="15" y="118"/>
                  </a:lnTo>
                  <a:lnTo>
                    <a:pt x="12" y="109"/>
                  </a:lnTo>
                  <a:lnTo>
                    <a:pt x="10" y="100"/>
                  </a:lnTo>
                  <a:lnTo>
                    <a:pt x="9" y="91"/>
                  </a:lnTo>
                  <a:lnTo>
                    <a:pt x="9" y="82"/>
                  </a:lnTo>
                  <a:lnTo>
                    <a:pt x="9" y="69"/>
                  </a:lnTo>
                  <a:lnTo>
                    <a:pt x="12" y="57"/>
                  </a:lnTo>
                  <a:lnTo>
                    <a:pt x="15" y="45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3" y="15"/>
                  </a:lnTo>
                  <a:lnTo>
                    <a:pt x="41" y="7"/>
                  </a:lnTo>
                  <a:lnTo>
                    <a:pt x="49" y="0"/>
                  </a:lnTo>
                  <a:lnTo>
                    <a:pt x="46" y="2"/>
                  </a:lnTo>
                  <a:lnTo>
                    <a:pt x="43" y="3"/>
                  </a:lnTo>
                  <a:lnTo>
                    <a:pt x="39" y="4"/>
                  </a:lnTo>
                  <a:lnTo>
                    <a:pt x="36" y="5"/>
                  </a:lnTo>
                  <a:lnTo>
                    <a:pt x="33" y="6"/>
                  </a:lnTo>
                  <a:lnTo>
                    <a:pt x="30" y="7"/>
                  </a:lnTo>
                  <a:lnTo>
                    <a:pt x="27" y="10"/>
                  </a:lnTo>
                  <a:lnTo>
                    <a:pt x="23" y="11"/>
                  </a:lnTo>
                  <a:lnTo>
                    <a:pt x="18" y="18"/>
                  </a:lnTo>
                  <a:lnTo>
                    <a:pt x="13" y="25"/>
                  </a:lnTo>
                  <a:lnTo>
                    <a:pt x="9" y="34"/>
                  </a:lnTo>
                  <a:lnTo>
                    <a:pt x="6" y="43"/>
                  </a:lnTo>
                  <a:lnTo>
                    <a:pt x="3" y="52"/>
                  </a:lnTo>
                  <a:lnTo>
                    <a:pt x="1" y="61"/>
                  </a:lnTo>
                  <a:lnTo>
                    <a:pt x="0" y="71"/>
                  </a:lnTo>
                  <a:lnTo>
                    <a:pt x="0" y="82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10" y="131"/>
                  </a:lnTo>
                  <a:lnTo>
                    <a:pt x="14" y="139"/>
                  </a:lnTo>
                  <a:lnTo>
                    <a:pt x="19" y="147"/>
                  </a:lnTo>
                  <a:lnTo>
                    <a:pt x="25" y="154"/>
                  </a:lnTo>
                  <a:lnTo>
                    <a:pt x="31" y="161"/>
                  </a:lnTo>
                  <a:lnTo>
                    <a:pt x="37" y="167"/>
                  </a:lnTo>
                  <a:lnTo>
                    <a:pt x="44" y="172"/>
                  </a:lnTo>
                  <a:lnTo>
                    <a:pt x="52" y="176"/>
                  </a:lnTo>
                  <a:lnTo>
                    <a:pt x="61" y="180"/>
                  </a:lnTo>
                  <a:lnTo>
                    <a:pt x="69" y="182"/>
                  </a:lnTo>
                  <a:lnTo>
                    <a:pt x="77" y="184"/>
                  </a:lnTo>
                  <a:lnTo>
                    <a:pt x="86" y="184"/>
                  </a:lnTo>
                  <a:lnTo>
                    <a:pt x="95" y="184"/>
                  </a:lnTo>
                  <a:lnTo>
                    <a:pt x="103" y="182"/>
                  </a:lnTo>
                  <a:lnTo>
                    <a:pt x="111" y="180"/>
                  </a:lnTo>
                  <a:lnTo>
                    <a:pt x="119" y="176"/>
                  </a:lnTo>
                  <a:lnTo>
                    <a:pt x="127" y="172"/>
                  </a:lnTo>
                  <a:lnTo>
                    <a:pt x="134" y="167"/>
                  </a:lnTo>
                  <a:lnTo>
                    <a:pt x="140" y="161"/>
                  </a:lnTo>
                  <a:lnTo>
                    <a:pt x="147" y="154"/>
                  </a:lnTo>
                  <a:lnTo>
                    <a:pt x="152" y="147"/>
                  </a:lnTo>
                  <a:lnTo>
                    <a:pt x="157" y="139"/>
                  </a:lnTo>
                  <a:lnTo>
                    <a:pt x="161" y="131"/>
                  </a:lnTo>
                  <a:lnTo>
                    <a:pt x="165" y="121"/>
                  </a:lnTo>
                  <a:lnTo>
                    <a:pt x="168" y="112"/>
                  </a:lnTo>
                  <a:lnTo>
                    <a:pt x="170" y="102"/>
                  </a:lnTo>
                  <a:lnTo>
                    <a:pt x="171" y="93"/>
                  </a:lnTo>
                  <a:lnTo>
                    <a:pt x="172" y="82"/>
                  </a:lnTo>
                  <a:close/>
                </a:path>
              </a:pathLst>
            </a:custGeom>
            <a:solidFill>
              <a:srgbClr val="F7D2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1" name="Freeform 30"/>
            <p:cNvSpPr>
              <a:spLocks/>
            </p:cNvSpPr>
            <p:nvPr/>
          </p:nvSpPr>
          <p:spPr bwMode="auto">
            <a:xfrm>
              <a:off x="1145" y="2645"/>
              <a:ext cx="33" cy="30"/>
            </a:xfrm>
            <a:custGeom>
              <a:avLst/>
              <a:gdLst>
                <a:gd name="T0" fmla="*/ 163 w 163"/>
                <a:gd name="T1" fmla="*/ 77 h 181"/>
                <a:gd name="T2" fmla="*/ 161 w 163"/>
                <a:gd name="T3" fmla="*/ 63 h 181"/>
                <a:gd name="T4" fmla="*/ 158 w 163"/>
                <a:gd name="T5" fmla="*/ 50 h 181"/>
                <a:gd name="T6" fmla="*/ 154 w 163"/>
                <a:gd name="T7" fmla="*/ 38 h 181"/>
                <a:gd name="T8" fmla="*/ 149 w 163"/>
                <a:gd name="T9" fmla="*/ 31 h 181"/>
                <a:gd name="T10" fmla="*/ 145 w 163"/>
                <a:gd name="T11" fmla="*/ 27 h 181"/>
                <a:gd name="T12" fmla="*/ 141 w 163"/>
                <a:gd name="T13" fmla="*/ 24 h 181"/>
                <a:gd name="T14" fmla="*/ 137 w 163"/>
                <a:gd name="T15" fmla="*/ 21 h 181"/>
                <a:gd name="T16" fmla="*/ 133 w 163"/>
                <a:gd name="T17" fmla="*/ 18 h 181"/>
                <a:gd name="T18" fmla="*/ 130 w 163"/>
                <a:gd name="T19" fmla="*/ 17 h 181"/>
                <a:gd name="T20" fmla="*/ 127 w 163"/>
                <a:gd name="T21" fmla="*/ 14 h 181"/>
                <a:gd name="T22" fmla="*/ 123 w 163"/>
                <a:gd name="T23" fmla="*/ 13 h 181"/>
                <a:gd name="T24" fmla="*/ 129 w 163"/>
                <a:gd name="T25" fmla="*/ 18 h 181"/>
                <a:gd name="T26" fmla="*/ 140 w 163"/>
                <a:gd name="T27" fmla="*/ 33 h 181"/>
                <a:gd name="T28" fmla="*/ 149 w 163"/>
                <a:gd name="T29" fmla="*/ 51 h 181"/>
                <a:gd name="T30" fmla="*/ 153 w 163"/>
                <a:gd name="T31" fmla="*/ 73 h 181"/>
                <a:gd name="T32" fmla="*/ 154 w 163"/>
                <a:gd name="T33" fmla="*/ 92 h 181"/>
                <a:gd name="T34" fmla="*/ 151 w 163"/>
                <a:gd name="T35" fmla="*/ 109 h 181"/>
                <a:gd name="T36" fmla="*/ 145 w 163"/>
                <a:gd name="T37" fmla="*/ 125 h 181"/>
                <a:gd name="T38" fmla="*/ 138 w 163"/>
                <a:gd name="T39" fmla="*/ 139 h 181"/>
                <a:gd name="T40" fmla="*/ 128 w 163"/>
                <a:gd name="T41" fmla="*/ 151 h 181"/>
                <a:gd name="T42" fmla="*/ 116 w 163"/>
                <a:gd name="T43" fmla="*/ 159 h 181"/>
                <a:gd name="T44" fmla="*/ 103 w 163"/>
                <a:gd name="T45" fmla="*/ 166 h 181"/>
                <a:gd name="T46" fmla="*/ 89 w 163"/>
                <a:gd name="T47" fmla="*/ 170 h 181"/>
                <a:gd name="T48" fmla="*/ 75 w 163"/>
                <a:gd name="T49" fmla="*/ 170 h 181"/>
                <a:gd name="T50" fmla="*/ 61 w 163"/>
                <a:gd name="T51" fmla="*/ 166 h 181"/>
                <a:gd name="T52" fmla="*/ 47 w 163"/>
                <a:gd name="T53" fmla="*/ 159 h 181"/>
                <a:gd name="T54" fmla="*/ 35 w 163"/>
                <a:gd name="T55" fmla="*/ 151 h 181"/>
                <a:gd name="T56" fmla="*/ 26 w 163"/>
                <a:gd name="T57" fmla="*/ 139 h 181"/>
                <a:gd name="T58" fmla="*/ 18 w 163"/>
                <a:gd name="T59" fmla="*/ 125 h 181"/>
                <a:gd name="T60" fmla="*/ 12 w 163"/>
                <a:gd name="T61" fmla="*/ 109 h 181"/>
                <a:gd name="T62" fmla="*/ 10 w 163"/>
                <a:gd name="T63" fmla="*/ 92 h 181"/>
                <a:gd name="T64" fmla="*/ 9 w 163"/>
                <a:gd name="T65" fmla="*/ 77 h 181"/>
                <a:gd name="T66" fmla="*/ 12 w 163"/>
                <a:gd name="T67" fmla="*/ 61 h 181"/>
                <a:gd name="T68" fmla="*/ 18 w 163"/>
                <a:gd name="T69" fmla="*/ 42 h 181"/>
                <a:gd name="T70" fmla="*/ 33 w 163"/>
                <a:gd name="T71" fmla="*/ 19 h 181"/>
                <a:gd name="T72" fmla="*/ 48 w 163"/>
                <a:gd name="T73" fmla="*/ 7 h 181"/>
                <a:gd name="T74" fmla="*/ 60 w 163"/>
                <a:gd name="T75" fmla="*/ 1 h 181"/>
                <a:gd name="T76" fmla="*/ 62 w 163"/>
                <a:gd name="T77" fmla="*/ 0 h 181"/>
                <a:gd name="T78" fmla="*/ 52 w 163"/>
                <a:gd name="T79" fmla="*/ 1 h 181"/>
                <a:gd name="T80" fmla="*/ 44 w 163"/>
                <a:gd name="T81" fmla="*/ 4 h 181"/>
                <a:gd name="T82" fmla="*/ 35 w 163"/>
                <a:gd name="T83" fmla="*/ 6 h 181"/>
                <a:gd name="T84" fmla="*/ 24 w 163"/>
                <a:gd name="T85" fmla="*/ 14 h 181"/>
                <a:gd name="T86" fmla="*/ 13 w 163"/>
                <a:gd name="T87" fmla="*/ 31 h 181"/>
                <a:gd name="T88" fmla="*/ 5 w 163"/>
                <a:gd name="T89" fmla="*/ 50 h 181"/>
                <a:gd name="T90" fmla="*/ 1 w 163"/>
                <a:gd name="T91" fmla="*/ 72 h 181"/>
                <a:gd name="T92" fmla="*/ 1 w 163"/>
                <a:gd name="T93" fmla="*/ 93 h 181"/>
                <a:gd name="T94" fmla="*/ 4 w 163"/>
                <a:gd name="T95" fmla="*/ 113 h 181"/>
                <a:gd name="T96" fmla="*/ 10 w 163"/>
                <a:gd name="T97" fmla="*/ 131 h 181"/>
                <a:gd name="T98" fmla="*/ 19 w 163"/>
                <a:gd name="T99" fmla="*/ 146 h 181"/>
                <a:gd name="T100" fmla="*/ 30 w 163"/>
                <a:gd name="T101" fmla="*/ 158 h 181"/>
                <a:gd name="T102" fmla="*/ 43 w 163"/>
                <a:gd name="T103" fmla="*/ 169 h 181"/>
                <a:gd name="T104" fmla="*/ 58 w 163"/>
                <a:gd name="T105" fmla="*/ 176 h 181"/>
                <a:gd name="T106" fmla="*/ 74 w 163"/>
                <a:gd name="T107" fmla="*/ 181 h 181"/>
                <a:gd name="T108" fmla="*/ 90 w 163"/>
                <a:gd name="T109" fmla="*/ 181 h 181"/>
                <a:gd name="T110" fmla="*/ 106 w 163"/>
                <a:gd name="T111" fmla="*/ 176 h 181"/>
                <a:gd name="T112" fmla="*/ 121 w 163"/>
                <a:gd name="T113" fmla="*/ 169 h 181"/>
                <a:gd name="T114" fmla="*/ 134 w 163"/>
                <a:gd name="T115" fmla="*/ 158 h 181"/>
                <a:gd name="T116" fmla="*/ 145 w 163"/>
                <a:gd name="T117" fmla="*/ 146 h 181"/>
                <a:gd name="T118" fmla="*/ 153 w 163"/>
                <a:gd name="T119" fmla="*/ 131 h 181"/>
                <a:gd name="T120" fmla="*/ 159 w 163"/>
                <a:gd name="T121" fmla="*/ 113 h 181"/>
                <a:gd name="T122" fmla="*/ 163 w 163"/>
                <a:gd name="T123" fmla="*/ 9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3" h="181">
                  <a:moveTo>
                    <a:pt x="163" y="84"/>
                  </a:moveTo>
                  <a:lnTo>
                    <a:pt x="163" y="77"/>
                  </a:lnTo>
                  <a:lnTo>
                    <a:pt x="162" y="71"/>
                  </a:lnTo>
                  <a:lnTo>
                    <a:pt x="161" y="63"/>
                  </a:lnTo>
                  <a:lnTo>
                    <a:pt x="160" y="57"/>
                  </a:lnTo>
                  <a:lnTo>
                    <a:pt x="158" y="50"/>
                  </a:lnTo>
                  <a:lnTo>
                    <a:pt x="156" y="44"/>
                  </a:lnTo>
                  <a:lnTo>
                    <a:pt x="154" y="38"/>
                  </a:lnTo>
                  <a:lnTo>
                    <a:pt x="151" y="33"/>
                  </a:lnTo>
                  <a:lnTo>
                    <a:pt x="149" y="31"/>
                  </a:lnTo>
                  <a:lnTo>
                    <a:pt x="147" y="30"/>
                  </a:lnTo>
                  <a:lnTo>
                    <a:pt x="145" y="27"/>
                  </a:lnTo>
                  <a:lnTo>
                    <a:pt x="143" y="26"/>
                  </a:lnTo>
                  <a:lnTo>
                    <a:pt x="141" y="24"/>
                  </a:lnTo>
                  <a:lnTo>
                    <a:pt x="139" y="23"/>
                  </a:lnTo>
                  <a:lnTo>
                    <a:pt x="137" y="21"/>
                  </a:lnTo>
                  <a:lnTo>
                    <a:pt x="135" y="19"/>
                  </a:lnTo>
                  <a:lnTo>
                    <a:pt x="133" y="18"/>
                  </a:lnTo>
                  <a:lnTo>
                    <a:pt x="132" y="18"/>
                  </a:lnTo>
                  <a:lnTo>
                    <a:pt x="130" y="17"/>
                  </a:lnTo>
                  <a:lnTo>
                    <a:pt x="128" y="15"/>
                  </a:lnTo>
                  <a:lnTo>
                    <a:pt x="127" y="14"/>
                  </a:lnTo>
                  <a:lnTo>
                    <a:pt x="125" y="13"/>
                  </a:lnTo>
                  <a:lnTo>
                    <a:pt x="123" y="13"/>
                  </a:lnTo>
                  <a:lnTo>
                    <a:pt x="122" y="12"/>
                  </a:lnTo>
                  <a:lnTo>
                    <a:pt x="129" y="18"/>
                  </a:lnTo>
                  <a:lnTo>
                    <a:pt x="135" y="25"/>
                  </a:lnTo>
                  <a:lnTo>
                    <a:pt x="140" y="33"/>
                  </a:lnTo>
                  <a:lnTo>
                    <a:pt x="145" y="42"/>
                  </a:lnTo>
                  <a:lnTo>
                    <a:pt x="149" y="51"/>
                  </a:lnTo>
                  <a:lnTo>
                    <a:pt x="152" y="62"/>
                  </a:lnTo>
                  <a:lnTo>
                    <a:pt x="153" y="73"/>
                  </a:lnTo>
                  <a:lnTo>
                    <a:pt x="154" y="84"/>
                  </a:lnTo>
                  <a:lnTo>
                    <a:pt x="154" y="92"/>
                  </a:lnTo>
                  <a:lnTo>
                    <a:pt x="153" y="101"/>
                  </a:lnTo>
                  <a:lnTo>
                    <a:pt x="151" y="109"/>
                  </a:lnTo>
                  <a:lnTo>
                    <a:pt x="148" y="117"/>
                  </a:lnTo>
                  <a:lnTo>
                    <a:pt x="145" y="125"/>
                  </a:lnTo>
                  <a:lnTo>
                    <a:pt x="142" y="132"/>
                  </a:lnTo>
                  <a:lnTo>
                    <a:pt x="138" y="139"/>
                  </a:lnTo>
                  <a:lnTo>
                    <a:pt x="133" y="145"/>
                  </a:lnTo>
                  <a:lnTo>
                    <a:pt x="128" y="151"/>
                  </a:lnTo>
                  <a:lnTo>
                    <a:pt x="122" y="156"/>
                  </a:lnTo>
                  <a:lnTo>
                    <a:pt x="116" y="159"/>
                  </a:lnTo>
                  <a:lnTo>
                    <a:pt x="110" y="163"/>
                  </a:lnTo>
                  <a:lnTo>
                    <a:pt x="103" y="166"/>
                  </a:lnTo>
                  <a:lnTo>
                    <a:pt x="97" y="169"/>
                  </a:lnTo>
                  <a:lnTo>
                    <a:pt x="89" y="170"/>
                  </a:lnTo>
                  <a:lnTo>
                    <a:pt x="82" y="170"/>
                  </a:lnTo>
                  <a:lnTo>
                    <a:pt x="75" y="170"/>
                  </a:lnTo>
                  <a:lnTo>
                    <a:pt x="68" y="169"/>
                  </a:lnTo>
                  <a:lnTo>
                    <a:pt x="61" y="166"/>
                  </a:lnTo>
                  <a:lnTo>
                    <a:pt x="54" y="163"/>
                  </a:lnTo>
                  <a:lnTo>
                    <a:pt x="47" y="159"/>
                  </a:lnTo>
                  <a:lnTo>
                    <a:pt x="41" y="156"/>
                  </a:lnTo>
                  <a:lnTo>
                    <a:pt x="35" y="151"/>
                  </a:lnTo>
                  <a:lnTo>
                    <a:pt x="30" y="145"/>
                  </a:lnTo>
                  <a:lnTo>
                    <a:pt x="26" y="139"/>
                  </a:lnTo>
                  <a:lnTo>
                    <a:pt x="21" y="132"/>
                  </a:lnTo>
                  <a:lnTo>
                    <a:pt x="18" y="125"/>
                  </a:lnTo>
                  <a:lnTo>
                    <a:pt x="15" y="117"/>
                  </a:lnTo>
                  <a:lnTo>
                    <a:pt x="12" y="109"/>
                  </a:lnTo>
                  <a:lnTo>
                    <a:pt x="11" y="101"/>
                  </a:lnTo>
                  <a:lnTo>
                    <a:pt x="10" y="92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3" y="55"/>
                  </a:lnTo>
                  <a:lnTo>
                    <a:pt x="18" y="42"/>
                  </a:lnTo>
                  <a:lnTo>
                    <a:pt x="25" y="30"/>
                  </a:lnTo>
                  <a:lnTo>
                    <a:pt x="33" y="19"/>
                  </a:lnTo>
                  <a:lnTo>
                    <a:pt x="43" y="11"/>
                  </a:lnTo>
                  <a:lnTo>
                    <a:pt x="48" y="7"/>
                  </a:lnTo>
                  <a:lnTo>
                    <a:pt x="54" y="5"/>
                  </a:lnTo>
                  <a:lnTo>
                    <a:pt x="60" y="1"/>
                  </a:lnTo>
                  <a:lnTo>
                    <a:pt x="66" y="0"/>
                  </a:lnTo>
                  <a:lnTo>
                    <a:pt x="62" y="0"/>
                  </a:lnTo>
                  <a:lnTo>
                    <a:pt x="57" y="1"/>
                  </a:lnTo>
                  <a:lnTo>
                    <a:pt x="52" y="1"/>
                  </a:lnTo>
                  <a:lnTo>
                    <a:pt x="48" y="2"/>
                  </a:lnTo>
                  <a:lnTo>
                    <a:pt x="44" y="4"/>
                  </a:lnTo>
                  <a:lnTo>
                    <a:pt x="39" y="5"/>
                  </a:lnTo>
                  <a:lnTo>
                    <a:pt x="35" y="6"/>
                  </a:lnTo>
                  <a:lnTo>
                    <a:pt x="31" y="7"/>
                  </a:lnTo>
                  <a:lnTo>
                    <a:pt x="24" y="14"/>
                  </a:lnTo>
                  <a:lnTo>
                    <a:pt x="18" y="23"/>
                  </a:lnTo>
                  <a:lnTo>
                    <a:pt x="13" y="31"/>
                  </a:lnTo>
                  <a:lnTo>
                    <a:pt x="9" y="41"/>
                  </a:lnTo>
                  <a:lnTo>
                    <a:pt x="5" y="50"/>
                  </a:lnTo>
                  <a:lnTo>
                    <a:pt x="2" y="61"/>
                  </a:lnTo>
                  <a:lnTo>
                    <a:pt x="1" y="72"/>
                  </a:lnTo>
                  <a:lnTo>
                    <a:pt x="0" y="84"/>
                  </a:lnTo>
                  <a:lnTo>
                    <a:pt x="1" y="93"/>
                  </a:lnTo>
                  <a:lnTo>
                    <a:pt x="2" y="103"/>
                  </a:lnTo>
                  <a:lnTo>
                    <a:pt x="4" y="113"/>
                  </a:lnTo>
                  <a:lnTo>
                    <a:pt x="7" y="121"/>
                  </a:lnTo>
                  <a:lnTo>
                    <a:pt x="10" y="131"/>
                  </a:lnTo>
                  <a:lnTo>
                    <a:pt x="14" y="138"/>
                  </a:lnTo>
                  <a:lnTo>
                    <a:pt x="19" y="146"/>
                  </a:lnTo>
                  <a:lnTo>
                    <a:pt x="24" y="152"/>
                  </a:lnTo>
                  <a:lnTo>
                    <a:pt x="30" y="158"/>
                  </a:lnTo>
                  <a:lnTo>
                    <a:pt x="36" y="164"/>
                  </a:lnTo>
                  <a:lnTo>
                    <a:pt x="43" y="169"/>
                  </a:lnTo>
                  <a:lnTo>
                    <a:pt x="50" y="174"/>
                  </a:lnTo>
                  <a:lnTo>
                    <a:pt x="58" y="176"/>
                  </a:lnTo>
                  <a:lnTo>
                    <a:pt x="66" y="178"/>
                  </a:lnTo>
                  <a:lnTo>
                    <a:pt x="74" y="181"/>
                  </a:lnTo>
                  <a:lnTo>
                    <a:pt x="82" y="181"/>
                  </a:lnTo>
                  <a:lnTo>
                    <a:pt x="90" y="181"/>
                  </a:lnTo>
                  <a:lnTo>
                    <a:pt x="98" y="178"/>
                  </a:lnTo>
                  <a:lnTo>
                    <a:pt x="106" y="176"/>
                  </a:lnTo>
                  <a:lnTo>
                    <a:pt x="114" y="174"/>
                  </a:lnTo>
                  <a:lnTo>
                    <a:pt x="121" y="169"/>
                  </a:lnTo>
                  <a:lnTo>
                    <a:pt x="127" y="164"/>
                  </a:lnTo>
                  <a:lnTo>
                    <a:pt x="134" y="158"/>
                  </a:lnTo>
                  <a:lnTo>
                    <a:pt x="139" y="152"/>
                  </a:lnTo>
                  <a:lnTo>
                    <a:pt x="145" y="146"/>
                  </a:lnTo>
                  <a:lnTo>
                    <a:pt x="149" y="138"/>
                  </a:lnTo>
                  <a:lnTo>
                    <a:pt x="153" y="131"/>
                  </a:lnTo>
                  <a:lnTo>
                    <a:pt x="157" y="121"/>
                  </a:lnTo>
                  <a:lnTo>
                    <a:pt x="159" y="113"/>
                  </a:lnTo>
                  <a:lnTo>
                    <a:pt x="161" y="103"/>
                  </a:lnTo>
                  <a:lnTo>
                    <a:pt x="163" y="93"/>
                  </a:lnTo>
                  <a:lnTo>
                    <a:pt x="163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" name="Freeform 31"/>
            <p:cNvSpPr>
              <a:spLocks noEditPoints="1"/>
            </p:cNvSpPr>
            <p:nvPr/>
          </p:nvSpPr>
          <p:spPr bwMode="auto">
            <a:xfrm>
              <a:off x="1146" y="2645"/>
              <a:ext cx="31" cy="29"/>
            </a:xfrm>
            <a:custGeom>
              <a:avLst/>
              <a:gdLst>
                <a:gd name="T0" fmla="*/ 152 w 154"/>
                <a:gd name="T1" fmla="*/ 67 h 175"/>
                <a:gd name="T2" fmla="*/ 146 w 154"/>
                <a:gd name="T3" fmla="*/ 43 h 175"/>
                <a:gd name="T4" fmla="*/ 134 w 154"/>
                <a:gd name="T5" fmla="*/ 23 h 175"/>
                <a:gd name="T6" fmla="*/ 133 w 154"/>
                <a:gd name="T7" fmla="*/ 21 h 175"/>
                <a:gd name="T8" fmla="*/ 131 w 154"/>
                <a:gd name="T9" fmla="*/ 20 h 175"/>
                <a:gd name="T10" fmla="*/ 119 w 154"/>
                <a:gd name="T11" fmla="*/ 13 h 175"/>
                <a:gd name="T12" fmla="*/ 86 w 154"/>
                <a:gd name="T13" fmla="*/ 1 h 175"/>
                <a:gd name="T14" fmla="*/ 52 w 154"/>
                <a:gd name="T15" fmla="*/ 1 h 175"/>
                <a:gd name="T16" fmla="*/ 24 w 154"/>
                <a:gd name="T17" fmla="*/ 17 h 175"/>
                <a:gd name="T18" fmla="*/ 6 w 154"/>
                <a:gd name="T19" fmla="*/ 47 h 175"/>
                <a:gd name="T20" fmla="*/ 0 w 154"/>
                <a:gd name="T21" fmla="*/ 84 h 175"/>
                <a:gd name="T22" fmla="*/ 3 w 154"/>
                <a:gd name="T23" fmla="*/ 111 h 175"/>
                <a:gd name="T24" fmla="*/ 13 w 154"/>
                <a:gd name="T25" fmla="*/ 135 h 175"/>
                <a:gd name="T26" fmla="*/ 27 w 154"/>
                <a:gd name="T27" fmla="*/ 155 h 175"/>
                <a:gd name="T28" fmla="*/ 46 w 154"/>
                <a:gd name="T29" fmla="*/ 168 h 175"/>
                <a:gd name="T30" fmla="*/ 69 w 154"/>
                <a:gd name="T31" fmla="*/ 175 h 175"/>
                <a:gd name="T32" fmla="*/ 93 w 154"/>
                <a:gd name="T33" fmla="*/ 174 h 175"/>
                <a:gd name="T34" fmla="*/ 114 w 154"/>
                <a:gd name="T35" fmla="*/ 164 h 175"/>
                <a:gd name="T36" fmla="*/ 131 w 154"/>
                <a:gd name="T37" fmla="*/ 149 h 175"/>
                <a:gd name="T38" fmla="*/ 144 w 154"/>
                <a:gd name="T39" fmla="*/ 127 h 175"/>
                <a:gd name="T40" fmla="*/ 152 w 154"/>
                <a:gd name="T41" fmla="*/ 102 h 175"/>
                <a:gd name="T42" fmla="*/ 145 w 154"/>
                <a:gd name="T43" fmla="*/ 84 h 175"/>
                <a:gd name="T44" fmla="*/ 142 w 154"/>
                <a:gd name="T45" fmla="*/ 108 h 175"/>
                <a:gd name="T46" fmla="*/ 133 w 154"/>
                <a:gd name="T47" fmla="*/ 129 h 175"/>
                <a:gd name="T48" fmla="*/ 120 w 154"/>
                <a:gd name="T49" fmla="*/ 146 h 175"/>
                <a:gd name="T50" fmla="*/ 103 w 154"/>
                <a:gd name="T51" fmla="*/ 158 h 175"/>
                <a:gd name="T52" fmla="*/ 84 w 154"/>
                <a:gd name="T53" fmla="*/ 164 h 175"/>
                <a:gd name="T54" fmla="*/ 64 w 154"/>
                <a:gd name="T55" fmla="*/ 163 h 175"/>
                <a:gd name="T56" fmla="*/ 44 w 154"/>
                <a:gd name="T57" fmla="*/ 155 h 175"/>
                <a:gd name="T58" fmla="*/ 28 w 154"/>
                <a:gd name="T59" fmla="*/ 141 h 175"/>
                <a:gd name="T60" fmla="*/ 17 w 154"/>
                <a:gd name="T61" fmla="*/ 122 h 175"/>
                <a:gd name="T62" fmla="*/ 10 w 154"/>
                <a:gd name="T63" fmla="*/ 101 h 175"/>
                <a:gd name="T64" fmla="*/ 9 w 154"/>
                <a:gd name="T65" fmla="*/ 75 h 175"/>
                <a:gd name="T66" fmla="*/ 14 w 154"/>
                <a:gd name="T67" fmla="*/ 53 h 175"/>
                <a:gd name="T68" fmla="*/ 24 w 154"/>
                <a:gd name="T69" fmla="*/ 32 h 175"/>
                <a:gd name="T70" fmla="*/ 38 w 154"/>
                <a:gd name="T71" fmla="*/ 17 h 175"/>
                <a:gd name="T72" fmla="*/ 57 w 154"/>
                <a:gd name="T73" fmla="*/ 7 h 175"/>
                <a:gd name="T74" fmla="*/ 77 w 154"/>
                <a:gd name="T75" fmla="*/ 2 h 175"/>
                <a:gd name="T76" fmla="*/ 97 w 154"/>
                <a:gd name="T77" fmla="*/ 7 h 175"/>
                <a:gd name="T78" fmla="*/ 115 w 154"/>
                <a:gd name="T79" fmla="*/ 17 h 175"/>
                <a:gd name="T80" fmla="*/ 129 w 154"/>
                <a:gd name="T81" fmla="*/ 32 h 175"/>
                <a:gd name="T82" fmla="*/ 139 w 154"/>
                <a:gd name="T83" fmla="*/ 53 h 175"/>
                <a:gd name="T84" fmla="*/ 144 w 154"/>
                <a:gd name="T85" fmla="*/ 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75">
                  <a:moveTo>
                    <a:pt x="154" y="84"/>
                  </a:moveTo>
                  <a:lnTo>
                    <a:pt x="153" y="75"/>
                  </a:lnTo>
                  <a:lnTo>
                    <a:pt x="152" y="67"/>
                  </a:lnTo>
                  <a:lnTo>
                    <a:pt x="151" y="59"/>
                  </a:lnTo>
                  <a:lnTo>
                    <a:pt x="148" y="50"/>
                  </a:lnTo>
                  <a:lnTo>
                    <a:pt x="146" y="43"/>
                  </a:lnTo>
                  <a:lnTo>
                    <a:pt x="142" y="36"/>
                  </a:lnTo>
                  <a:lnTo>
                    <a:pt x="138" y="29"/>
                  </a:lnTo>
                  <a:lnTo>
                    <a:pt x="134" y="23"/>
                  </a:lnTo>
                  <a:lnTo>
                    <a:pt x="134" y="23"/>
                  </a:lnTo>
                  <a:lnTo>
                    <a:pt x="133" y="21"/>
                  </a:lnTo>
                  <a:lnTo>
                    <a:pt x="133" y="21"/>
                  </a:lnTo>
                  <a:lnTo>
                    <a:pt x="132" y="21"/>
                  </a:lnTo>
                  <a:lnTo>
                    <a:pt x="131" y="20"/>
                  </a:lnTo>
                  <a:lnTo>
                    <a:pt x="131" y="20"/>
                  </a:lnTo>
                  <a:lnTo>
                    <a:pt x="130" y="20"/>
                  </a:lnTo>
                  <a:lnTo>
                    <a:pt x="130" y="19"/>
                  </a:lnTo>
                  <a:lnTo>
                    <a:pt x="119" y="13"/>
                  </a:lnTo>
                  <a:lnTo>
                    <a:pt x="108" y="8"/>
                  </a:lnTo>
                  <a:lnTo>
                    <a:pt x="97" y="4"/>
                  </a:lnTo>
                  <a:lnTo>
                    <a:pt x="86" y="1"/>
                  </a:lnTo>
                  <a:lnTo>
                    <a:pt x="75" y="0"/>
                  </a:lnTo>
                  <a:lnTo>
                    <a:pt x="64" y="0"/>
                  </a:lnTo>
                  <a:lnTo>
                    <a:pt x="52" y="1"/>
                  </a:lnTo>
                  <a:lnTo>
                    <a:pt x="40" y="2"/>
                  </a:lnTo>
                  <a:lnTo>
                    <a:pt x="32" y="9"/>
                  </a:lnTo>
                  <a:lnTo>
                    <a:pt x="24" y="17"/>
                  </a:lnTo>
                  <a:lnTo>
                    <a:pt x="17" y="26"/>
                  </a:lnTo>
                  <a:lnTo>
                    <a:pt x="11" y="36"/>
                  </a:lnTo>
                  <a:lnTo>
                    <a:pt x="6" y="47"/>
                  </a:lnTo>
                  <a:lnTo>
                    <a:pt x="3" y="59"/>
                  </a:lnTo>
                  <a:lnTo>
                    <a:pt x="0" y="71"/>
                  </a:lnTo>
                  <a:lnTo>
                    <a:pt x="0" y="84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1"/>
                  </a:lnTo>
                  <a:lnTo>
                    <a:pt x="6" y="120"/>
                  </a:lnTo>
                  <a:lnTo>
                    <a:pt x="9" y="127"/>
                  </a:lnTo>
                  <a:lnTo>
                    <a:pt x="13" y="135"/>
                  </a:lnTo>
                  <a:lnTo>
                    <a:pt x="17" y="143"/>
                  </a:lnTo>
                  <a:lnTo>
                    <a:pt x="22" y="149"/>
                  </a:lnTo>
                  <a:lnTo>
                    <a:pt x="27" y="155"/>
                  </a:lnTo>
                  <a:lnTo>
                    <a:pt x="33" y="159"/>
                  </a:lnTo>
                  <a:lnTo>
                    <a:pt x="40" y="164"/>
                  </a:lnTo>
                  <a:lnTo>
                    <a:pt x="46" y="168"/>
                  </a:lnTo>
                  <a:lnTo>
                    <a:pt x="54" y="171"/>
                  </a:lnTo>
                  <a:lnTo>
                    <a:pt x="62" y="174"/>
                  </a:lnTo>
                  <a:lnTo>
                    <a:pt x="69" y="175"/>
                  </a:lnTo>
                  <a:lnTo>
                    <a:pt x="77" y="175"/>
                  </a:lnTo>
                  <a:lnTo>
                    <a:pt x="85" y="175"/>
                  </a:lnTo>
                  <a:lnTo>
                    <a:pt x="93" y="174"/>
                  </a:lnTo>
                  <a:lnTo>
                    <a:pt x="100" y="171"/>
                  </a:lnTo>
                  <a:lnTo>
                    <a:pt x="107" y="168"/>
                  </a:lnTo>
                  <a:lnTo>
                    <a:pt x="114" y="164"/>
                  </a:lnTo>
                  <a:lnTo>
                    <a:pt x="120" y="159"/>
                  </a:lnTo>
                  <a:lnTo>
                    <a:pt x="126" y="155"/>
                  </a:lnTo>
                  <a:lnTo>
                    <a:pt x="131" y="149"/>
                  </a:lnTo>
                  <a:lnTo>
                    <a:pt x="136" y="143"/>
                  </a:lnTo>
                  <a:lnTo>
                    <a:pt x="140" y="135"/>
                  </a:lnTo>
                  <a:lnTo>
                    <a:pt x="144" y="127"/>
                  </a:lnTo>
                  <a:lnTo>
                    <a:pt x="148" y="120"/>
                  </a:lnTo>
                  <a:lnTo>
                    <a:pt x="150" y="111"/>
                  </a:lnTo>
                  <a:lnTo>
                    <a:pt x="152" y="102"/>
                  </a:lnTo>
                  <a:lnTo>
                    <a:pt x="153" y="93"/>
                  </a:lnTo>
                  <a:lnTo>
                    <a:pt x="154" y="84"/>
                  </a:lnTo>
                  <a:close/>
                  <a:moveTo>
                    <a:pt x="145" y="84"/>
                  </a:moveTo>
                  <a:lnTo>
                    <a:pt x="144" y="92"/>
                  </a:lnTo>
                  <a:lnTo>
                    <a:pt x="143" y="101"/>
                  </a:lnTo>
                  <a:lnTo>
                    <a:pt x="142" y="108"/>
                  </a:lnTo>
                  <a:lnTo>
                    <a:pt x="139" y="115"/>
                  </a:lnTo>
                  <a:lnTo>
                    <a:pt x="136" y="122"/>
                  </a:lnTo>
                  <a:lnTo>
                    <a:pt x="133" y="129"/>
                  </a:lnTo>
                  <a:lnTo>
                    <a:pt x="129" y="135"/>
                  </a:lnTo>
                  <a:lnTo>
                    <a:pt x="125" y="141"/>
                  </a:lnTo>
                  <a:lnTo>
                    <a:pt x="120" y="146"/>
                  </a:lnTo>
                  <a:lnTo>
                    <a:pt x="115" y="151"/>
                  </a:lnTo>
                  <a:lnTo>
                    <a:pt x="109" y="155"/>
                  </a:lnTo>
                  <a:lnTo>
                    <a:pt x="103" y="158"/>
                  </a:lnTo>
                  <a:lnTo>
                    <a:pt x="97" y="161"/>
                  </a:lnTo>
                  <a:lnTo>
                    <a:pt x="91" y="163"/>
                  </a:lnTo>
                  <a:lnTo>
                    <a:pt x="84" y="164"/>
                  </a:lnTo>
                  <a:lnTo>
                    <a:pt x="77" y="164"/>
                  </a:lnTo>
                  <a:lnTo>
                    <a:pt x="70" y="164"/>
                  </a:lnTo>
                  <a:lnTo>
                    <a:pt x="64" y="163"/>
                  </a:lnTo>
                  <a:lnTo>
                    <a:pt x="57" y="161"/>
                  </a:lnTo>
                  <a:lnTo>
                    <a:pt x="51" y="158"/>
                  </a:lnTo>
                  <a:lnTo>
                    <a:pt x="44" y="155"/>
                  </a:lnTo>
                  <a:lnTo>
                    <a:pt x="38" y="151"/>
                  </a:lnTo>
                  <a:lnTo>
                    <a:pt x="33" y="146"/>
                  </a:lnTo>
                  <a:lnTo>
                    <a:pt x="28" y="141"/>
                  </a:lnTo>
                  <a:lnTo>
                    <a:pt x="24" y="135"/>
                  </a:lnTo>
                  <a:lnTo>
                    <a:pt x="20" y="129"/>
                  </a:lnTo>
                  <a:lnTo>
                    <a:pt x="17" y="122"/>
                  </a:lnTo>
                  <a:lnTo>
                    <a:pt x="14" y="115"/>
                  </a:lnTo>
                  <a:lnTo>
                    <a:pt x="12" y="108"/>
                  </a:lnTo>
                  <a:lnTo>
                    <a:pt x="10" y="101"/>
                  </a:lnTo>
                  <a:lnTo>
                    <a:pt x="9" y="92"/>
                  </a:lnTo>
                  <a:lnTo>
                    <a:pt x="9" y="84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2" y="60"/>
                  </a:lnTo>
                  <a:lnTo>
                    <a:pt x="14" y="53"/>
                  </a:lnTo>
                  <a:lnTo>
                    <a:pt x="17" y="45"/>
                  </a:lnTo>
                  <a:lnTo>
                    <a:pt x="20" y="38"/>
                  </a:lnTo>
                  <a:lnTo>
                    <a:pt x="24" y="32"/>
                  </a:lnTo>
                  <a:lnTo>
                    <a:pt x="28" y="26"/>
                  </a:lnTo>
                  <a:lnTo>
                    <a:pt x="33" y="21"/>
                  </a:lnTo>
                  <a:lnTo>
                    <a:pt x="38" y="17"/>
                  </a:lnTo>
                  <a:lnTo>
                    <a:pt x="44" y="13"/>
                  </a:lnTo>
                  <a:lnTo>
                    <a:pt x="51" y="9"/>
                  </a:lnTo>
                  <a:lnTo>
                    <a:pt x="57" y="7"/>
                  </a:lnTo>
                  <a:lnTo>
                    <a:pt x="64" y="5"/>
                  </a:lnTo>
                  <a:lnTo>
                    <a:pt x="70" y="4"/>
                  </a:lnTo>
                  <a:lnTo>
                    <a:pt x="77" y="2"/>
                  </a:lnTo>
                  <a:lnTo>
                    <a:pt x="84" y="4"/>
                  </a:lnTo>
                  <a:lnTo>
                    <a:pt x="91" y="5"/>
                  </a:lnTo>
                  <a:lnTo>
                    <a:pt x="97" y="7"/>
                  </a:lnTo>
                  <a:lnTo>
                    <a:pt x="103" y="9"/>
                  </a:lnTo>
                  <a:lnTo>
                    <a:pt x="109" y="13"/>
                  </a:lnTo>
                  <a:lnTo>
                    <a:pt x="115" y="17"/>
                  </a:lnTo>
                  <a:lnTo>
                    <a:pt x="120" y="21"/>
                  </a:lnTo>
                  <a:lnTo>
                    <a:pt x="125" y="26"/>
                  </a:lnTo>
                  <a:lnTo>
                    <a:pt x="129" y="32"/>
                  </a:lnTo>
                  <a:lnTo>
                    <a:pt x="133" y="38"/>
                  </a:lnTo>
                  <a:lnTo>
                    <a:pt x="136" y="45"/>
                  </a:lnTo>
                  <a:lnTo>
                    <a:pt x="139" y="53"/>
                  </a:lnTo>
                  <a:lnTo>
                    <a:pt x="142" y="60"/>
                  </a:lnTo>
                  <a:lnTo>
                    <a:pt x="143" y="67"/>
                  </a:lnTo>
                  <a:lnTo>
                    <a:pt x="144" y="75"/>
                  </a:lnTo>
                  <a:lnTo>
                    <a:pt x="145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3" name="Freeform 32"/>
            <p:cNvSpPr>
              <a:spLocks noEditPoints="1"/>
            </p:cNvSpPr>
            <p:nvPr/>
          </p:nvSpPr>
          <p:spPr bwMode="auto">
            <a:xfrm>
              <a:off x="1147" y="2645"/>
              <a:ext cx="29" cy="29"/>
            </a:xfrm>
            <a:custGeom>
              <a:avLst/>
              <a:gdLst>
                <a:gd name="T0" fmla="*/ 143 w 145"/>
                <a:gd name="T1" fmla="*/ 62 h 170"/>
                <a:gd name="T2" fmla="*/ 131 w 145"/>
                <a:gd name="T3" fmla="*/ 33 h 170"/>
                <a:gd name="T4" fmla="*/ 113 w 145"/>
                <a:gd name="T5" fmla="*/ 12 h 170"/>
                <a:gd name="T6" fmla="*/ 92 w 145"/>
                <a:gd name="T7" fmla="*/ 4 h 170"/>
                <a:gd name="T8" fmla="*/ 71 w 145"/>
                <a:gd name="T9" fmla="*/ 0 h 170"/>
                <a:gd name="T10" fmla="*/ 51 w 145"/>
                <a:gd name="T11" fmla="*/ 1 h 170"/>
                <a:gd name="T12" fmla="*/ 34 w 145"/>
                <a:gd name="T13" fmla="*/ 11 h 170"/>
                <a:gd name="T14" fmla="*/ 12 w 145"/>
                <a:gd name="T15" fmla="*/ 36 h 170"/>
                <a:gd name="T16" fmla="*/ 4 w 145"/>
                <a:gd name="T17" fmla="*/ 55 h 170"/>
                <a:gd name="T18" fmla="*/ 0 w 145"/>
                <a:gd name="T19" fmla="*/ 77 h 170"/>
                <a:gd name="T20" fmla="*/ 2 w 145"/>
                <a:gd name="T21" fmla="*/ 101 h 170"/>
                <a:gd name="T22" fmla="*/ 9 w 145"/>
                <a:gd name="T23" fmla="*/ 125 h 170"/>
                <a:gd name="T24" fmla="*/ 21 w 145"/>
                <a:gd name="T25" fmla="*/ 145 h 170"/>
                <a:gd name="T26" fmla="*/ 38 w 145"/>
                <a:gd name="T27" fmla="*/ 159 h 170"/>
                <a:gd name="T28" fmla="*/ 59 w 145"/>
                <a:gd name="T29" fmla="*/ 169 h 170"/>
                <a:gd name="T30" fmla="*/ 80 w 145"/>
                <a:gd name="T31" fmla="*/ 170 h 170"/>
                <a:gd name="T32" fmla="*/ 101 w 145"/>
                <a:gd name="T33" fmla="*/ 163 h 170"/>
                <a:gd name="T34" fmla="*/ 119 w 145"/>
                <a:gd name="T35" fmla="*/ 151 h 170"/>
                <a:gd name="T36" fmla="*/ 133 w 145"/>
                <a:gd name="T37" fmla="*/ 132 h 170"/>
                <a:gd name="T38" fmla="*/ 142 w 145"/>
                <a:gd name="T39" fmla="*/ 109 h 170"/>
                <a:gd name="T40" fmla="*/ 145 w 145"/>
                <a:gd name="T41" fmla="*/ 84 h 170"/>
                <a:gd name="T42" fmla="*/ 135 w 145"/>
                <a:gd name="T43" fmla="*/ 99 h 170"/>
                <a:gd name="T44" fmla="*/ 128 w 145"/>
                <a:gd name="T45" fmla="*/ 120 h 170"/>
                <a:gd name="T46" fmla="*/ 118 w 145"/>
                <a:gd name="T47" fmla="*/ 138 h 170"/>
                <a:gd name="T48" fmla="*/ 103 w 145"/>
                <a:gd name="T49" fmla="*/ 150 h 170"/>
                <a:gd name="T50" fmla="*/ 86 w 145"/>
                <a:gd name="T51" fmla="*/ 158 h 170"/>
                <a:gd name="T52" fmla="*/ 67 w 145"/>
                <a:gd name="T53" fmla="*/ 159 h 170"/>
                <a:gd name="T54" fmla="*/ 49 w 145"/>
                <a:gd name="T55" fmla="*/ 153 h 170"/>
                <a:gd name="T56" fmla="*/ 32 w 145"/>
                <a:gd name="T57" fmla="*/ 143 h 170"/>
                <a:gd name="T58" fmla="*/ 20 w 145"/>
                <a:gd name="T59" fmla="*/ 126 h 170"/>
                <a:gd name="T60" fmla="*/ 12 w 145"/>
                <a:gd name="T61" fmla="*/ 107 h 170"/>
                <a:gd name="T62" fmla="*/ 9 w 145"/>
                <a:gd name="T63" fmla="*/ 84 h 170"/>
                <a:gd name="T64" fmla="*/ 12 w 145"/>
                <a:gd name="T65" fmla="*/ 61 h 170"/>
                <a:gd name="T66" fmla="*/ 20 w 145"/>
                <a:gd name="T67" fmla="*/ 42 h 170"/>
                <a:gd name="T68" fmla="*/ 32 w 145"/>
                <a:gd name="T69" fmla="*/ 25 h 170"/>
                <a:gd name="T70" fmla="*/ 49 w 145"/>
                <a:gd name="T71" fmla="*/ 14 h 170"/>
                <a:gd name="T72" fmla="*/ 67 w 145"/>
                <a:gd name="T73" fmla="*/ 8 h 170"/>
                <a:gd name="T74" fmla="*/ 86 w 145"/>
                <a:gd name="T75" fmla="*/ 9 h 170"/>
                <a:gd name="T76" fmla="*/ 103 w 145"/>
                <a:gd name="T77" fmla="*/ 18 h 170"/>
                <a:gd name="T78" fmla="*/ 118 w 145"/>
                <a:gd name="T79" fmla="*/ 30 h 170"/>
                <a:gd name="T80" fmla="*/ 128 w 145"/>
                <a:gd name="T81" fmla="*/ 48 h 170"/>
                <a:gd name="T82" fmla="*/ 135 w 145"/>
                <a:gd name="T83" fmla="*/ 6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5" h="170">
                  <a:moveTo>
                    <a:pt x="145" y="84"/>
                  </a:moveTo>
                  <a:lnTo>
                    <a:pt x="144" y="73"/>
                  </a:lnTo>
                  <a:lnTo>
                    <a:pt x="143" y="62"/>
                  </a:lnTo>
                  <a:lnTo>
                    <a:pt x="140" y="51"/>
                  </a:lnTo>
                  <a:lnTo>
                    <a:pt x="136" y="42"/>
                  </a:lnTo>
                  <a:lnTo>
                    <a:pt x="131" y="33"/>
                  </a:lnTo>
                  <a:lnTo>
                    <a:pt x="126" y="25"/>
                  </a:lnTo>
                  <a:lnTo>
                    <a:pt x="120" y="18"/>
                  </a:lnTo>
                  <a:lnTo>
                    <a:pt x="113" y="12"/>
                  </a:lnTo>
                  <a:lnTo>
                    <a:pt x="106" y="8"/>
                  </a:lnTo>
                  <a:lnTo>
                    <a:pt x="99" y="6"/>
                  </a:lnTo>
                  <a:lnTo>
                    <a:pt x="92" y="4"/>
                  </a:lnTo>
                  <a:lnTo>
                    <a:pt x="85" y="2"/>
                  </a:lnTo>
                  <a:lnTo>
                    <a:pt x="78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7" y="0"/>
                  </a:lnTo>
                  <a:lnTo>
                    <a:pt x="51" y="1"/>
                  </a:lnTo>
                  <a:lnTo>
                    <a:pt x="45" y="5"/>
                  </a:lnTo>
                  <a:lnTo>
                    <a:pt x="39" y="7"/>
                  </a:lnTo>
                  <a:lnTo>
                    <a:pt x="34" y="11"/>
                  </a:lnTo>
                  <a:lnTo>
                    <a:pt x="24" y="19"/>
                  </a:lnTo>
                  <a:lnTo>
                    <a:pt x="16" y="30"/>
                  </a:lnTo>
                  <a:lnTo>
                    <a:pt x="12" y="36"/>
                  </a:lnTo>
                  <a:lnTo>
                    <a:pt x="9" y="42"/>
                  </a:lnTo>
                  <a:lnTo>
                    <a:pt x="7" y="48"/>
                  </a:lnTo>
                  <a:lnTo>
                    <a:pt x="4" y="55"/>
                  </a:lnTo>
                  <a:lnTo>
                    <a:pt x="3" y="61"/>
                  </a:lnTo>
                  <a:lnTo>
                    <a:pt x="1" y="68"/>
                  </a:lnTo>
                  <a:lnTo>
                    <a:pt x="0" y="77"/>
                  </a:lnTo>
                  <a:lnTo>
                    <a:pt x="0" y="84"/>
                  </a:lnTo>
                  <a:lnTo>
                    <a:pt x="1" y="92"/>
                  </a:lnTo>
                  <a:lnTo>
                    <a:pt x="2" y="101"/>
                  </a:lnTo>
                  <a:lnTo>
                    <a:pt x="3" y="109"/>
                  </a:lnTo>
                  <a:lnTo>
                    <a:pt x="6" y="117"/>
                  </a:lnTo>
                  <a:lnTo>
                    <a:pt x="9" y="125"/>
                  </a:lnTo>
                  <a:lnTo>
                    <a:pt x="12" y="132"/>
                  </a:lnTo>
                  <a:lnTo>
                    <a:pt x="17" y="139"/>
                  </a:lnTo>
                  <a:lnTo>
                    <a:pt x="21" y="145"/>
                  </a:lnTo>
                  <a:lnTo>
                    <a:pt x="26" y="151"/>
                  </a:lnTo>
                  <a:lnTo>
                    <a:pt x="32" y="156"/>
                  </a:lnTo>
                  <a:lnTo>
                    <a:pt x="38" y="159"/>
                  </a:lnTo>
                  <a:lnTo>
                    <a:pt x="45" y="163"/>
                  </a:lnTo>
                  <a:lnTo>
                    <a:pt x="52" y="166"/>
                  </a:lnTo>
                  <a:lnTo>
                    <a:pt x="59" y="169"/>
                  </a:lnTo>
                  <a:lnTo>
                    <a:pt x="66" y="170"/>
                  </a:lnTo>
                  <a:lnTo>
                    <a:pt x="73" y="170"/>
                  </a:lnTo>
                  <a:lnTo>
                    <a:pt x="80" y="170"/>
                  </a:lnTo>
                  <a:lnTo>
                    <a:pt x="88" y="169"/>
                  </a:lnTo>
                  <a:lnTo>
                    <a:pt x="94" y="166"/>
                  </a:lnTo>
                  <a:lnTo>
                    <a:pt x="101" y="163"/>
                  </a:lnTo>
                  <a:lnTo>
                    <a:pt x="107" y="159"/>
                  </a:lnTo>
                  <a:lnTo>
                    <a:pt x="113" y="156"/>
                  </a:lnTo>
                  <a:lnTo>
                    <a:pt x="119" y="151"/>
                  </a:lnTo>
                  <a:lnTo>
                    <a:pt x="124" y="145"/>
                  </a:lnTo>
                  <a:lnTo>
                    <a:pt x="129" y="139"/>
                  </a:lnTo>
                  <a:lnTo>
                    <a:pt x="133" y="132"/>
                  </a:lnTo>
                  <a:lnTo>
                    <a:pt x="136" y="125"/>
                  </a:lnTo>
                  <a:lnTo>
                    <a:pt x="139" y="117"/>
                  </a:lnTo>
                  <a:lnTo>
                    <a:pt x="142" y="109"/>
                  </a:lnTo>
                  <a:lnTo>
                    <a:pt x="144" y="101"/>
                  </a:lnTo>
                  <a:lnTo>
                    <a:pt x="145" y="92"/>
                  </a:lnTo>
                  <a:lnTo>
                    <a:pt x="145" y="84"/>
                  </a:lnTo>
                  <a:close/>
                  <a:moveTo>
                    <a:pt x="136" y="84"/>
                  </a:moveTo>
                  <a:lnTo>
                    <a:pt x="136" y="91"/>
                  </a:lnTo>
                  <a:lnTo>
                    <a:pt x="135" y="99"/>
                  </a:lnTo>
                  <a:lnTo>
                    <a:pt x="133" y="107"/>
                  </a:lnTo>
                  <a:lnTo>
                    <a:pt x="131" y="113"/>
                  </a:lnTo>
                  <a:lnTo>
                    <a:pt x="128" y="120"/>
                  </a:lnTo>
                  <a:lnTo>
                    <a:pt x="125" y="126"/>
                  </a:lnTo>
                  <a:lnTo>
                    <a:pt x="122" y="132"/>
                  </a:lnTo>
                  <a:lnTo>
                    <a:pt x="118" y="138"/>
                  </a:lnTo>
                  <a:lnTo>
                    <a:pt x="113" y="143"/>
                  </a:lnTo>
                  <a:lnTo>
                    <a:pt x="108" y="146"/>
                  </a:lnTo>
                  <a:lnTo>
                    <a:pt x="103" y="150"/>
                  </a:lnTo>
                  <a:lnTo>
                    <a:pt x="98" y="153"/>
                  </a:lnTo>
                  <a:lnTo>
                    <a:pt x="92" y="156"/>
                  </a:lnTo>
                  <a:lnTo>
                    <a:pt x="86" y="158"/>
                  </a:lnTo>
                  <a:lnTo>
                    <a:pt x="80" y="159"/>
                  </a:lnTo>
                  <a:lnTo>
                    <a:pt x="73" y="159"/>
                  </a:lnTo>
                  <a:lnTo>
                    <a:pt x="67" y="159"/>
                  </a:lnTo>
                  <a:lnTo>
                    <a:pt x="60" y="158"/>
                  </a:lnTo>
                  <a:lnTo>
                    <a:pt x="54" y="156"/>
                  </a:lnTo>
                  <a:lnTo>
                    <a:pt x="49" y="153"/>
                  </a:lnTo>
                  <a:lnTo>
                    <a:pt x="42" y="150"/>
                  </a:lnTo>
                  <a:lnTo>
                    <a:pt x="37" y="146"/>
                  </a:lnTo>
                  <a:lnTo>
                    <a:pt x="32" y="143"/>
                  </a:lnTo>
                  <a:lnTo>
                    <a:pt x="28" y="138"/>
                  </a:lnTo>
                  <a:lnTo>
                    <a:pt x="24" y="132"/>
                  </a:lnTo>
                  <a:lnTo>
                    <a:pt x="20" y="126"/>
                  </a:lnTo>
                  <a:lnTo>
                    <a:pt x="17" y="120"/>
                  </a:lnTo>
                  <a:lnTo>
                    <a:pt x="14" y="113"/>
                  </a:lnTo>
                  <a:lnTo>
                    <a:pt x="12" y="107"/>
                  </a:lnTo>
                  <a:lnTo>
                    <a:pt x="10" y="99"/>
                  </a:lnTo>
                  <a:lnTo>
                    <a:pt x="9" y="91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4" y="54"/>
                  </a:lnTo>
                  <a:lnTo>
                    <a:pt x="17" y="48"/>
                  </a:lnTo>
                  <a:lnTo>
                    <a:pt x="20" y="42"/>
                  </a:lnTo>
                  <a:lnTo>
                    <a:pt x="24" y="36"/>
                  </a:lnTo>
                  <a:lnTo>
                    <a:pt x="28" y="30"/>
                  </a:lnTo>
                  <a:lnTo>
                    <a:pt x="32" y="25"/>
                  </a:lnTo>
                  <a:lnTo>
                    <a:pt x="37" y="21"/>
                  </a:lnTo>
                  <a:lnTo>
                    <a:pt x="42" y="18"/>
                  </a:lnTo>
                  <a:lnTo>
                    <a:pt x="49" y="14"/>
                  </a:lnTo>
                  <a:lnTo>
                    <a:pt x="54" y="12"/>
                  </a:lnTo>
                  <a:lnTo>
                    <a:pt x="60" y="9"/>
                  </a:lnTo>
                  <a:lnTo>
                    <a:pt x="67" y="8"/>
                  </a:lnTo>
                  <a:lnTo>
                    <a:pt x="73" y="8"/>
                  </a:lnTo>
                  <a:lnTo>
                    <a:pt x="80" y="8"/>
                  </a:lnTo>
                  <a:lnTo>
                    <a:pt x="86" y="9"/>
                  </a:lnTo>
                  <a:lnTo>
                    <a:pt x="92" y="12"/>
                  </a:lnTo>
                  <a:lnTo>
                    <a:pt x="98" y="14"/>
                  </a:lnTo>
                  <a:lnTo>
                    <a:pt x="103" y="18"/>
                  </a:lnTo>
                  <a:lnTo>
                    <a:pt x="108" y="21"/>
                  </a:lnTo>
                  <a:lnTo>
                    <a:pt x="113" y="25"/>
                  </a:lnTo>
                  <a:lnTo>
                    <a:pt x="118" y="30"/>
                  </a:lnTo>
                  <a:lnTo>
                    <a:pt x="122" y="36"/>
                  </a:lnTo>
                  <a:lnTo>
                    <a:pt x="125" y="42"/>
                  </a:lnTo>
                  <a:lnTo>
                    <a:pt x="128" y="48"/>
                  </a:lnTo>
                  <a:lnTo>
                    <a:pt x="131" y="54"/>
                  </a:lnTo>
                  <a:lnTo>
                    <a:pt x="133" y="61"/>
                  </a:lnTo>
                  <a:lnTo>
                    <a:pt x="135" y="68"/>
                  </a:lnTo>
                  <a:lnTo>
                    <a:pt x="136" y="77"/>
                  </a:lnTo>
                  <a:lnTo>
                    <a:pt x="136" y="84"/>
                  </a:lnTo>
                  <a:close/>
                </a:path>
              </a:pathLst>
            </a:custGeom>
            <a:solidFill>
              <a:srgbClr val="F8D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4" name="Freeform 33"/>
            <p:cNvSpPr>
              <a:spLocks noEditPoints="1"/>
            </p:cNvSpPr>
            <p:nvPr/>
          </p:nvSpPr>
          <p:spPr bwMode="auto">
            <a:xfrm>
              <a:off x="1148" y="2646"/>
              <a:ext cx="27" cy="27"/>
            </a:xfrm>
            <a:custGeom>
              <a:avLst/>
              <a:gdLst>
                <a:gd name="T0" fmla="*/ 134 w 136"/>
                <a:gd name="T1" fmla="*/ 65 h 162"/>
                <a:gd name="T2" fmla="*/ 127 w 136"/>
                <a:gd name="T3" fmla="*/ 43 h 162"/>
                <a:gd name="T4" fmla="*/ 116 w 136"/>
                <a:gd name="T5" fmla="*/ 24 h 162"/>
                <a:gd name="T6" fmla="*/ 100 w 136"/>
                <a:gd name="T7" fmla="*/ 11 h 162"/>
                <a:gd name="T8" fmla="*/ 82 w 136"/>
                <a:gd name="T9" fmla="*/ 3 h 162"/>
                <a:gd name="T10" fmla="*/ 61 w 136"/>
                <a:gd name="T11" fmla="*/ 2 h 162"/>
                <a:gd name="T12" fmla="*/ 42 w 136"/>
                <a:gd name="T13" fmla="*/ 7 h 162"/>
                <a:gd name="T14" fmla="*/ 24 w 136"/>
                <a:gd name="T15" fmla="*/ 19 h 162"/>
                <a:gd name="T16" fmla="*/ 11 w 136"/>
                <a:gd name="T17" fmla="*/ 36 h 162"/>
                <a:gd name="T18" fmla="*/ 3 w 136"/>
                <a:gd name="T19" fmla="*/ 58 h 162"/>
                <a:gd name="T20" fmla="*/ 0 w 136"/>
                <a:gd name="T21" fmla="*/ 82 h 162"/>
                <a:gd name="T22" fmla="*/ 3 w 136"/>
                <a:gd name="T23" fmla="*/ 106 h 162"/>
                <a:gd name="T24" fmla="*/ 11 w 136"/>
                <a:gd name="T25" fmla="*/ 127 h 162"/>
                <a:gd name="T26" fmla="*/ 24 w 136"/>
                <a:gd name="T27" fmla="*/ 144 h 162"/>
                <a:gd name="T28" fmla="*/ 42 w 136"/>
                <a:gd name="T29" fmla="*/ 156 h 162"/>
                <a:gd name="T30" fmla="*/ 61 w 136"/>
                <a:gd name="T31" fmla="*/ 162 h 162"/>
                <a:gd name="T32" fmla="*/ 82 w 136"/>
                <a:gd name="T33" fmla="*/ 161 h 162"/>
                <a:gd name="T34" fmla="*/ 100 w 136"/>
                <a:gd name="T35" fmla="*/ 153 h 162"/>
                <a:gd name="T36" fmla="*/ 116 w 136"/>
                <a:gd name="T37" fmla="*/ 139 h 162"/>
                <a:gd name="T38" fmla="*/ 127 w 136"/>
                <a:gd name="T39" fmla="*/ 120 h 162"/>
                <a:gd name="T40" fmla="*/ 134 w 136"/>
                <a:gd name="T41" fmla="*/ 99 h 162"/>
                <a:gd name="T42" fmla="*/ 127 w 136"/>
                <a:gd name="T43" fmla="*/ 82 h 162"/>
                <a:gd name="T44" fmla="*/ 124 w 136"/>
                <a:gd name="T45" fmla="*/ 102 h 162"/>
                <a:gd name="T46" fmla="*/ 117 w 136"/>
                <a:gd name="T47" fmla="*/ 121 h 162"/>
                <a:gd name="T48" fmla="*/ 105 w 136"/>
                <a:gd name="T49" fmla="*/ 136 h 162"/>
                <a:gd name="T50" fmla="*/ 91 w 136"/>
                <a:gd name="T51" fmla="*/ 147 h 162"/>
                <a:gd name="T52" fmla="*/ 74 w 136"/>
                <a:gd name="T53" fmla="*/ 151 h 162"/>
                <a:gd name="T54" fmla="*/ 56 w 136"/>
                <a:gd name="T55" fmla="*/ 150 h 162"/>
                <a:gd name="T56" fmla="*/ 40 w 136"/>
                <a:gd name="T57" fmla="*/ 143 h 162"/>
                <a:gd name="T58" fmla="*/ 26 w 136"/>
                <a:gd name="T59" fmla="*/ 131 h 162"/>
                <a:gd name="T60" fmla="*/ 16 w 136"/>
                <a:gd name="T61" fmla="*/ 115 h 162"/>
                <a:gd name="T62" fmla="*/ 10 w 136"/>
                <a:gd name="T63" fmla="*/ 96 h 162"/>
                <a:gd name="T64" fmla="*/ 9 w 136"/>
                <a:gd name="T65" fmla="*/ 75 h 162"/>
                <a:gd name="T66" fmla="*/ 13 w 136"/>
                <a:gd name="T67" fmla="*/ 54 h 162"/>
                <a:gd name="T68" fmla="*/ 22 w 136"/>
                <a:gd name="T69" fmla="*/ 37 h 162"/>
                <a:gd name="T70" fmla="*/ 34 w 136"/>
                <a:gd name="T71" fmla="*/ 23 h 162"/>
                <a:gd name="T72" fmla="*/ 51 w 136"/>
                <a:gd name="T73" fmla="*/ 15 h 162"/>
                <a:gd name="T74" fmla="*/ 68 w 136"/>
                <a:gd name="T75" fmla="*/ 11 h 162"/>
                <a:gd name="T76" fmla="*/ 85 w 136"/>
                <a:gd name="T77" fmla="*/ 15 h 162"/>
                <a:gd name="T78" fmla="*/ 101 w 136"/>
                <a:gd name="T79" fmla="*/ 23 h 162"/>
                <a:gd name="T80" fmla="*/ 113 w 136"/>
                <a:gd name="T81" fmla="*/ 37 h 162"/>
                <a:gd name="T82" fmla="*/ 122 w 136"/>
                <a:gd name="T83" fmla="*/ 54 h 162"/>
                <a:gd name="T84" fmla="*/ 126 w 136"/>
                <a:gd name="T85" fmla="*/ 7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162">
                  <a:moveTo>
                    <a:pt x="136" y="82"/>
                  </a:moveTo>
                  <a:lnTo>
                    <a:pt x="135" y="73"/>
                  </a:lnTo>
                  <a:lnTo>
                    <a:pt x="134" y="65"/>
                  </a:lnTo>
                  <a:lnTo>
                    <a:pt x="133" y="58"/>
                  </a:lnTo>
                  <a:lnTo>
                    <a:pt x="130" y="51"/>
                  </a:lnTo>
                  <a:lnTo>
                    <a:pt x="127" y="43"/>
                  </a:lnTo>
                  <a:lnTo>
                    <a:pt x="124" y="36"/>
                  </a:lnTo>
                  <a:lnTo>
                    <a:pt x="120" y="30"/>
                  </a:lnTo>
                  <a:lnTo>
                    <a:pt x="116" y="24"/>
                  </a:lnTo>
                  <a:lnTo>
                    <a:pt x="111" y="19"/>
                  </a:lnTo>
                  <a:lnTo>
                    <a:pt x="106" y="15"/>
                  </a:lnTo>
                  <a:lnTo>
                    <a:pt x="100" y="11"/>
                  </a:lnTo>
                  <a:lnTo>
                    <a:pt x="94" y="7"/>
                  </a:lnTo>
                  <a:lnTo>
                    <a:pt x="88" y="5"/>
                  </a:lnTo>
                  <a:lnTo>
                    <a:pt x="82" y="3"/>
                  </a:lnTo>
                  <a:lnTo>
                    <a:pt x="75" y="2"/>
                  </a:lnTo>
                  <a:lnTo>
                    <a:pt x="68" y="0"/>
                  </a:lnTo>
                  <a:lnTo>
                    <a:pt x="61" y="2"/>
                  </a:lnTo>
                  <a:lnTo>
                    <a:pt x="55" y="3"/>
                  </a:lnTo>
                  <a:lnTo>
                    <a:pt x="48" y="5"/>
                  </a:lnTo>
                  <a:lnTo>
                    <a:pt x="42" y="7"/>
                  </a:lnTo>
                  <a:lnTo>
                    <a:pt x="35" y="11"/>
                  </a:lnTo>
                  <a:lnTo>
                    <a:pt x="29" y="15"/>
                  </a:lnTo>
                  <a:lnTo>
                    <a:pt x="24" y="19"/>
                  </a:lnTo>
                  <a:lnTo>
                    <a:pt x="19" y="24"/>
                  </a:lnTo>
                  <a:lnTo>
                    <a:pt x="15" y="30"/>
                  </a:lnTo>
                  <a:lnTo>
                    <a:pt x="11" y="36"/>
                  </a:lnTo>
                  <a:lnTo>
                    <a:pt x="8" y="43"/>
                  </a:lnTo>
                  <a:lnTo>
                    <a:pt x="5" y="51"/>
                  </a:lnTo>
                  <a:lnTo>
                    <a:pt x="3" y="58"/>
                  </a:lnTo>
                  <a:lnTo>
                    <a:pt x="1" y="65"/>
                  </a:lnTo>
                  <a:lnTo>
                    <a:pt x="0" y="73"/>
                  </a:lnTo>
                  <a:lnTo>
                    <a:pt x="0" y="82"/>
                  </a:lnTo>
                  <a:lnTo>
                    <a:pt x="0" y="90"/>
                  </a:lnTo>
                  <a:lnTo>
                    <a:pt x="1" y="99"/>
                  </a:lnTo>
                  <a:lnTo>
                    <a:pt x="3" y="106"/>
                  </a:lnTo>
                  <a:lnTo>
                    <a:pt x="5" y="113"/>
                  </a:lnTo>
                  <a:lnTo>
                    <a:pt x="8" y="120"/>
                  </a:lnTo>
                  <a:lnTo>
                    <a:pt x="11" y="127"/>
                  </a:lnTo>
                  <a:lnTo>
                    <a:pt x="15" y="133"/>
                  </a:lnTo>
                  <a:lnTo>
                    <a:pt x="19" y="139"/>
                  </a:lnTo>
                  <a:lnTo>
                    <a:pt x="24" y="144"/>
                  </a:lnTo>
                  <a:lnTo>
                    <a:pt x="29" y="149"/>
                  </a:lnTo>
                  <a:lnTo>
                    <a:pt x="35" y="153"/>
                  </a:lnTo>
                  <a:lnTo>
                    <a:pt x="42" y="156"/>
                  </a:lnTo>
                  <a:lnTo>
                    <a:pt x="48" y="159"/>
                  </a:lnTo>
                  <a:lnTo>
                    <a:pt x="55" y="161"/>
                  </a:lnTo>
                  <a:lnTo>
                    <a:pt x="61" y="162"/>
                  </a:lnTo>
                  <a:lnTo>
                    <a:pt x="68" y="162"/>
                  </a:lnTo>
                  <a:lnTo>
                    <a:pt x="75" y="162"/>
                  </a:lnTo>
                  <a:lnTo>
                    <a:pt x="82" y="161"/>
                  </a:lnTo>
                  <a:lnTo>
                    <a:pt x="88" y="159"/>
                  </a:lnTo>
                  <a:lnTo>
                    <a:pt x="94" y="156"/>
                  </a:lnTo>
                  <a:lnTo>
                    <a:pt x="100" y="153"/>
                  </a:lnTo>
                  <a:lnTo>
                    <a:pt x="106" y="149"/>
                  </a:lnTo>
                  <a:lnTo>
                    <a:pt x="111" y="144"/>
                  </a:lnTo>
                  <a:lnTo>
                    <a:pt x="116" y="139"/>
                  </a:lnTo>
                  <a:lnTo>
                    <a:pt x="120" y="133"/>
                  </a:lnTo>
                  <a:lnTo>
                    <a:pt x="124" y="127"/>
                  </a:lnTo>
                  <a:lnTo>
                    <a:pt x="127" y="120"/>
                  </a:lnTo>
                  <a:lnTo>
                    <a:pt x="130" y="113"/>
                  </a:lnTo>
                  <a:lnTo>
                    <a:pt x="133" y="106"/>
                  </a:lnTo>
                  <a:lnTo>
                    <a:pt x="134" y="99"/>
                  </a:lnTo>
                  <a:lnTo>
                    <a:pt x="135" y="90"/>
                  </a:lnTo>
                  <a:lnTo>
                    <a:pt x="136" y="82"/>
                  </a:lnTo>
                  <a:close/>
                  <a:moveTo>
                    <a:pt x="127" y="82"/>
                  </a:moveTo>
                  <a:lnTo>
                    <a:pt x="126" y="89"/>
                  </a:lnTo>
                  <a:lnTo>
                    <a:pt x="125" y="96"/>
                  </a:lnTo>
                  <a:lnTo>
                    <a:pt x="124" y="102"/>
                  </a:lnTo>
                  <a:lnTo>
                    <a:pt x="122" y="109"/>
                  </a:lnTo>
                  <a:lnTo>
                    <a:pt x="120" y="115"/>
                  </a:lnTo>
                  <a:lnTo>
                    <a:pt x="117" y="121"/>
                  </a:lnTo>
                  <a:lnTo>
                    <a:pt x="113" y="126"/>
                  </a:lnTo>
                  <a:lnTo>
                    <a:pt x="109" y="131"/>
                  </a:lnTo>
                  <a:lnTo>
                    <a:pt x="105" y="136"/>
                  </a:lnTo>
                  <a:lnTo>
                    <a:pt x="101" y="141"/>
                  </a:lnTo>
                  <a:lnTo>
                    <a:pt x="96" y="143"/>
                  </a:lnTo>
                  <a:lnTo>
                    <a:pt x="91" y="147"/>
                  </a:lnTo>
                  <a:lnTo>
                    <a:pt x="85" y="149"/>
                  </a:lnTo>
                  <a:lnTo>
                    <a:pt x="80" y="150"/>
                  </a:lnTo>
                  <a:lnTo>
                    <a:pt x="74" y="151"/>
                  </a:lnTo>
                  <a:lnTo>
                    <a:pt x="68" y="151"/>
                  </a:lnTo>
                  <a:lnTo>
                    <a:pt x="62" y="151"/>
                  </a:lnTo>
                  <a:lnTo>
                    <a:pt x="56" y="150"/>
                  </a:lnTo>
                  <a:lnTo>
                    <a:pt x="51" y="149"/>
                  </a:lnTo>
                  <a:lnTo>
                    <a:pt x="45" y="147"/>
                  </a:lnTo>
                  <a:lnTo>
                    <a:pt x="40" y="143"/>
                  </a:lnTo>
                  <a:lnTo>
                    <a:pt x="34" y="141"/>
                  </a:lnTo>
                  <a:lnTo>
                    <a:pt x="30" y="136"/>
                  </a:lnTo>
                  <a:lnTo>
                    <a:pt x="26" y="131"/>
                  </a:lnTo>
                  <a:lnTo>
                    <a:pt x="22" y="126"/>
                  </a:lnTo>
                  <a:lnTo>
                    <a:pt x="19" y="121"/>
                  </a:lnTo>
                  <a:lnTo>
                    <a:pt x="16" y="115"/>
                  </a:lnTo>
                  <a:lnTo>
                    <a:pt x="13" y="109"/>
                  </a:lnTo>
                  <a:lnTo>
                    <a:pt x="11" y="102"/>
                  </a:lnTo>
                  <a:lnTo>
                    <a:pt x="10" y="96"/>
                  </a:lnTo>
                  <a:lnTo>
                    <a:pt x="9" y="89"/>
                  </a:lnTo>
                  <a:lnTo>
                    <a:pt x="9" y="82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1" y="61"/>
                  </a:lnTo>
                  <a:lnTo>
                    <a:pt x="13" y="54"/>
                  </a:lnTo>
                  <a:lnTo>
                    <a:pt x="16" y="48"/>
                  </a:lnTo>
                  <a:lnTo>
                    <a:pt x="19" y="42"/>
                  </a:lnTo>
                  <a:lnTo>
                    <a:pt x="22" y="37"/>
                  </a:lnTo>
                  <a:lnTo>
                    <a:pt x="26" y="33"/>
                  </a:lnTo>
                  <a:lnTo>
                    <a:pt x="30" y="28"/>
                  </a:lnTo>
                  <a:lnTo>
                    <a:pt x="34" y="23"/>
                  </a:lnTo>
                  <a:lnTo>
                    <a:pt x="40" y="21"/>
                  </a:lnTo>
                  <a:lnTo>
                    <a:pt x="45" y="17"/>
                  </a:lnTo>
                  <a:lnTo>
                    <a:pt x="51" y="15"/>
                  </a:lnTo>
                  <a:lnTo>
                    <a:pt x="56" y="13"/>
                  </a:lnTo>
                  <a:lnTo>
                    <a:pt x="62" y="12"/>
                  </a:lnTo>
                  <a:lnTo>
                    <a:pt x="68" y="11"/>
                  </a:lnTo>
                  <a:lnTo>
                    <a:pt x="74" y="12"/>
                  </a:lnTo>
                  <a:lnTo>
                    <a:pt x="80" y="13"/>
                  </a:lnTo>
                  <a:lnTo>
                    <a:pt x="85" y="15"/>
                  </a:lnTo>
                  <a:lnTo>
                    <a:pt x="91" y="17"/>
                  </a:lnTo>
                  <a:lnTo>
                    <a:pt x="96" y="21"/>
                  </a:lnTo>
                  <a:lnTo>
                    <a:pt x="101" y="23"/>
                  </a:lnTo>
                  <a:lnTo>
                    <a:pt x="105" y="28"/>
                  </a:lnTo>
                  <a:lnTo>
                    <a:pt x="109" y="33"/>
                  </a:lnTo>
                  <a:lnTo>
                    <a:pt x="113" y="37"/>
                  </a:lnTo>
                  <a:lnTo>
                    <a:pt x="117" y="42"/>
                  </a:lnTo>
                  <a:lnTo>
                    <a:pt x="120" y="48"/>
                  </a:lnTo>
                  <a:lnTo>
                    <a:pt x="122" y="54"/>
                  </a:lnTo>
                  <a:lnTo>
                    <a:pt x="124" y="61"/>
                  </a:lnTo>
                  <a:lnTo>
                    <a:pt x="125" y="67"/>
                  </a:lnTo>
                  <a:lnTo>
                    <a:pt x="126" y="75"/>
                  </a:lnTo>
                  <a:lnTo>
                    <a:pt x="127" y="82"/>
                  </a:lnTo>
                  <a:close/>
                </a:path>
              </a:pathLst>
            </a:custGeom>
            <a:solidFill>
              <a:srgbClr val="F9DA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5" name="Freeform 34"/>
            <p:cNvSpPr>
              <a:spLocks noEditPoints="1"/>
            </p:cNvSpPr>
            <p:nvPr/>
          </p:nvSpPr>
          <p:spPr bwMode="auto">
            <a:xfrm>
              <a:off x="1149" y="2647"/>
              <a:ext cx="25" cy="25"/>
            </a:xfrm>
            <a:custGeom>
              <a:avLst/>
              <a:gdLst>
                <a:gd name="T0" fmla="*/ 127 w 127"/>
                <a:gd name="T1" fmla="*/ 69 h 151"/>
                <a:gd name="T2" fmla="*/ 124 w 127"/>
                <a:gd name="T3" fmla="*/ 53 h 151"/>
                <a:gd name="T4" fmla="*/ 119 w 127"/>
                <a:gd name="T5" fmla="*/ 40 h 151"/>
                <a:gd name="T6" fmla="*/ 113 w 127"/>
                <a:gd name="T7" fmla="*/ 28 h 151"/>
                <a:gd name="T8" fmla="*/ 104 w 127"/>
                <a:gd name="T9" fmla="*/ 17 h 151"/>
                <a:gd name="T10" fmla="*/ 94 w 127"/>
                <a:gd name="T11" fmla="*/ 10 h 151"/>
                <a:gd name="T12" fmla="*/ 83 w 127"/>
                <a:gd name="T13" fmla="*/ 4 h 151"/>
                <a:gd name="T14" fmla="*/ 71 w 127"/>
                <a:gd name="T15" fmla="*/ 0 h 151"/>
                <a:gd name="T16" fmla="*/ 58 w 127"/>
                <a:gd name="T17" fmla="*/ 0 h 151"/>
                <a:gd name="T18" fmla="*/ 45 w 127"/>
                <a:gd name="T19" fmla="*/ 4 h 151"/>
                <a:gd name="T20" fmla="*/ 33 w 127"/>
                <a:gd name="T21" fmla="*/ 10 h 151"/>
                <a:gd name="T22" fmla="*/ 23 w 127"/>
                <a:gd name="T23" fmla="*/ 17 h 151"/>
                <a:gd name="T24" fmla="*/ 15 w 127"/>
                <a:gd name="T25" fmla="*/ 28 h 151"/>
                <a:gd name="T26" fmla="*/ 8 w 127"/>
                <a:gd name="T27" fmla="*/ 40 h 151"/>
                <a:gd name="T28" fmla="*/ 3 w 127"/>
                <a:gd name="T29" fmla="*/ 53 h 151"/>
                <a:gd name="T30" fmla="*/ 0 w 127"/>
                <a:gd name="T31" fmla="*/ 69 h 151"/>
                <a:gd name="T32" fmla="*/ 0 w 127"/>
                <a:gd name="T33" fmla="*/ 83 h 151"/>
                <a:gd name="T34" fmla="*/ 3 w 127"/>
                <a:gd name="T35" fmla="*/ 99 h 151"/>
                <a:gd name="T36" fmla="*/ 8 w 127"/>
                <a:gd name="T37" fmla="*/ 112 h 151"/>
                <a:gd name="T38" fmla="*/ 15 w 127"/>
                <a:gd name="T39" fmla="*/ 124 h 151"/>
                <a:gd name="T40" fmla="*/ 23 w 127"/>
                <a:gd name="T41" fmla="*/ 135 h 151"/>
                <a:gd name="T42" fmla="*/ 33 w 127"/>
                <a:gd name="T43" fmla="*/ 142 h 151"/>
                <a:gd name="T44" fmla="*/ 45 w 127"/>
                <a:gd name="T45" fmla="*/ 148 h 151"/>
                <a:gd name="T46" fmla="*/ 58 w 127"/>
                <a:gd name="T47" fmla="*/ 151 h 151"/>
                <a:gd name="T48" fmla="*/ 71 w 127"/>
                <a:gd name="T49" fmla="*/ 151 h 151"/>
                <a:gd name="T50" fmla="*/ 83 w 127"/>
                <a:gd name="T51" fmla="*/ 148 h 151"/>
                <a:gd name="T52" fmla="*/ 94 w 127"/>
                <a:gd name="T53" fmla="*/ 142 h 151"/>
                <a:gd name="T54" fmla="*/ 104 w 127"/>
                <a:gd name="T55" fmla="*/ 135 h 151"/>
                <a:gd name="T56" fmla="*/ 113 w 127"/>
                <a:gd name="T57" fmla="*/ 124 h 151"/>
                <a:gd name="T58" fmla="*/ 119 w 127"/>
                <a:gd name="T59" fmla="*/ 112 h 151"/>
                <a:gd name="T60" fmla="*/ 124 w 127"/>
                <a:gd name="T61" fmla="*/ 99 h 151"/>
                <a:gd name="T62" fmla="*/ 127 w 127"/>
                <a:gd name="T63" fmla="*/ 83 h 151"/>
                <a:gd name="T64" fmla="*/ 118 w 127"/>
                <a:gd name="T65" fmla="*/ 76 h 151"/>
                <a:gd name="T66" fmla="*/ 117 w 127"/>
                <a:gd name="T67" fmla="*/ 89 h 151"/>
                <a:gd name="T68" fmla="*/ 114 w 127"/>
                <a:gd name="T69" fmla="*/ 101 h 151"/>
                <a:gd name="T70" fmla="*/ 102 w 127"/>
                <a:gd name="T71" fmla="*/ 121 h 151"/>
                <a:gd name="T72" fmla="*/ 85 w 127"/>
                <a:gd name="T73" fmla="*/ 136 h 151"/>
                <a:gd name="T74" fmla="*/ 75 w 127"/>
                <a:gd name="T75" fmla="*/ 139 h 151"/>
                <a:gd name="T76" fmla="*/ 64 w 127"/>
                <a:gd name="T77" fmla="*/ 141 h 151"/>
                <a:gd name="T78" fmla="*/ 53 w 127"/>
                <a:gd name="T79" fmla="*/ 139 h 151"/>
                <a:gd name="T80" fmla="*/ 43 w 127"/>
                <a:gd name="T81" fmla="*/ 136 h 151"/>
                <a:gd name="T82" fmla="*/ 33 w 127"/>
                <a:gd name="T83" fmla="*/ 130 h 151"/>
                <a:gd name="T84" fmla="*/ 25 w 127"/>
                <a:gd name="T85" fmla="*/ 121 h 151"/>
                <a:gd name="T86" fmla="*/ 18 w 127"/>
                <a:gd name="T87" fmla="*/ 112 h 151"/>
                <a:gd name="T88" fmla="*/ 13 w 127"/>
                <a:gd name="T89" fmla="*/ 101 h 151"/>
                <a:gd name="T90" fmla="*/ 10 w 127"/>
                <a:gd name="T91" fmla="*/ 89 h 151"/>
                <a:gd name="T92" fmla="*/ 9 w 127"/>
                <a:gd name="T93" fmla="*/ 76 h 151"/>
                <a:gd name="T94" fmla="*/ 10 w 127"/>
                <a:gd name="T95" fmla="*/ 63 h 151"/>
                <a:gd name="T96" fmla="*/ 13 w 127"/>
                <a:gd name="T97" fmla="*/ 51 h 151"/>
                <a:gd name="T98" fmla="*/ 25 w 127"/>
                <a:gd name="T99" fmla="*/ 30 h 151"/>
                <a:gd name="T100" fmla="*/ 43 w 127"/>
                <a:gd name="T101" fmla="*/ 16 h 151"/>
                <a:gd name="T102" fmla="*/ 53 w 127"/>
                <a:gd name="T103" fmla="*/ 12 h 151"/>
                <a:gd name="T104" fmla="*/ 64 w 127"/>
                <a:gd name="T105" fmla="*/ 11 h 151"/>
                <a:gd name="T106" fmla="*/ 75 w 127"/>
                <a:gd name="T107" fmla="*/ 12 h 151"/>
                <a:gd name="T108" fmla="*/ 85 w 127"/>
                <a:gd name="T109" fmla="*/ 16 h 151"/>
                <a:gd name="T110" fmla="*/ 102 w 127"/>
                <a:gd name="T111" fmla="*/ 30 h 151"/>
                <a:gd name="T112" fmla="*/ 114 w 127"/>
                <a:gd name="T113" fmla="*/ 51 h 151"/>
                <a:gd name="T114" fmla="*/ 117 w 127"/>
                <a:gd name="T115" fmla="*/ 63 h 151"/>
                <a:gd name="T116" fmla="*/ 118 w 127"/>
                <a:gd name="T117" fmla="*/ 7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7" h="151">
                  <a:moveTo>
                    <a:pt x="127" y="76"/>
                  </a:moveTo>
                  <a:lnTo>
                    <a:pt x="127" y="69"/>
                  </a:lnTo>
                  <a:lnTo>
                    <a:pt x="126" y="60"/>
                  </a:lnTo>
                  <a:lnTo>
                    <a:pt x="124" y="53"/>
                  </a:lnTo>
                  <a:lnTo>
                    <a:pt x="122" y="46"/>
                  </a:lnTo>
                  <a:lnTo>
                    <a:pt x="119" y="40"/>
                  </a:lnTo>
                  <a:lnTo>
                    <a:pt x="116" y="34"/>
                  </a:lnTo>
                  <a:lnTo>
                    <a:pt x="113" y="28"/>
                  </a:lnTo>
                  <a:lnTo>
                    <a:pt x="109" y="22"/>
                  </a:lnTo>
                  <a:lnTo>
                    <a:pt x="104" y="17"/>
                  </a:lnTo>
                  <a:lnTo>
                    <a:pt x="99" y="13"/>
                  </a:lnTo>
                  <a:lnTo>
                    <a:pt x="94" y="10"/>
                  </a:lnTo>
                  <a:lnTo>
                    <a:pt x="89" y="6"/>
                  </a:lnTo>
                  <a:lnTo>
                    <a:pt x="83" y="4"/>
                  </a:lnTo>
                  <a:lnTo>
                    <a:pt x="77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1" y="1"/>
                  </a:lnTo>
                  <a:lnTo>
                    <a:pt x="45" y="4"/>
                  </a:lnTo>
                  <a:lnTo>
                    <a:pt x="40" y="6"/>
                  </a:lnTo>
                  <a:lnTo>
                    <a:pt x="33" y="10"/>
                  </a:lnTo>
                  <a:lnTo>
                    <a:pt x="28" y="13"/>
                  </a:lnTo>
                  <a:lnTo>
                    <a:pt x="23" y="17"/>
                  </a:lnTo>
                  <a:lnTo>
                    <a:pt x="19" y="22"/>
                  </a:lnTo>
                  <a:lnTo>
                    <a:pt x="15" y="28"/>
                  </a:lnTo>
                  <a:lnTo>
                    <a:pt x="11" y="34"/>
                  </a:lnTo>
                  <a:lnTo>
                    <a:pt x="8" y="40"/>
                  </a:lnTo>
                  <a:lnTo>
                    <a:pt x="5" y="46"/>
                  </a:lnTo>
                  <a:lnTo>
                    <a:pt x="3" y="53"/>
                  </a:lnTo>
                  <a:lnTo>
                    <a:pt x="1" y="60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0" y="83"/>
                  </a:lnTo>
                  <a:lnTo>
                    <a:pt x="1" y="91"/>
                  </a:lnTo>
                  <a:lnTo>
                    <a:pt x="3" y="99"/>
                  </a:lnTo>
                  <a:lnTo>
                    <a:pt x="5" y="105"/>
                  </a:lnTo>
                  <a:lnTo>
                    <a:pt x="8" y="112"/>
                  </a:lnTo>
                  <a:lnTo>
                    <a:pt x="11" y="118"/>
                  </a:lnTo>
                  <a:lnTo>
                    <a:pt x="15" y="124"/>
                  </a:lnTo>
                  <a:lnTo>
                    <a:pt x="19" y="130"/>
                  </a:lnTo>
                  <a:lnTo>
                    <a:pt x="23" y="135"/>
                  </a:lnTo>
                  <a:lnTo>
                    <a:pt x="28" y="138"/>
                  </a:lnTo>
                  <a:lnTo>
                    <a:pt x="33" y="142"/>
                  </a:lnTo>
                  <a:lnTo>
                    <a:pt x="40" y="145"/>
                  </a:lnTo>
                  <a:lnTo>
                    <a:pt x="45" y="148"/>
                  </a:lnTo>
                  <a:lnTo>
                    <a:pt x="51" y="150"/>
                  </a:lnTo>
                  <a:lnTo>
                    <a:pt x="58" y="151"/>
                  </a:lnTo>
                  <a:lnTo>
                    <a:pt x="64" y="151"/>
                  </a:lnTo>
                  <a:lnTo>
                    <a:pt x="71" y="151"/>
                  </a:lnTo>
                  <a:lnTo>
                    <a:pt x="77" y="150"/>
                  </a:lnTo>
                  <a:lnTo>
                    <a:pt x="83" y="148"/>
                  </a:lnTo>
                  <a:lnTo>
                    <a:pt x="89" y="145"/>
                  </a:lnTo>
                  <a:lnTo>
                    <a:pt x="94" y="142"/>
                  </a:lnTo>
                  <a:lnTo>
                    <a:pt x="99" y="138"/>
                  </a:lnTo>
                  <a:lnTo>
                    <a:pt x="104" y="135"/>
                  </a:lnTo>
                  <a:lnTo>
                    <a:pt x="109" y="130"/>
                  </a:lnTo>
                  <a:lnTo>
                    <a:pt x="113" y="124"/>
                  </a:lnTo>
                  <a:lnTo>
                    <a:pt x="116" y="118"/>
                  </a:lnTo>
                  <a:lnTo>
                    <a:pt x="119" y="112"/>
                  </a:lnTo>
                  <a:lnTo>
                    <a:pt x="122" y="105"/>
                  </a:lnTo>
                  <a:lnTo>
                    <a:pt x="124" y="99"/>
                  </a:lnTo>
                  <a:lnTo>
                    <a:pt x="126" y="91"/>
                  </a:lnTo>
                  <a:lnTo>
                    <a:pt x="127" y="83"/>
                  </a:lnTo>
                  <a:lnTo>
                    <a:pt x="127" y="76"/>
                  </a:lnTo>
                  <a:close/>
                  <a:moveTo>
                    <a:pt x="118" y="76"/>
                  </a:moveTo>
                  <a:lnTo>
                    <a:pt x="118" y="82"/>
                  </a:lnTo>
                  <a:lnTo>
                    <a:pt x="117" y="89"/>
                  </a:lnTo>
                  <a:lnTo>
                    <a:pt x="116" y="95"/>
                  </a:lnTo>
                  <a:lnTo>
                    <a:pt x="114" y="101"/>
                  </a:lnTo>
                  <a:lnTo>
                    <a:pt x="109" y="112"/>
                  </a:lnTo>
                  <a:lnTo>
                    <a:pt x="102" y="121"/>
                  </a:lnTo>
                  <a:lnTo>
                    <a:pt x="94" y="130"/>
                  </a:lnTo>
                  <a:lnTo>
                    <a:pt x="85" y="136"/>
                  </a:lnTo>
                  <a:lnTo>
                    <a:pt x="80" y="138"/>
                  </a:lnTo>
                  <a:lnTo>
                    <a:pt x="75" y="139"/>
                  </a:lnTo>
                  <a:lnTo>
                    <a:pt x="70" y="141"/>
                  </a:lnTo>
                  <a:lnTo>
                    <a:pt x="64" y="141"/>
                  </a:lnTo>
                  <a:lnTo>
                    <a:pt x="59" y="141"/>
                  </a:lnTo>
                  <a:lnTo>
                    <a:pt x="53" y="139"/>
                  </a:lnTo>
                  <a:lnTo>
                    <a:pt x="48" y="138"/>
                  </a:lnTo>
                  <a:lnTo>
                    <a:pt x="43" y="136"/>
                  </a:lnTo>
                  <a:lnTo>
                    <a:pt x="38" y="132"/>
                  </a:lnTo>
                  <a:lnTo>
                    <a:pt x="33" y="130"/>
                  </a:lnTo>
                  <a:lnTo>
                    <a:pt x="29" y="126"/>
                  </a:lnTo>
                  <a:lnTo>
                    <a:pt x="25" y="121"/>
                  </a:lnTo>
                  <a:lnTo>
                    <a:pt x="21" y="117"/>
                  </a:lnTo>
                  <a:lnTo>
                    <a:pt x="18" y="112"/>
                  </a:lnTo>
                  <a:lnTo>
                    <a:pt x="16" y="107"/>
                  </a:lnTo>
                  <a:lnTo>
                    <a:pt x="13" y="101"/>
                  </a:lnTo>
                  <a:lnTo>
                    <a:pt x="12" y="95"/>
                  </a:lnTo>
                  <a:lnTo>
                    <a:pt x="10" y="89"/>
                  </a:lnTo>
                  <a:lnTo>
                    <a:pt x="9" y="82"/>
                  </a:lnTo>
                  <a:lnTo>
                    <a:pt x="9" y="76"/>
                  </a:lnTo>
                  <a:lnTo>
                    <a:pt x="9" y="69"/>
                  </a:lnTo>
                  <a:lnTo>
                    <a:pt x="10" y="63"/>
                  </a:lnTo>
                  <a:lnTo>
                    <a:pt x="12" y="57"/>
                  </a:lnTo>
                  <a:lnTo>
                    <a:pt x="13" y="51"/>
                  </a:lnTo>
                  <a:lnTo>
                    <a:pt x="18" y="40"/>
                  </a:lnTo>
                  <a:lnTo>
                    <a:pt x="25" y="30"/>
                  </a:lnTo>
                  <a:lnTo>
                    <a:pt x="33" y="22"/>
                  </a:lnTo>
                  <a:lnTo>
                    <a:pt x="43" y="16"/>
                  </a:lnTo>
                  <a:lnTo>
                    <a:pt x="48" y="13"/>
                  </a:lnTo>
                  <a:lnTo>
                    <a:pt x="53" y="12"/>
                  </a:lnTo>
                  <a:lnTo>
                    <a:pt x="59" y="11"/>
                  </a:lnTo>
                  <a:lnTo>
                    <a:pt x="64" y="11"/>
                  </a:lnTo>
                  <a:lnTo>
                    <a:pt x="70" y="11"/>
                  </a:lnTo>
                  <a:lnTo>
                    <a:pt x="75" y="12"/>
                  </a:lnTo>
                  <a:lnTo>
                    <a:pt x="80" y="13"/>
                  </a:lnTo>
                  <a:lnTo>
                    <a:pt x="85" y="16"/>
                  </a:lnTo>
                  <a:lnTo>
                    <a:pt x="94" y="22"/>
                  </a:lnTo>
                  <a:lnTo>
                    <a:pt x="102" y="30"/>
                  </a:lnTo>
                  <a:lnTo>
                    <a:pt x="109" y="40"/>
                  </a:lnTo>
                  <a:lnTo>
                    <a:pt x="114" y="51"/>
                  </a:lnTo>
                  <a:lnTo>
                    <a:pt x="116" y="57"/>
                  </a:lnTo>
                  <a:lnTo>
                    <a:pt x="117" y="63"/>
                  </a:lnTo>
                  <a:lnTo>
                    <a:pt x="118" y="69"/>
                  </a:lnTo>
                  <a:lnTo>
                    <a:pt x="118" y="76"/>
                  </a:lnTo>
                  <a:close/>
                </a:path>
              </a:pathLst>
            </a:custGeom>
            <a:solidFill>
              <a:srgbClr val="F9D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6" name="Freeform 35"/>
            <p:cNvSpPr>
              <a:spLocks noEditPoints="1"/>
            </p:cNvSpPr>
            <p:nvPr/>
          </p:nvSpPr>
          <p:spPr bwMode="auto">
            <a:xfrm>
              <a:off x="1150" y="2648"/>
              <a:ext cx="23" cy="23"/>
            </a:xfrm>
            <a:custGeom>
              <a:avLst/>
              <a:gdLst>
                <a:gd name="T0" fmla="*/ 117 w 118"/>
                <a:gd name="T1" fmla="*/ 64 h 140"/>
                <a:gd name="T2" fmla="*/ 115 w 118"/>
                <a:gd name="T3" fmla="*/ 50 h 140"/>
                <a:gd name="T4" fmla="*/ 110 w 118"/>
                <a:gd name="T5" fmla="*/ 37 h 140"/>
                <a:gd name="T6" fmla="*/ 104 w 118"/>
                <a:gd name="T7" fmla="*/ 26 h 140"/>
                <a:gd name="T8" fmla="*/ 96 w 118"/>
                <a:gd name="T9" fmla="*/ 17 h 140"/>
                <a:gd name="T10" fmla="*/ 87 w 118"/>
                <a:gd name="T11" fmla="*/ 10 h 140"/>
                <a:gd name="T12" fmla="*/ 76 w 118"/>
                <a:gd name="T13" fmla="*/ 4 h 140"/>
                <a:gd name="T14" fmla="*/ 65 w 118"/>
                <a:gd name="T15" fmla="*/ 1 h 140"/>
                <a:gd name="T16" fmla="*/ 53 w 118"/>
                <a:gd name="T17" fmla="*/ 1 h 140"/>
                <a:gd name="T18" fmla="*/ 42 w 118"/>
                <a:gd name="T19" fmla="*/ 4 h 140"/>
                <a:gd name="T20" fmla="*/ 31 w 118"/>
                <a:gd name="T21" fmla="*/ 10 h 140"/>
                <a:gd name="T22" fmla="*/ 21 w 118"/>
                <a:gd name="T23" fmla="*/ 17 h 140"/>
                <a:gd name="T24" fmla="*/ 13 w 118"/>
                <a:gd name="T25" fmla="*/ 26 h 140"/>
                <a:gd name="T26" fmla="*/ 7 w 118"/>
                <a:gd name="T27" fmla="*/ 37 h 140"/>
                <a:gd name="T28" fmla="*/ 2 w 118"/>
                <a:gd name="T29" fmla="*/ 50 h 140"/>
                <a:gd name="T30" fmla="*/ 0 w 118"/>
                <a:gd name="T31" fmla="*/ 64 h 140"/>
                <a:gd name="T32" fmla="*/ 0 w 118"/>
                <a:gd name="T33" fmla="*/ 78 h 140"/>
                <a:gd name="T34" fmla="*/ 2 w 118"/>
                <a:gd name="T35" fmla="*/ 91 h 140"/>
                <a:gd name="T36" fmla="*/ 7 w 118"/>
                <a:gd name="T37" fmla="*/ 104 h 140"/>
                <a:gd name="T38" fmla="*/ 13 w 118"/>
                <a:gd name="T39" fmla="*/ 115 h 140"/>
                <a:gd name="T40" fmla="*/ 21 w 118"/>
                <a:gd name="T41" fmla="*/ 125 h 140"/>
                <a:gd name="T42" fmla="*/ 31 w 118"/>
                <a:gd name="T43" fmla="*/ 132 h 140"/>
                <a:gd name="T44" fmla="*/ 42 w 118"/>
                <a:gd name="T45" fmla="*/ 138 h 140"/>
                <a:gd name="T46" fmla="*/ 53 w 118"/>
                <a:gd name="T47" fmla="*/ 140 h 140"/>
                <a:gd name="T48" fmla="*/ 65 w 118"/>
                <a:gd name="T49" fmla="*/ 140 h 140"/>
                <a:gd name="T50" fmla="*/ 76 w 118"/>
                <a:gd name="T51" fmla="*/ 138 h 140"/>
                <a:gd name="T52" fmla="*/ 87 w 118"/>
                <a:gd name="T53" fmla="*/ 132 h 140"/>
                <a:gd name="T54" fmla="*/ 96 w 118"/>
                <a:gd name="T55" fmla="*/ 125 h 140"/>
                <a:gd name="T56" fmla="*/ 104 w 118"/>
                <a:gd name="T57" fmla="*/ 115 h 140"/>
                <a:gd name="T58" fmla="*/ 110 w 118"/>
                <a:gd name="T59" fmla="*/ 104 h 140"/>
                <a:gd name="T60" fmla="*/ 115 w 118"/>
                <a:gd name="T61" fmla="*/ 91 h 140"/>
                <a:gd name="T62" fmla="*/ 117 w 118"/>
                <a:gd name="T63" fmla="*/ 78 h 140"/>
                <a:gd name="T64" fmla="*/ 109 w 118"/>
                <a:gd name="T65" fmla="*/ 71 h 140"/>
                <a:gd name="T66" fmla="*/ 105 w 118"/>
                <a:gd name="T67" fmla="*/ 94 h 140"/>
                <a:gd name="T68" fmla="*/ 94 w 118"/>
                <a:gd name="T69" fmla="*/ 113 h 140"/>
                <a:gd name="T70" fmla="*/ 78 w 118"/>
                <a:gd name="T71" fmla="*/ 126 h 140"/>
                <a:gd name="T72" fmla="*/ 59 w 118"/>
                <a:gd name="T73" fmla="*/ 130 h 140"/>
                <a:gd name="T74" fmla="*/ 40 w 118"/>
                <a:gd name="T75" fmla="*/ 126 h 140"/>
                <a:gd name="T76" fmla="*/ 23 w 118"/>
                <a:gd name="T77" fmla="*/ 113 h 140"/>
                <a:gd name="T78" fmla="*/ 13 w 118"/>
                <a:gd name="T79" fmla="*/ 94 h 140"/>
                <a:gd name="T80" fmla="*/ 9 w 118"/>
                <a:gd name="T81" fmla="*/ 71 h 140"/>
                <a:gd name="T82" fmla="*/ 13 w 118"/>
                <a:gd name="T83" fmla="*/ 48 h 140"/>
                <a:gd name="T84" fmla="*/ 23 w 118"/>
                <a:gd name="T85" fmla="*/ 29 h 140"/>
                <a:gd name="T86" fmla="*/ 40 w 118"/>
                <a:gd name="T87" fmla="*/ 16 h 140"/>
                <a:gd name="T88" fmla="*/ 59 w 118"/>
                <a:gd name="T89" fmla="*/ 11 h 140"/>
                <a:gd name="T90" fmla="*/ 78 w 118"/>
                <a:gd name="T91" fmla="*/ 16 h 140"/>
                <a:gd name="T92" fmla="*/ 94 w 118"/>
                <a:gd name="T93" fmla="*/ 29 h 140"/>
                <a:gd name="T94" fmla="*/ 105 w 118"/>
                <a:gd name="T95" fmla="*/ 48 h 140"/>
                <a:gd name="T96" fmla="*/ 109 w 118"/>
                <a:gd name="T97" fmla="*/ 7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8" h="140">
                  <a:moveTo>
                    <a:pt x="118" y="71"/>
                  </a:moveTo>
                  <a:lnTo>
                    <a:pt x="117" y="64"/>
                  </a:lnTo>
                  <a:lnTo>
                    <a:pt x="116" y="56"/>
                  </a:lnTo>
                  <a:lnTo>
                    <a:pt x="115" y="50"/>
                  </a:lnTo>
                  <a:lnTo>
                    <a:pt x="113" y="43"/>
                  </a:lnTo>
                  <a:lnTo>
                    <a:pt x="110" y="37"/>
                  </a:lnTo>
                  <a:lnTo>
                    <a:pt x="108" y="31"/>
                  </a:lnTo>
                  <a:lnTo>
                    <a:pt x="104" y="26"/>
                  </a:lnTo>
                  <a:lnTo>
                    <a:pt x="100" y="22"/>
                  </a:lnTo>
                  <a:lnTo>
                    <a:pt x="96" y="17"/>
                  </a:lnTo>
                  <a:lnTo>
                    <a:pt x="92" y="12"/>
                  </a:lnTo>
                  <a:lnTo>
                    <a:pt x="87" y="10"/>
                  </a:lnTo>
                  <a:lnTo>
                    <a:pt x="82" y="6"/>
                  </a:lnTo>
                  <a:lnTo>
                    <a:pt x="76" y="4"/>
                  </a:lnTo>
                  <a:lnTo>
                    <a:pt x="71" y="2"/>
                  </a:lnTo>
                  <a:lnTo>
                    <a:pt x="65" y="1"/>
                  </a:lnTo>
                  <a:lnTo>
                    <a:pt x="59" y="0"/>
                  </a:lnTo>
                  <a:lnTo>
                    <a:pt x="53" y="1"/>
                  </a:lnTo>
                  <a:lnTo>
                    <a:pt x="47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31" y="10"/>
                  </a:lnTo>
                  <a:lnTo>
                    <a:pt x="25" y="12"/>
                  </a:lnTo>
                  <a:lnTo>
                    <a:pt x="21" y="17"/>
                  </a:lnTo>
                  <a:lnTo>
                    <a:pt x="17" y="22"/>
                  </a:lnTo>
                  <a:lnTo>
                    <a:pt x="13" y="26"/>
                  </a:lnTo>
                  <a:lnTo>
                    <a:pt x="10" y="31"/>
                  </a:lnTo>
                  <a:lnTo>
                    <a:pt x="7" y="37"/>
                  </a:lnTo>
                  <a:lnTo>
                    <a:pt x="4" y="43"/>
                  </a:lnTo>
                  <a:lnTo>
                    <a:pt x="2" y="50"/>
                  </a:lnTo>
                  <a:lnTo>
                    <a:pt x="1" y="56"/>
                  </a:lnTo>
                  <a:lnTo>
                    <a:pt x="0" y="64"/>
                  </a:lnTo>
                  <a:lnTo>
                    <a:pt x="0" y="71"/>
                  </a:lnTo>
                  <a:lnTo>
                    <a:pt x="0" y="78"/>
                  </a:lnTo>
                  <a:lnTo>
                    <a:pt x="1" y="85"/>
                  </a:lnTo>
                  <a:lnTo>
                    <a:pt x="2" y="91"/>
                  </a:lnTo>
                  <a:lnTo>
                    <a:pt x="4" y="98"/>
                  </a:lnTo>
                  <a:lnTo>
                    <a:pt x="7" y="104"/>
                  </a:lnTo>
                  <a:lnTo>
                    <a:pt x="10" y="110"/>
                  </a:lnTo>
                  <a:lnTo>
                    <a:pt x="13" y="115"/>
                  </a:lnTo>
                  <a:lnTo>
                    <a:pt x="17" y="120"/>
                  </a:lnTo>
                  <a:lnTo>
                    <a:pt x="21" y="125"/>
                  </a:lnTo>
                  <a:lnTo>
                    <a:pt x="25" y="128"/>
                  </a:lnTo>
                  <a:lnTo>
                    <a:pt x="31" y="132"/>
                  </a:lnTo>
                  <a:lnTo>
                    <a:pt x="36" y="136"/>
                  </a:lnTo>
                  <a:lnTo>
                    <a:pt x="42" y="138"/>
                  </a:lnTo>
                  <a:lnTo>
                    <a:pt x="47" y="139"/>
                  </a:lnTo>
                  <a:lnTo>
                    <a:pt x="53" y="140"/>
                  </a:lnTo>
                  <a:lnTo>
                    <a:pt x="59" y="140"/>
                  </a:lnTo>
                  <a:lnTo>
                    <a:pt x="65" y="140"/>
                  </a:lnTo>
                  <a:lnTo>
                    <a:pt x="71" y="139"/>
                  </a:lnTo>
                  <a:lnTo>
                    <a:pt x="76" y="138"/>
                  </a:lnTo>
                  <a:lnTo>
                    <a:pt x="82" y="136"/>
                  </a:lnTo>
                  <a:lnTo>
                    <a:pt x="87" y="132"/>
                  </a:lnTo>
                  <a:lnTo>
                    <a:pt x="92" y="128"/>
                  </a:lnTo>
                  <a:lnTo>
                    <a:pt x="96" y="125"/>
                  </a:lnTo>
                  <a:lnTo>
                    <a:pt x="100" y="120"/>
                  </a:lnTo>
                  <a:lnTo>
                    <a:pt x="104" y="115"/>
                  </a:lnTo>
                  <a:lnTo>
                    <a:pt x="108" y="110"/>
                  </a:lnTo>
                  <a:lnTo>
                    <a:pt x="110" y="104"/>
                  </a:lnTo>
                  <a:lnTo>
                    <a:pt x="113" y="98"/>
                  </a:lnTo>
                  <a:lnTo>
                    <a:pt x="115" y="91"/>
                  </a:lnTo>
                  <a:lnTo>
                    <a:pt x="116" y="85"/>
                  </a:lnTo>
                  <a:lnTo>
                    <a:pt x="117" y="78"/>
                  </a:lnTo>
                  <a:lnTo>
                    <a:pt x="118" y="71"/>
                  </a:lnTo>
                  <a:close/>
                  <a:moveTo>
                    <a:pt x="109" y="71"/>
                  </a:moveTo>
                  <a:lnTo>
                    <a:pt x="108" y="83"/>
                  </a:lnTo>
                  <a:lnTo>
                    <a:pt x="105" y="94"/>
                  </a:lnTo>
                  <a:lnTo>
                    <a:pt x="100" y="104"/>
                  </a:lnTo>
                  <a:lnTo>
                    <a:pt x="94" y="113"/>
                  </a:lnTo>
                  <a:lnTo>
                    <a:pt x="87" y="120"/>
                  </a:lnTo>
                  <a:lnTo>
                    <a:pt x="78" y="126"/>
                  </a:lnTo>
                  <a:lnTo>
                    <a:pt x="69" y="128"/>
                  </a:lnTo>
                  <a:lnTo>
                    <a:pt x="59" y="130"/>
                  </a:lnTo>
                  <a:lnTo>
                    <a:pt x="49" y="128"/>
                  </a:lnTo>
                  <a:lnTo>
                    <a:pt x="40" y="126"/>
                  </a:lnTo>
                  <a:lnTo>
                    <a:pt x="31" y="120"/>
                  </a:lnTo>
                  <a:lnTo>
                    <a:pt x="23" y="113"/>
                  </a:lnTo>
                  <a:lnTo>
                    <a:pt x="17" y="104"/>
                  </a:lnTo>
                  <a:lnTo>
                    <a:pt x="13" y="94"/>
                  </a:lnTo>
                  <a:lnTo>
                    <a:pt x="10" y="83"/>
                  </a:lnTo>
                  <a:lnTo>
                    <a:pt x="9" y="71"/>
                  </a:lnTo>
                  <a:lnTo>
                    <a:pt x="10" y="59"/>
                  </a:lnTo>
                  <a:lnTo>
                    <a:pt x="13" y="48"/>
                  </a:lnTo>
                  <a:lnTo>
                    <a:pt x="17" y="37"/>
                  </a:lnTo>
                  <a:lnTo>
                    <a:pt x="23" y="29"/>
                  </a:lnTo>
                  <a:lnTo>
                    <a:pt x="31" y="22"/>
                  </a:lnTo>
                  <a:lnTo>
                    <a:pt x="40" y="16"/>
                  </a:lnTo>
                  <a:lnTo>
                    <a:pt x="49" y="12"/>
                  </a:lnTo>
                  <a:lnTo>
                    <a:pt x="59" y="11"/>
                  </a:lnTo>
                  <a:lnTo>
                    <a:pt x="69" y="12"/>
                  </a:lnTo>
                  <a:lnTo>
                    <a:pt x="78" y="16"/>
                  </a:lnTo>
                  <a:lnTo>
                    <a:pt x="87" y="22"/>
                  </a:lnTo>
                  <a:lnTo>
                    <a:pt x="94" y="29"/>
                  </a:lnTo>
                  <a:lnTo>
                    <a:pt x="100" y="37"/>
                  </a:lnTo>
                  <a:lnTo>
                    <a:pt x="105" y="48"/>
                  </a:lnTo>
                  <a:lnTo>
                    <a:pt x="108" y="59"/>
                  </a:lnTo>
                  <a:lnTo>
                    <a:pt x="109" y="71"/>
                  </a:lnTo>
                  <a:close/>
                </a:path>
              </a:pathLst>
            </a:custGeom>
            <a:solidFill>
              <a:srgbClr val="F9E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7" name="Freeform 36"/>
            <p:cNvSpPr>
              <a:spLocks noEditPoints="1"/>
            </p:cNvSpPr>
            <p:nvPr/>
          </p:nvSpPr>
          <p:spPr bwMode="auto">
            <a:xfrm>
              <a:off x="1151" y="2649"/>
              <a:ext cx="21" cy="21"/>
            </a:xfrm>
            <a:custGeom>
              <a:avLst/>
              <a:gdLst>
                <a:gd name="T0" fmla="*/ 109 w 109"/>
                <a:gd name="T1" fmla="*/ 58 h 130"/>
                <a:gd name="T2" fmla="*/ 107 w 109"/>
                <a:gd name="T3" fmla="*/ 46 h 130"/>
                <a:gd name="T4" fmla="*/ 100 w 109"/>
                <a:gd name="T5" fmla="*/ 29 h 130"/>
                <a:gd name="T6" fmla="*/ 85 w 109"/>
                <a:gd name="T7" fmla="*/ 11 h 130"/>
                <a:gd name="T8" fmla="*/ 71 w 109"/>
                <a:gd name="T9" fmla="*/ 2 h 130"/>
                <a:gd name="T10" fmla="*/ 61 w 109"/>
                <a:gd name="T11" fmla="*/ 0 h 130"/>
                <a:gd name="T12" fmla="*/ 50 w 109"/>
                <a:gd name="T13" fmla="*/ 0 h 130"/>
                <a:gd name="T14" fmla="*/ 39 w 109"/>
                <a:gd name="T15" fmla="*/ 2 h 130"/>
                <a:gd name="T16" fmla="*/ 24 w 109"/>
                <a:gd name="T17" fmla="*/ 11 h 130"/>
                <a:gd name="T18" fmla="*/ 9 w 109"/>
                <a:gd name="T19" fmla="*/ 29 h 130"/>
                <a:gd name="T20" fmla="*/ 3 w 109"/>
                <a:gd name="T21" fmla="*/ 46 h 130"/>
                <a:gd name="T22" fmla="*/ 0 w 109"/>
                <a:gd name="T23" fmla="*/ 58 h 130"/>
                <a:gd name="T24" fmla="*/ 0 w 109"/>
                <a:gd name="T25" fmla="*/ 71 h 130"/>
                <a:gd name="T26" fmla="*/ 3 w 109"/>
                <a:gd name="T27" fmla="*/ 84 h 130"/>
                <a:gd name="T28" fmla="*/ 7 w 109"/>
                <a:gd name="T29" fmla="*/ 96 h 130"/>
                <a:gd name="T30" fmla="*/ 12 w 109"/>
                <a:gd name="T31" fmla="*/ 106 h 130"/>
                <a:gd name="T32" fmla="*/ 20 w 109"/>
                <a:gd name="T33" fmla="*/ 115 h 130"/>
                <a:gd name="T34" fmla="*/ 29 w 109"/>
                <a:gd name="T35" fmla="*/ 121 h 130"/>
                <a:gd name="T36" fmla="*/ 39 w 109"/>
                <a:gd name="T37" fmla="*/ 127 h 130"/>
                <a:gd name="T38" fmla="*/ 50 w 109"/>
                <a:gd name="T39" fmla="*/ 130 h 130"/>
                <a:gd name="T40" fmla="*/ 61 w 109"/>
                <a:gd name="T41" fmla="*/ 130 h 130"/>
                <a:gd name="T42" fmla="*/ 71 w 109"/>
                <a:gd name="T43" fmla="*/ 127 h 130"/>
                <a:gd name="T44" fmla="*/ 85 w 109"/>
                <a:gd name="T45" fmla="*/ 119 h 130"/>
                <a:gd name="T46" fmla="*/ 100 w 109"/>
                <a:gd name="T47" fmla="*/ 101 h 130"/>
                <a:gd name="T48" fmla="*/ 107 w 109"/>
                <a:gd name="T49" fmla="*/ 84 h 130"/>
                <a:gd name="T50" fmla="*/ 109 w 109"/>
                <a:gd name="T51" fmla="*/ 71 h 130"/>
                <a:gd name="T52" fmla="*/ 100 w 109"/>
                <a:gd name="T53" fmla="*/ 65 h 130"/>
                <a:gd name="T54" fmla="*/ 97 w 109"/>
                <a:gd name="T55" fmla="*/ 85 h 130"/>
                <a:gd name="T56" fmla="*/ 87 w 109"/>
                <a:gd name="T57" fmla="*/ 103 h 130"/>
                <a:gd name="T58" fmla="*/ 73 w 109"/>
                <a:gd name="T59" fmla="*/ 114 h 130"/>
                <a:gd name="T60" fmla="*/ 55 w 109"/>
                <a:gd name="T61" fmla="*/ 119 h 130"/>
                <a:gd name="T62" fmla="*/ 38 w 109"/>
                <a:gd name="T63" fmla="*/ 114 h 130"/>
                <a:gd name="T64" fmla="*/ 22 w 109"/>
                <a:gd name="T65" fmla="*/ 103 h 130"/>
                <a:gd name="T66" fmla="*/ 13 w 109"/>
                <a:gd name="T67" fmla="*/ 85 h 130"/>
                <a:gd name="T68" fmla="*/ 9 w 109"/>
                <a:gd name="T69" fmla="*/ 65 h 130"/>
                <a:gd name="T70" fmla="*/ 13 w 109"/>
                <a:gd name="T71" fmla="*/ 43 h 130"/>
                <a:gd name="T72" fmla="*/ 22 w 109"/>
                <a:gd name="T73" fmla="*/ 26 h 130"/>
                <a:gd name="T74" fmla="*/ 38 w 109"/>
                <a:gd name="T75" fmla="*/ 16 h 130"/>
                <a:gd name="T76" fmla="*/ 55 w 109"/>
                <a:gd name="T77" fmla="*/ 11 h 130"/>
                <a:gd name="T78" fmla="*/ 73 w 109"/>
                <a:gd name="T79" fmla="*/ 16 h 130"/>
                <a:gd name="T80" fmla="*/ 87 w 109"/>
                <a:gd name="T81" fmla="*/ 26 h 130"/>
                <a:gd name="T82" fmla="*/ 97 w 109"/>
                <a:gd name="T83" fmla="*/ 43 h 130"/>
                <a:gd name="T84" fmla="*/ 100 w 109"/>
                <a:gd name="T85" fmla="*/ 6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130">
                  <a:moveTo>
                    <a:pt x="109" y="65"/>
                  </a:moveTo>
                  <a:lnTo>
                    <a:pt x="109" y="58"/>
                  </a:lnTo>
                  <a:lnTo>
                    <a:pt x="108" y="52"/>
                  </a:lnTo>
                  <a:lnTo>
                    <a:pt x="107" y="46"/>
                  </a:lnTo>
                  <a:lnTo>
                    <a:pt x="105" y="40"/>
                  </a:lnTo>
                  <a:lnTo>
                    <a:pt x="100" y="29"/>
                  </a:lnTo>
                  <a:lnTo>
                    <a:pt x="93" y="19"/>
                  </a:lnTo>
                  <a:lnTo>
                    <a:pt x="85" y="11"/>
                  </a:lnTo>
                  <a:lnTo>
                    <a:pt x="76" y="5"/>
                  </a:lnTo>
                  <a:lnTo>
                    <a:pt x="71" y="2"/>
                  </a:lnTo>
                  <a:lnTo>
                    <a:pt x="66" y="1"/>
                  </a:lnTo>
                  <a:lnTo>
                    <a:pt x="61" y="0"/>
                  </a:lnTo>
                  <a:lnTo>
                    <a:pt x="55" y="0"/>
                  </a:lnTo>
                  <a:lnTo>
                    <a:pt x="50" y="0"/>
                  </a:lnTo>
                  <a:lnTo>
                    <a:pt x="44" y="1"/>
                  </a:lnTo>
                  <a:lnTo>
                    <a:pt x="39" y="2"/>
                  </a:lnTo>
                  <a:lnTo>
                    <a:pt x="34" y="5"/>
                  </a:lnTo>
                  <a:lnTo>
                    <a:pt x="24" y="11"/>
                  </a:lnTo>
                  <a:lnTo>
                    <a:pt x="16" y="19"/>
                  </a:lnTo>
                  <a:lnTo>
                    <a:pt x="9" y="29"/>
                  </a:lnTo>
                  <a:lnTo>
                    <a:pt x="4" y="40"/>
                  </a:lnTo>
                  <a:lnTo>
                    <a:pt x="3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0" y="71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4" y="90"/>
                  </a:lnTo>
                  <a:lnTo>
                    <a:pt x="7" y="96"/>
                  </a:lnTo>
                  <a:lnTo>
                    <a:pt x="9" y="101"/>
                  </a:lnTo>
                  <a:lnTo>
                    <a:pt x="12" y="106"/>
                  </a:lnTo>
                  <a:lnTo>
                    <a:pt x="16" y="110"/>
                  </a:lnTo>
                  <a:lnTo>
                    <a:pt x="20" y="115"/>
                  </a:lnTo>
                  <a:lnTo>
                    <a:pt x="24" y="119"/>
                  </a:lnTo>
                  <a:lnTo>
                    <a:pt x="29" y="121"/>
                  </a:lnTo>
                  <a:lnTo>
                    <a:pt x="34" y="125"/>
                  </a:lnTo>
                  <a:lnTo>
                    <a:pt x="39" y="127"/>
                  </a:lnTo>
                  <a:lnTo>
                    <a:pt x="44" y="128"/>
                  </a:lnTo>
                  <a:lnTo>
                    <a:pt x="50" y="130"/>
                  </a:lnTo>
                  <a:lnTo>
                    <a:pt x="55" y="130"/>
                  </a:lnTo>
                  <a:lnTo>
                    <a:pt x="61" y="130"/>
                  </a:lnTo>
                  <a:lnTo>
                    <a:pt x="66" y="128"/>
                  </a:lnTo>
                  <a:lnTo>
                    <a:pt x="71" y="127"/>
                  </a:lnTo>
                  <a:lnTo>
                    <a:pt x="76" y="125"/>
                  </a:lnTo>
                  <a:lnTo>
                    <a:pt x="85" y="119"/>
                  </a:lnTo>
                  <a:lnTo>
                    <a:pt x="93" y="110"/>
                  </a:lnTo>
                  <a:lnTo>
                    <a:pt x="100" y="101"/>
                  </a:lnTo>
                  <a:lnTo>
                    <a:pt x="105" y="90"/>
                  </a:lnTo>
                  <a:lnTo>
                    <a:pt x="107" y="84"/>
                  </a:lnTo>
                  <a:lnTo>
                    <a:pt x="108" y="78"/>
                  </a:lnTo>
                  <a:lnTo>
                    <a:pt x="109" y="71"/>
                  </a:lnTo>
                  <a:lnTo>
                    <a:pt x="109" y="65"/>
                  </a:lnTo>
                  <a:close/>
                  <a:moveTo>
                    <a:pt x="100" y="65"/>
                  </a:moveTo>
                  <a:lnTo>
                    <a:pt x="99" y="76"/>
                  </a:lnTo>
                  <a:lnTo>
                    <a:pt x="97" y="85"/>
                  </a:lnTo>
                  <a:lnTo>
                    <a:pt x="92" y="95"/>
                  </a:lnTo>
                  <a:lnTo>
                    <a:pt x="87" y="103"/>
                  </a:lnTo>
                  <a:lnTo>
                    <a:pt x="80" y="109"/>
                  </a:lnTo>
                  <a:lnTo>
                    <a:pt x="73" y="114"/>
                  </a:lnTo>
                  <a:lnTo>
                    <a:pt x="64" y="118"/>
                  </a:lnTo>
                  <a:lnTo>
                    <a:pt x="55" y="119"/>
                  </a:lnTo>
                  <a:lnTo>
                    <a:pt x="46" y="118"/>
                  </a:lnTo>
                  <a:lnTo>
                    <a:pt x="38" y="114"/>
                  </a:lnTo>
                  <a:lnTo>
                    <a:pt x="30" y="109"/>
                  </a:lnTo>
                  <a:lnTo>
                    <a:pt x="22" y="103"/>
                  </a:lnTo>
                  <a:lnTo>
                    <a:pt x="17" y="95"/>
                  </a:lnTo>
                  <a:lnTo>
                    <a:pt x="13" y="85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10" y="54"/>
                  </a:lnTo>
                  <a:lnTo>
                    <a:pt x="13" y="43"/>
                  </a:lnTo>
                  <a:lnTo>
                    <a:pt x="17" y="35"/>
                  </a:lnTo>
                  <a:lnTo>
                    <a:pt x="22" y="26"/>
                  </a:lnTo>
                  <a:lnTo>
                    <a:pt x="30" y="20"/>
                  </a:lnTo>
                  <a:lnTo>
                    <a:pt x="38" y="16"/>
                  </a:lnTo>
                  <a:lnTo>
                    <a:pt x="46" y="12"/>
                  </a:lnTo>
                  <a:lnTo>
                    <a:pt x="55" y="11"/>
                  </a:lnTo>
                  <a:lnTo>
                    <a:pt x="64" y="12"/>
                  </a:lnTo>
                  <a:lnTo>
                    <a:pt x="73" y="16"/>
                  </a:lnTo>
                  <a:lnTo>
                    <a:pt x="80" y="20"/>
                  </a:lnTo>
                  <a:lnTo>
                    <a:pt x="87" y="26"/>
                  </a:lnTo>
                  <a:lnTo>
                    <a:pt x="92" y="35"/>
                  </a:lnTo>
                  <a:lnTo>
                    <a:pt x="97" y="43"/>
                  </a:lnTo>
                  <a:lnTo>
                    <a:pt x="99" y="54"/>
                  </a:lnTo>
                  <a:lnTo>
                    <a:pt x="100" y="65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8" name="Freeform 37"/>
            <p:cNvSpPr>
              <a:spLocks noEditPoints="1"/>
            </p:cNvSpPr>
            <p:nvPr/>
          </p:nvSpPr>
          <p:spPr bwMode="auto">
            <a:xfrm>
              <a:off x="1152" y="2649"/>
              <a:ext cx="20" cy="20"/>
            </a:xfrm>
            <a:custGeom>
              <a:avLst/>
              <a:gdLst>
                <a:gd name="T0" fmla="*/ 99 w 100"/>
                <a:gd name="T1" fmla="*/ 48 h 119"/>
                <a:gd name="T2" fmla="*/ 91 w 100"/>
                <a:gd name="T3" fmla="*/ 26 h 119"/>
                <a:gd name="T4" fmla="*/ 78 w 100"/>
                <a:gd name="T5" fmla="*/ 11 h 119"/>
                <a:gd name="T6" fmla="*/ 60 w 100"/>
                <a:gd name="T7" fmla="*/ 1 h 119"/>
                <a:gd name="T8" fmla="*/ 40 w 100"/>
                <a:gd name="T9" fmla="*/ 1 h 119"/>
                <a:gd name="T10" fmla="*/ 22 w 100"/>
                <a:gd name="T11" fmla="*/ 11 h 119"/>
                <a:gd name="T12" fmla="*/ 8 w 100"/>
                <a:gd name="T13" fmla="*/ 26 h 119"/>
                <a:gd name="T14" fmla="*/ 1 w 100"/>
                <a:gd name="T15" fmla="*/ 48 h 119"/>
                <a:gd name="T16" fmla="*/ 1 w 100"/>
                <a:gd name="T17" fmla="*/ 72 h 119"/>
                <a:gd name="T18" fmla="*/ 8 w 100"/>
                <a:gd name="T19" fmla="*/ 93 h 119"/>
                <a:gd name="T20" fmla="*/ 22 w 100"/>
                <a:gd name="T21" fmla="*/ 109 h 119"/>
                <a:gd name="T22" fmla="*/ 40 w 100"/>
                <a:gd name="T23" fmla="*/ 117 h 119"/>
                <a:gd name="T24" fmla="*/ 60 w 100"/>
                <a:gd name="T25" fmla="*/ 117 h 119"/>
                <a:gd name="T26" fmla="*/ 78 w 100"/>
                <a:gd name="T27" fmla="*/ 109 h 119"/>
                <a:gd name="T28" fmla="*/ 91 w 100"/>
                <a:gd name="T29" fmla="*/ 93 h 119"/>
                <a:gd name="T30" fmla="*/ 99 w 100"/>
                <a:gd name="T31" fmla="*/ 72 h 119"/>
                <a:gd name="T32" fmla="*/ 91 w 100"/>
                <a:gd name="T33" fmla="*/ 60 h 119"/>
                <a:gd name="T34" fmla="*/ 87 w 100"/>
                <a:gd name="T35" fmla="*/ 79 h 119"/>
                <a:gd name="T36" fmla="*/ 79 w 100"/>
                <a:gd name="T37" fmla="*/ 95 h 119"/>
                <a:gd name="T38" fmla="*/ 66 w 100"/>
                <a:gd name="T39" fmla="*/ 104 h 119"/>
                <a:gd name="T40" fmla="*/ 50 w 100"/>
                <a:gd name="T41" fmla="*/ 108 h 119"/>
                <a:gd name="T42" fmla="*/ 34 w 100"/>
                <a:gd name="T43" fmla="*/ 104 h 119"/>
                <a:gd name="T44" fmla="*/ 20 w 100"/>
                <a:gd name="T45" fmla="*/ 95 h 119"/>
                <a:gd name="T46" fmla="*/ 12 w 100"/>
                <a:gd name="T47" fmla="*/ 79 h 119"/>
                <a:gd name="T48" fmla="*/ 9 w 100"/>
                <a:gd name="T49" fmla="*/ 60 h 119"/>
                <a:gd name="T50" fmla="*/ 12 w 100"/>
                <a:gd name="T51" fmla="*/ 41 h 119"/>
                <a:gd name="T52" fmla="*/ 20 w 100"/>
                <a:gd name="T53" fmla="*/ 25 h 119"/>
                <a:gd name="T54" fmla="*/ 34 w 100"/>
                <a:gd name="T55" fmla="*/ 15 h 119"/>
                <a:gd name="T56" fmla="*/ 50 w 100"/>
                <a:gd name="T57" fmla="*/ 11 h 119"/>
                <a:gd name="T58" fmla="*/ 66 w 100"/>
                <a:gd name="T59" fmla="*/ 15 h 119"/>
                <a:gd name="T60" fmla="*/ 79 w 100"/>
                <a:gd name="T61" fmla="*/ 25 h 119"/>
                <a:gd name="T62" fmla="*/ 87 w 100"/>
                <a:gd name="T63" fmla="*/ 41 h 119"/>
                <a:gd name="T64" fmla="*/ 91 w 100"/>
                <a:gd name="T65" fmla="*/ 6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0" h="119">
                  <a:moveTo>
                    <a:pt x="100" y="60"/>
                  </a:moveTo>
                  <a:lnTo>
                    <a:pt x="99" y="48"/>
                  </a:lnTo>
                  <a:lnTo>
                    <a:pt x="96" y="37"/>
                  </a:lnTo>
                  <a:lnTo>
                    <a:pt x="91" y="26"/>
                  </a:lnTo>
                  <a:lnTo>
                    <a:pt x="85" y="18"/>
                  </a:lnTo>
                  <a:lnTo>
                    <a:pt x="78" y="11"/>
                  </a:lnTo>
                  <a:lnTo>
                    <a:pt x="69" y="5"/>
                  </a:lnTo>
                  <a:lnTo>
                    <a:pt x="60" y="1"/>
                  </a:lnTo>
                  <a:lnTo>
                    <a:pt x="50" y="0"/>
                  </a:lnTo>
                  <a:lnTo>
                    <a:pt x="40" y="1"/>
                  </a:lnTo>
                  <a:lnTo>
                    <a:pt x="31" y="5"/>
                  </a:lnTo>
                  <a:lnTo>
                    <a:pt x="22" y="11"/>
                  </a:lnTo>
                  <a:lnTo>
                    <a:pt x="14" y="18"/>
                  </a:lnTo>
                  <a:lnTo>
                    <a:pt x="8" y="26"/>
                  </a:lnTo>
                  <a:lnTo>
                    <a:pt x="4" y="37"/>
                  </a:lnTo>
                  <a:lnTo>
                    <a:pt x="1" y="48"/>
                  </a:lnTo>
                  <a:lnTo>
                    <a:pt x="0" y="60"/>
                  </a:lnTo>
                  <a:lnTo>
                    <a:pt x="1" y="72"/>
                  </a:lnTo>
                  <a:lnTo>
                    <a:pt x="4" y="83"/>
                  </a:lnTo>
                  <a:lnTo>
                    <a:pt x="8" y="93"/>
                  </a:lnTo>
                  <a:lnTo>
                    <a:pt x="14" y="102"/>
                  </a:lnTo>
                  <a:lnTo>
                    <a:pt x="22" y="109"/>
                  </a:lnTo>
                  <a:lnTo>
                    <a:pt x="31" y="115"/>
                  </a:lnTo>
                  <a:lnTo>
                    <a:pt x="40" y="117"/>
                  </a:lnTo>
                  <a:lnTo>
                    <a:pt x="50" y="119"/>
                  </a:lnTo>
                  <a:lnTo>
                    <a:pt x="60" y="117"/>
                  </a:lnTo>
                  <a:lnTo>
                    <a:pt x="69" y="115"/>
                  </a:lnTo>
                  <a:lnTo>
                    <a:pt x="78" y="109"/>
                  </a:lnTo>
                  <a:lnTo>
                    <a:pt x="85" y="102"/>
                  </a:lnTo>
                  <a:lnTo>
                    <a:pt x="91" y="93"/>
                  </a:lnTo>
                  <a:lnTo>
                    <a:pt x="96" y="83"/>
                  </a:lnTo>
                  <a:lnTo>
                    <a:pt x="99" y="72"/>
                  </a:lnTo>
                  <a:lnTo>
                    <a:pt x="100" y="60"/>
                  </a:lnTo>
                  <a:close/>
                  <a:moveTo>
                    <a:pt x="91" y="60"/>
                  </a:moveTo>
                  <a:lnTo>
                    <a:pt x="90" y="69"/>
                  </a:lnTo>
                  <a:lnTo>
                    <a:pt x="87" y="79"/>
                  </a:lnTo>
                  <a:lnTo>
                    <a:pt x="84" y="87"/>
                  </a:lnTo>
                  <a:lnTo>
                    <a:pt x="79" y="95"/>
                  </a:lnTo>
                  <a:lnTo>
                    <a:pt x="73" y="101"/>
                  </a:lnTo>
                  <a:lnTo>
                    <a:pt x="66" y="104"/>
                  </a:lnTo>
                  <a:lnTo>
                    <a:pt x="58" y="108"/>
                  </a:lnTo>
                  <a:lnTo>
                    <a:pt x="50" y="108"/>
                  </a:lnTo>
                  <a:lnTo>
                    <a:pt x="42" y="108"/>
                  </a:lnTo>
                  <a:lnTo>
                    <a:pt x="34" y="104"/>
                  </a:lnTo>
                  <a:lnTo>
                    <a:pt x="27" y="101"/>
                  </a:lnTo>
                  <a:lnTo>
                    <a:pt x="20" y="95"/>
                  </a:lnTo>
                  <a:lnTo>
                    <a:pt x="16" y="87"/>
                  </a:lnTo>
                  <a:lnTo>
                    <a:pt x="12" y="79"/>
                  </a:lnTo>
                  <a:lnTo>
                    <a:pt x="9" y="69"/>
                  </a:lnTo>
                  <a:lnTo>
                    <a:pt x="9" y="60"/>
                  </a:lnTo>
                  <a:lnTo>
                    <a:pt x="9" y="50"/>
                  </a:lnTo>
                  <a:lnTo>
                    <a:pt x="12" y="41"/>
                  </a:lnTo>
                  <a:lnTo>
                    <a:pt x="16" y="32"/>
                  </a:lnTo>
                  <a:lnTo>
                    <a:pt x="20" y="25"/>
                  </a:lnTo>
                  <a:lnTo>
                    <a:pt x="27" y="19"/>
                  </a:lnTo>
                  <a:lnTo>
                    <a:pt x="34" y="15"/>
                  </a:lnTo>
                  <a:lnTo>
                    <a:pt x="42" y="12"/>
                  </a:lnTo>
                  <a:lnTo>
                    <a:pt x="50" y="11"/>
                  </a:lnTo>
                  <a:lnTo>
                    <a:pt x="58" y="12"/>
                  </a:lnTo>
                  <a:lnTo>
                    <a:pt x="66" y="15"/>
                  </a:lnTo>
                  <a:lnTo>
                    <a:pt x="73" y="19"/>
                  </a:lnTo>
                  <a:lnTo>
                    <a:pt x="79" y="25"/>
                  </a:lnTo>
                  <a:lnTo>
                    <a:pt x="84" y="32"/>
                  </a:lnTo>
                  <a:lnTo>
                    <a:pt x="87" y="41"/>
                  </a:lnTo>
                  <a:lnTo>
                    <a:pt x="90" y="50"/>
                  </a:lnTo>
                  <a:lnTo>
                    <a:pt x="91" y="60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9" name="Freeform 38"/>
            <p:cNvSpPr>
              <a:spLocks noEditPoints="1"/>
            </p:cNvSpPr>
            <p:nvPr/>
          </p:nvSpPr>
          <p:spPr bwMode="auto">
            <a:xfrm>
              <a:off x="1152" y="2650"/>
              <a:ext cx="19" cy="18"/>
            </a:xfrm>
            <a:custGeom>
              <a:avLst/>
              <a:gdLst>
                <a:gd name="T0" fmla="*/ 90 w 91"/>
                <a:gd name="T1" fmla="*/ 43 h 108"/>
                <a:gd name="T2" fmla="*/ 83 w 91"/>
                <a:gd name="T3" fmla="*/ 24 h 108"/>
                <a:gd name="T4" fmla="*/ 71 w 91"/>
                <a:gd name="T5" fmla="*/ 9 h 108"/>
                <a:gd name="T6" fmla="*/ 55 w 91"/>
                <a:gd name="T7" fmla="*/ 1 h 108"/>
                <a:gd name="T8" fmla="*/ 37 w 91"/>
                <a:gd name="T9" fmla="*/ 1 h 108"/>
                <a:gd name="T10" fmla="*/ 21 w 91"/>
                <a:gd name="T11" fmla="*/ 9 h 108"/>
                <a:gd name="T12" fmla="*/ 8 w 91"/>
                <a:gd name="T13" fmla="*/ 24 h 108"/>
                <a:gd name="T14" fmla="*/ 1 w 91"/>
                <a:gd name="T15" fmla="*/ 43 h 108"/>
                <a:gd name="T16" fmla="*/ 1 w 91"/>
                <a:gd name="T17" fmla="*/ 65 h 108"/>
                <a:gd name="T18" fmla="*/ 8 w 91"/>
                <a:gd name="T19" fmla="*/ 84 h 108"/>
                <a:gd name="T20" fmla="*/ 21 w 91"/>
                <a:gd name="T21" fmla="*/ 98 h 108"/>
                <a:gd name="T22" fmla="*/ 37 w 91"/>
                <a:gd name="T23" fmla="*/ 107 h 108"/>
                <a:gd name="T24" fmla="*/ 55 w 91"/>
                <a:gd name="T25" fmla="*/ 107 h 108"/>
                <a:gd name="T26" fmla="*/ 71 w 91"/>
                <a:gd name="T27" fmla="*/ 98 h 108"/>
                <a:gd name="T28" fmla="*/ 83 w 91"/>
                <a:gd name="T29" fmla="*/ 84 h 108"/>
                <a:gd name="T30" fmla="*/ 90 w 91"/>
                <a:gd name="T31" fmla="*/ 65 h 108"/>
                <a:gd name="T32" fmla="*/ 82 w 91"/>
                <a:gd name="T33" fmla="*/ 54 h 108"/>
                <a:gd name="T34" fmla="*/ 79 w 91"/>
                <a:gd name="T35" fmla="*/ 71 h 108"/>
                <a:gd name="T36" fmla="*/ 72 w 91"/>
                <a:gd name="T37" fmla="*/ 84 h 108"/>
                <a:gd name="T38" fmla="*/ 60 w 91"/>
                <a:gd name="T39" fmla="*/ 93 h 108"/>
                <a:gd name="T40" fmla="*/ 46 w 91"/>
                <a:gd name="T41" fmla="*/ 97 h 108"/>
                <a:gd name="T42" fmla="*/ 32 w 91"/>
                <a:gd name="T43" fmla="*/ 93 h 108"/>
                <a:gd name="T44" fmla="*/ 21 w 91"/>
                <a:gd name="T45" fmla="*/ 84 h 108"/>
                <a:gd name="T46" fmla="*/ 12 w 91"/>
                <a:gd name="T47" fmla="*/ 71 h 108"/>
                <a:gd name="T48" fmla="*/ 9 w 91"/>
                <a:gd name="T49" fmla="*/ 54 h 108"/>
                <a:gd name="T50" fmla="*/ 12 w 91"/>
                <a:gd name="T51" fmla="*/ 37 h 108"/>
                <a:gd name="T52" fmla="*/ 21 w 91"/>
                <a:gd name="T53" fmla="*/ 24 h 108"/>
                <a:gd name="T54" fmla="*/ 32 w 91"/>
                <a:gd name="T55" fmla="*/ 14 h 108"/>
                <a:gd name="T56" fmla="*/ 46 w 91"/>
                <a:gd name="T57" fmla="*/ 11 h 108"/>
                <a:gd name="T58" fmla="*/ 60 w 91"/>
                <a:gd name="T59" fmla="*/ 14 h 108"/>
                <a:gd name="T60" fmla="*/ 72 w 91"/>
                <a:gd name="T61" fmla="*/ 24 h 108"/>
                <a:gd name="T62" fmla="*/ 79 w 91"/>
                <a:gd name="T63" fmla="*/ 37 h 108"/>
                <a:gd name="T64" fmla="*/ 82 w 91"/>
                <a:gd name="T65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1" h="108">
                  <a:moveTo>
                    <a:pt x="91" y="54"/>
                  </a:moveTo>
                  <a:lnTo>
                    <a:pt x="90" y="43"/>
                  </a:lnTo>
                  <a:lnTo>
                    <a:pt x="88" y="32"/>
                  </a:lnTo>
                  <a:lnTo>
                    <a:pt x="83" y="24"/>
                  </a:lnTo>
                  <a:lnTo>
                    <a:pt x="78" y="15"/>
                  </a:lnTo>
                  <a:lnTo>
                    <a:pt x="71" y="9"/>
                  </a:lnTo>
                  <a:lnTo>
                    <a:pt x="64" y="3"/>
                  </a:lnTo>
                  <a:lnTo>
                    <a:pt x="55" y="1"/>
                  </a:lnTo>
                  <a:lnTo>
                    <a:pt x="46" y="0"/>
                  </a:lnTo>
                  <a:lnTo>
                    <a:pt x="37" y="1"/>
                  </a:lnTo>
                  <a:lnTo>
                    <a:pt x="29" y="3"/>
                  </a:lnTo>
                  <a:lnTo>
                    <a:pt x="21" y="9"/>
                  </a:lnTo>
                  <a:lnTo>
                    <a:pt x="13" y="15"/>
                  </a:lnTo>
                  <a:lnTo>
                    <a:pt x="8" y="24"/>
                  </a:lnTo>
                  <a:lnTo>
                    <a:pt x="4" y="32"/>
                  </a:lnTo>
                  <a:lnTo>
                    <a:pt x="1" y="43"/>
                  </a:lnTo>
                  <a:lnTo>
                    <a:pt x="0" y="54"/>
                  </a:lnTo>
                  <a:lnTo>
                    <a:pt x="1" y="65"/>
                  </a:lnTo>
                  <a:lnTo>
                    <a:pt x="4" y="74"/>
                  </a:lnTo>
                  <a:lnTo>
                    <a:pt x="8" y="84"/>
                  </a:lnTo>
                  <a:lnTo>
                    <a:pt x="13" y="92"/>
                  </a:lnTo>
                  <a:lnTo>
                    <a:pt x="21" y="98"/>
                  </a:lnTo>
                  <a:lnTo>
                    <a:pt x="29" y="103"/>
                  </a:lnTo>
                  <a:lnTo>
                    <a:pt x="37" y="107"/>
                  </a:lnTo>
                  <a:lnTo>
                    <a:pt x="46" y="108"/>
                  </a:lnTo>
                  <a:lnTo>
                    <a:pt x="55" y="107"/>
                  </a:lnTo>
                  <a:lnTo>
                    <a:pt x="64" y="103"/>
                  </a:lnTo>
                  <a:lnTo>
                    <a:pt x="71" y="98"/>
                  </a:lnTo>
                  <a:lnTo>
                    <a:pt x="78" y="92"/>
                  </a:lnTo>
                  <a:lnTo>
                    <a:pt x="83" y="84"/>
                  </a:lnTo>
                  <a:lnTo>
                    <a:pt x="88" y="74"/>
                  </a:lnTo>
                  <a:lnTo>
                    <a:pt x="90" y="65"/>
                  </a:lnTo>
                  <a:lnTo>
                    <a:pt x="91" y="54"/>
                  </a:lnTo>
                  <a:close/>
                  <a:moveTo>
                    <a:pt x="82" y="54"/>
                  </a:moveTo>
                  <a:lnTo>
                    <a:pt x="81" y="62"/>
                  </a:lnTo>
                  <a:lnTo>
                    <a:pt x="79" y="71"/>
                  </a:lnTo>
                  <a:lnTo>
                    <a:pt x="76" y="78"/>
                  </a:lnTo>
                  <a:lnTo>
                    <a:pt x="72" y="84"/>
                  </a:lnTo>
                  <a:lnTo>
                    <a:pt x="66" y="90"/>
                  </a:lnTo>
                  <a:lnTo>
                    <a:pt x="60" y="93"/>
                  </a:lnTo>
                  <a:lnTo>
                    <a:pt x="53" y="96"/>
                  </a:lnTo>
                  <a:lnTo>
                    <a:pt x="46" y="97"/>
                  </a:lnTo>
                  <a:lnTo>
                    <a:pt x="39" y="96"/>
                  </a:lnTo>
                  <a:lnTo>
                    <a:pt x="32" y="93"/>
                  </a:lnTo>
                  <a:lnTo>
                    <a:pt x="2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12" y="71"/>
                  </a:lnTo>
                  <a:lnTo>
                    <a:pt x="10" y="62"/>
                  </a:lnTo>
                  <a:lnTo>
                    <a:pt x="9" y="54"/>
                  </a:lnTo>
                  <a:lnTo>
                    <a:pt x="10" y="45"/>
                  </a:lnTo>
                  <a:lnTo>
                    <a:pt x="12" y="37"/>
                  </a:lnTo>
                  <a:lnTo>
                    <a:pt x="15" y="30"/>
                  </a:lnTo>
                  <a:lnTo>
                    <a:pt x="21" y="24"/>
                  </a:lnTo>
                  <a:lnTo>
                    <a:pt x="26" y="18"/>
                  </a:lnTo>
                  <a:lnTo>
                    <a:pt x="32" y="14"/>
                  </a:lnTo>
                  <a:lnTo>
                    <a:pt x="39" y="12"/>
                  </a:lnTo>
                  <a:lnTo>
                    <a:pt x="46" y="11"/>
                  </a:lnTo>
                  <a:lnTo>
                    <a:pt x="53" y="12"/>
                  </a:lnTo>
                  <a:lnTo>
                    <a:pt x="60" y="14"/>
                  </a:lnTo>
                  <a:lnTo>
                    <a:pt x="66" y="18"/>
                  </a:lnTo>
                  <a:lnTo>
                    <a:pt x="72" y="24"/>
                  </a:lnTo>
                  <a:lnTo>
                    <a:pt x="76" y="30"/>
                  </a:lnTo>
                  <a:lnTo>
                    <a:pt x="79" y="37"/>
                  </a:lnTo>
                  <a:lnTo>
                    <a:pt x="81" y="45"/>
                  </a:lnTo>
                  <a:lnTo>
                    <a:pt x="82" y="54"/>
                  </a:lnTo>
                  <a:close/>
                </a:path>
              </a:pathLst>
            </a:custGeom>
            <a:solidFill>
              <a:srgbClr val="FAE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70" name="Freeform 39"/>
            <p:cNvSpPr>
              <a:spLocks noEditPoints="1"/>
            </p:cNvSpPr>
            <p:nvPr/>
          </p:nvSpPr>
          <p:spPr bwMode="auto">
            <a:xfrm>
              <a:off x="1153" y="2651"/>
              <a:ext cx="17" cy="16"/>
            </a:xfrm>
            <a:custGeom>
              <a:avLst/>
              <a:gdLst>
                <a:gd name="T0" fmla="*/ 81 w 82"/>
                <a:gd name="T1" fmla="*/ 39 h 97"/>
                <a:gd name="T2" fmla="*/ 75 w 82"/>
                <a:gd name="T3" fmla="*/ 21 h 97"/>
                <a:gd name="T4" fmla="*/ 64 w 82"/>
                <a:gd name="T5" fmla="*/ 8 h 97"/>
                <a:gd name="T6" fmla="*/ 49 w 82"/>
                <a:gd name="T7" fmla="*/ 1 h 97"/>
                <a:gd name="T8" fmla="*/ 33 w 82"/>
                <a:gd name="T9" fmla="*/ 1 h 97"/>
                <a:gd name="T10" fmla="*/ 18 w 82"/>
                <a:gd name="T11" fmla="*/ 8 h 97"/>
                <a:gd name="T12" fmla="*/ 7 w 82"/>
                <a:gd name="T13" fmla="*/ 21 h 97"/>
                <a:gd name="T14" fmla="*/ 0 w 82"/>
                <a:gd name="T15" fmla="*/ 39 h 97"/>
                <a:gd name="T16" fmla="*/ 0 w 82"/>
                <a:gd name="T17" fmla="*/ 58 h 97"/>
                <a:gd name="T18" fmla="*/ 7 w 82"/>
                <a:gd name="T19" fmla="*/ 76 h 97"/>
                <a:gd name="T20" fmla="*/ 18 w 82"/>
                <a:gd name="T21" fmla="*/ 90 h 97"/>
                <a:gd name="T22" fmla="*/ 33 w 82"/>
                <a:gd name="T23" fmla="*/ 97 h 97"/>
                <a:gd name="T24" fmla="*/ 49 w 82"/>
                <a:gd name="T25" fmla="*/ 97 h 97"/>
                <a:gd name="T26" fmla="*/ 64 w 82"/>
                <a:gd name="T27" fmla="*/ 90 h 97"/>
                <a:gd name="T28" fmla="*/ 75 w 82"/>
                <a:gd name="T29" fmla="*/ 76 h 97"/>
                <a:gd name="T30" fmla="*/ 81 w 82"/>
                <a:gd name="T31" fmla="*/ 58 h 97"/>
                <a:gd name="T32" fmla="*/ 73 w 82"/>
                <a:gd name="T33" fmla="*/ 49 h 97"/>
                <a:gd name="T34" fmla="*/ 70 w 82"/>
                <a:gd name="T35" fmla="*/ 63 h 97"/>
                <a:gd name="T36" fmla="*/ 63 w 82"/>
                <a:gd name="T37" fmla="*/ 75 h 97"/>
                <a:gd name="T38" fmla="*/ 53 w 82"/>
                <a:gd name="T39" fmla="*/ 84 h 97"/>
                <a:gd name="T40" fmla="*/ 41 w 82"/>
                <a:gd name="T41" fmla="*/ 86 h 97"/>
                <a:gd name="T42" fmla="*/ 29 w 82"/>
                <a:gd name="T43" fmla="*/ 84 h 97"/>
                <a:gd name="T44" fmla="*/ 19 w 82"/>
                <a:gd name="T45" fmla="*/ 75 h 97"/>
                <a:gd name="T46" fmla="*/ 11 w 82"/>
                <a:gd name="T47" fmla="*/ 63 h 97"/>
                <a:gd name="T48" fmla="*/ 9 w 82"/>
                <a:gd name="T49" fmla="*/ 49 h 97"/>
                <a:gd name="T50" fmla="*/ 11 w 82"/>
                <a:gd name="T51" fmla="*/ 34 h 97"/>
                <a:gd name="T52" fmla="*/ 19 w 82"/>
                <a:gd name="T53" fmla="*/ 22 h 97"/>
                <a:gd name="T54" fmla="*/ 29 w 82"/>
                <a:gd name="T55" fmla="*/ 14 h 97"/>
                <a:gd name="T56" fmla="*/ 41 w 82"/>
                <a:gd name="T57" fmla="*/ 10 h 97"/>
                <a:gd name="T58" fmla="*/ 53 w 82"/>
                <a:gd name="T59" fmla="*/ 14 h 97"/>
                <a:gd name="T60" fmla="*/ 63 w 82"/>
                <a:gd name="T61" fmla="*/ 22 h 97"/>
                <a:gd name="T62" fmla="*/ 70 w 82"/>
                <a:gd name="T63" fmla="*/ 34 h 97"/>
                <a:gd name="T64" fmla="*/ 73 w 82"/>
                <a:gd name="T65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2" h="97">
                  <a:moveTo>
                    <a:pt x="82" y="49"/>
                  </a:moveTo>
                  <a:lnTo>
                    <a:pt x="81" y="39"/>
                  </a:lnTo>
                  <a:lnTo>
                    <a:pt x="78" y="30"/>
                  </a:lnTo>
                  <a:lnTo>
                    <a:pt x="75" y="21"/>
                  </a:lnTo>
                  <a:lnTo>
                    <a:pt x="70" y="14"/>
                  </a:lnTo>
                  <a:lnTo>
                    <a:pt x="64" y="8"/>
                  </a:lnTo>
                  <a:lnTo>
                    <a:pt x="57" y="4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33" y="1"/>
                  </a:lnTo>
                  <a:lnTo>
                    <a:pt x="25" y="4"/>
                  </a:lnTo>
                  <a:lnTo>
                    <a:pt x="18" y="8"/>
                  </a:lnTo>
                  <a:lnTo>
                    <a:pt x="11" y="14"/>
                  </a:lnTo>
                  <a:lnTo>
                    <a:pt x="7" y="21"/>
                  </a:lnTo>
                  <a:lnTo>
                    <a:pt x="3" y="30"/>
                  </a:lnTo>
                  <a:lnTo>
                    <a:pt x="0" y="39"/>
                  </a:lnTo>
                  <a:lnTo>
                    <a:pt x="0" y="49"/>
                  </a:lnTo>
                  <a:lnTo>
                    <a:pt x="0" y="58"/>
                  </a:lnTo>
                  <a:lnTo>
                    <a:pt x="3" y="68"/>
                  </a:lnTo>
                  <a:lnTo>
                    <a:pt x="7" y="76"/>
                  </a:lnTo>
                  <a:lnTo>
                    <a:pt x="11" y="84"/>
                  </a:lnTo>
                  <a:lnTo>
                    <a:pt x="18" y="90"/>
                  </a:lnTo>
                  <a:lnTo>
                    <a:pt x="25" y="93"/>
                  </a:lnTo>
                  <a:lnTo>
                    <a:pt x="33" y="97"/>
                  </a:lnTo>
                  <a:lnTo>
                    <a:pt x="41" y="97"/>
                  </a:lnTo>
                  <a:lnTo>
                    <a:pt x="49" y="97"/>
                  </a:lnTo>
                  <a:lnTo>
                    <a:pt x="57" y="93"/>
                  </a:lnTo>
                  <a:lnTo>
                    <a:pt x="64" y="90"/>
                  </a:lnTo>
                  <a:lnTo>
                    <a:pt x="70" y="84"/>
                  </a:lnTo>
                  <a:lnTo>
                    <a:pt x="75" y="76"/>
                  </a:lnTo>
                  <a:lnTo>
                    <a:pt x="78" y="68"/>
                  </a:lnTo>
                  <a:lnTo>
                    <a:pt x="81" y="58"/>
                  </a:lnTo>
                  <a:lnTo>
                    <a:pt x="82" y="49"/>
                  </a:lnTo>
                  <a:close/>
                  <a:moveTo>
                    <a:pt x="73" y="49"/>
                  </a:moveTo>
                  <a:lnTo>
                    <a:pt x="72" y="56"/>
                  </a:lnTo>
                  <a:lnTo>
                    <a:pt x="70" y="63"/>
                  </a:lnTo>
                  <a:lnTo>
                    <a:pt x="67" y="70"/>
                  </a:lnTo>
                  <a:lnTo>
                    <a:pt x="63" y="75"/>
                  </a:lnTo>
                  <a:lnTo>
                    <a:pt x="59" y="80"/>
                  </a:lnTo>
                  <a:lnTo>
                    <a:pt x="53" y="84"/>
                  </a:lnTo>
                  <a:lnTo>
                    <a:pt x="47" y="86"/>
                  </a:lnTo>
                  <a:lnTo>
                    <a:pt x="41" y="86"/>
                  </a:lnTo>
                  <a:lnTo>
                    <a:pt x="35" y="86"/>
                  </a:lnTo>
                  <a:lnTo>
                    <a:pt x="29" y="84"/>
                  </a:lnTo>
                  <a:lnTo>
                    <a:pt x="24" y="80"/>
                  </a:lnTo>
                  <a:lnTo>
                    <a:pt x="19" y="75"/>
                  </a:lnTo>
                  <a:lnTo>
                    <a:pt x="15" y="70"/>
                  </a:lnTo>
                  <a:lnTo>
                    <a:pt x="11" y="63"/>
                  </a:lnTo>
                  <a:lnTo>
                    <a:pt x="9" y="56"/>
                  </a:lnTo>
                  <a:lnTo>
                    <a:pt x="9" y="49"/>
                  </a:lnTo>
                  <a:lnTo>
                    <a:pt x="9" y="42"/>
                  </a:lnTo>
                  <a:lnTo>
                    <a:pt x="11" y="34"/>
                  </a:lnTo>
                  <a:lnTo>
                    <a:pt x="15" y="27"/>
                  </a:lnTo>
                  <a:lnTo>
                    <a:pt x="19" y="22"/>
                  </a:lnTo>
                  <a:lnTo>
                    <a:pt x="24" y="18"/>
                  </a:lnTo>
                  <a:lnTo>
                    <a:pt x="29" y="14"/>
                  </a:lnTo>
                  <a:lnTo>
                    <a:pt x="35" y="12"/>
                  </a:lnTo>
                  <a:lnTo>
                    <a:pt x="41" y="10"/>
                  </a:lnTo>
                  <a:lnTo>
                    <a:pt x="47" y="12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3" y="22"/>
                  </a:lnTo>
                  <a:lnTo>
                    <a:pt x="67" y="27"/>
                  </a:lnTo>
                  <a:lnTo>
                    <a:pt x="70" y="34"/>
                  </a:lnTo>
                  <a:lnTo>
                    <a:pt x="72" y="42"/>
                  </a:lnTo>
                  <a:lnTo>
                    <a:pt x="73" y="49"/>
                  </a:lnTo>
                  <a:close/>
                </a:path>
              </a:pathLst>
            </a:custGeom>
            <a:solidFill>
              <a:srgbClr val="FBE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71" name="Freeform 40"/>
            <p:cNvSpPr>
              <a:spLocks noEditPoints="1"/>
            </p:cNvSpPr>
            <p:nvPr/>
          </p:nvSpPr>
          <p:spPr bwMode="auto">
            <a:xfrm>
              <a:off x="1154" y="2652"/>
              <a:ext cx="15" cy="14"/>
            </a:xfrm>
            <a:custGeom>
              <a:avLst/>
              <a:gdLst>
                <a:gd name="T0" fmla="*/ 72 w 73"/>
                <a:gd name="T1" fmla="*/ 34 h 86"/>
                <a:gd name="T2" fmla="*/ 67 w 73"/>
                <a:gd name="T3" fmla="*/ 19 h 86"/>
                <a:gd name="T4" fmla="*/ 57 w 73"/>
                <a:gd name="T5" fmla="*/ 7 h 86"/>
                <a:gd name="T6" fmla="*/ 44 w 73"/>
                <a:gd name="T7" fmla="*/ 1 h 86"/>
                <a:gd name="T8" fmla="*/ 30 w 73"/>
                <a:gd name="T9" fmla="*/ 1 h 86"/>
                <a:gd name="T10" fmla="*/ 17 w 73"/>
                <a:gd name="T11" fmla="*/ 7 h 86"/>
                <a:gd name="T12" fmla="*/ 6 w 73"/>
                <a:gd name="T13" fmla="*/ 19 h 86"/>
                <a:gd name="T14" fmla="*/ 1 w 73"/>
                <a:gd name="T15" fmla="*/ 34 h 86"/>
                <a:gd name="T16" fmla="*/ 1 w 73"/>
                <a:gd name="T17" fmla="*/ 51 h 86"/>
                <a:gd name="T18" fmla="*/ 6 w 73"/>
                <a:gd name="T19" fmla="*/ 67 h 86"/>
                <a:gd name="T20" fmla="*/ 17 w 73"/>
                <a:gd name="T21" fmla="*/ 79 h 86"/>
                <a:gd name="T22" fmla="*/ 30 w 73"/>
                <a:gd name="T23" fmla="*/ 85 h 86"/>
                <a:gd name="T24" fmla="*/ 44 w 73"/>
                <a:gd name="T25" fmla="*/ 85 h 86"/>
                <a:gd name="T26" fmla="*/ 57 w 73"/>
                <a:gd name="T27" fmla="*/ 79 h 86"/>
                <a:gd name="T28" fmla="*/ 67 w 73"/>
                <a:gd name="T29" fmla="*/ 67 h 86"/>
                <a:gd name="T30" fmla="*/ 72 w 73"/>
                <a:gd name="T31" fmla="*/ 51 h 86"/>
                <a:gd name="T32" fmla="*/ 64 w 73"/>
                <a:gd name="T33" fmla="*/ 43 h 86"/>
                <a:gd name="T34" fmla="*/ 62 w 73"/>
                <a:gd name="T35" fmla="*/ 55 h 86"/>
                <a:gd name="T36" fmla="*/ 56 w 73"/>
                <a:gd name="T37" fmla="*/ 66 h 86"/>
                <a:gd name="T38" fmla="*/ 48 w 73"/>
                <a:gd name="T39" fmla="*/ 73 h 86"/>
                <a:gd name="T40" fmla="*/ 37 w 73"/>
                <a:gd name="T41" fmla="*/ 75 h 86"/>
                <a:gd name="T42" fmla="*/ 27 w 73"/>
                <a:gd name="T43" fmla="*/ 73 h 86"/>
                <a:gd name="T44" fmla="*/ 18 w 73"/>
                <a:gd name="T45" fmla="*/ 66 h 86"/>
                <a:gd name="T46" fmla="*/ 12 w 73"/>
                <a:gd name="T47" fmla="*/ 55 h 86"/>
                <a:gd name="T48" fmla="*/ 10 w 73"/>
                <a:gd name="T49" fmla="*/ 43 h 86"/>
                <a:gd name="T50" fmla="*/ 12 w 73"/>
                <a:gd name="T51" fmla="*/ 30 h 86"/>
                <a:gd name="T52" fmla="*/ 18 w 73"/>
                <a:gd name="T53" fmla="*/ 20 h 86"/>
                <a:gd name="T54" fmla="*/ 27 w 73"/>
                <a:gd name="T55" fmla="*/ 13 h 86"/>
                <a:gd name="T56" fmla="*/ 37 w 73"/>
                <a:gd name="T57" fmla="*/ 10 h 86"/>
                <a:gd name="T58" fmla="*/ 48 w 73"/>
                <a:gd name="T59" fmla="*/ 13 h 86"/>
                <a:gd name="T60" fmla="*/ 56 w 73"/>
                <a:gd name="T61" fmla="*/ 20 h 86"/>
                <a:gd name="T62" fmla="*/ 62 w 73"/>
                <a:gd name="T63" fmla="*/ 30 h 86"/>
                <a:gd name="T64" fmla="*/ 64 w 73"/>
                <a:gd name="T65" fmla="*/ 4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" h="86">
                  <a:moveTo>
                    <a:pt x="73" y="43"/>
                  </a:moveTo>
                  <a:lnTo>
                    <a:pt x="72" y="34"/>
                  </a:lnTo>
                  <a:lnTo>
                    <a:pt x="70" y="26"/>
                  </a:lnTo>
                  <a:lnTo>
                    <a:pt x="67" y="19"/>
                  </a:lnTo>
                  <a:lnTo>
                    <a:pt x="63" y="13"/>
                  </a:lnTo>
                  <a:lnTo>
                    <a:pt x="57" y="7"/>
                  </a:lnTo>
                  <a:lnTo>
                    <a:pt x="51" y="3"/>
                  </a:lnTo>
                  <a:lnTo>
                    <a:pt x="44" y="1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7" y="7"/>
                  </a:lnTo>
                  <a:lnTo>
                    <a:pt x="12" y="13"/>
                  </a:lnTo>
                  <a:lnTo>
                    <a:pt x="6" y="19"/>
                  </a:lnTo>
                  <a:lnTo>
                    <a:pt x="3" y="26"/>
                  </a:lnTo>
                  <a:lnTo>
                    <a:pt x="1" y="34"/>
                  </a:lnTo>
                  <a:lnTo>
                    <a:pt x="0" y="43"/>
                  </a:lnTo>
                  <a:lnTo>
                    <a:pt x="1" y="51"/>
                  </a:lnTo>
                  <a:lnTo>
                    <a:pt x="3" y="60"/>
                  </a:lnTo>
                  <a:lnTo>
                    <a:pt x="6" y="67"/>
                  </a:lnTo>
                  <a:lnTo>
                    <a:pt x="12" y="73"/>
                  </a:lnTo>
                  <a:lnTo>
                    <a:pt x="17" y="79"/>
                  </a:lnTo>
                  <a:lnTo>
                    <a:pt x="23" y="82"/>
                  </a:lnTo>
                  <a:lnTo>
                    <a:pt x="30" y="85"/>
                  </a:lnTo>
                  <a:lnTo>
                    <a:pt x="37" y="86"/>
                  </a:lnTo>
                  <a:lnTo>
                    <a:pt x="44" y="85"/>
                  </a:lnTo>
                  <a:lnTo>
                    <a:pt x="51" y="82"/>
                  </a:lnTo>
                  <a:lnTo>
                    <a:pt x="57" y="79"/>
                  </a:lnTo>
                  <a:lnTo>
                    <a:pt x="63" y="73"/>
                  </a:lnTo>
                  <a:lnTo>
                    <a:pt x="67" y="67"/>
                  </a:lnTo>
                  <a:lnTo>
                    <a:pt x="70" y="60"/>
                  </a:lnTo>
                  <a:lnTo>
                    <a:pt x="72" y="51"/>
                  </a:lnTo>
                  <a:lnTo>
                    <a:pt x="73" y="43"/>
                  </a:lnTo>
                  <a:close/>
                  <a:moveTo>
                    <a:pt x="64" y="43"/>
                  </a:moveTo>
                  <a:lnTo>
                    <a:pt x="64" y="49"/>
                  </a:lnTo>
                  <a:lnTo>
                    <a:pt x="62" y="55"/>
                  </a:lnTo>
                  <a:lnTo>
                    <a:pt x="59" y="61"/>
                  </a:lnTo>
                  <a:lnTo>
                    <a:pt x="56" y="66"/>
                  </a:lnTo>
                  <a:lnTo>
                    <a:pt x="52" y="69"/>
                  </a:lnTo>
                  <a:lnTo>
                    <a:pt x="48" y="73"/>
                  </a:lnTo>
                  <a:lnTo>
                    <a:pt x="43" y="74"/>
                  </a:lnTo>
                  <a:lnTo>
                    <a:pt x="37" y="75"/>
                  </a:lnTo>
                  <a:lnTo>
                    <a:pt x="32" y="74"/>
                  </a:lnTo>
                  <a:lnTo>
                    <a:pt x="27" y="73"/>
                  </a:lnTo>
                  <a:lnTo>
                    <a:pt x="22" y="69"/>
                  </a:lnTo>
                  <a:lnTo>
                    <a:pt x="18" y="66"/>
                  </a:lnTo>
                  <a:lnTo>
                    <a:pt x="15" y="61"/>
                  </a:lnTo>
                  <a:lnTo>
                    <a:pt x="12" y="55"/>
                  </a:lnTo>
                  <a:lnTo>
                    <a:pt x="11" y="49"/>
                  </a:lnTo>
                  <a:lnTo>
                    <a:pt x="10" y="43"/>
                  </a:lnTo>
                  <a:lnTo>
                    <a:pt x="11" y="37"/>
                  </a:lnTo>
                  <a:lnTo>
                    <a:pt x="12" y="30"/>
                  </a:lnTo>
                  <a:lnTo>
                    <a:pt x="15" y="25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7" y="13"/>
                  </a:lnTo>
                  <a:lnTo>
                    <a:pt x="32" y="12"/>
                  </a:lnTo>
                  <a:lnTo>
                    <a:pt x="37" y="10"/>
                  </a:lnTo>
                  <a:lnTo>
                    <a:pt x="43" y="12"/>
                  </a:lnTo>
                  <a:lnTo>
                    <a:pt x="48" y="13"/>
                  </a:lnTo>
                  <a:lnTo>
                    <a:pt x="52" y="16"/>
                  </a:lnTo>
                  <a:lnTo>
                    <a:pt x="56" y="20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4" y="37"/>
                  </a:lnTo>
                  <a:lnTo>
                    <a:pt x="64" y="43"/>
                  </a:lnTo>
                  <a:close/>
                </a:path>
              </a:pathLst>
            </a:custGeom>
            <a:solidFill>
              <a:srgbClr val="FBE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72" name="Freeform 41"/>
            <p:cNvSpPr>
              <a:spLocks noEditPoints="1"/>
            </p:cNvSpPr>
            <p:nvPr/>
          </p:nvSpPr>
          <p:spPr bwMode="auto">
            <a:xfrm>
              <a:off x="1155" y="2653"/>
              <a:ext cx="13" cy="12"/>
            </a:xfrm>
            <a:custGeom>
              <a:avLst/>
              <a:gdLst>
                <a:gd name="T0" fmla="*/ 63 w 64"/>
                <a:gd name="T1" fmla="*/ 32 h 76"/>
                <a:gd name="T2" fmla="*/ 58 w 64"/>
                <a:gd name="T3" fmla="*/ 17 h 76"/>
                <a:gd name="T4" fmla="*/ 50 w 64"/>
                <a:gd name="T5" fmla="*/ 8 h 76"/>
                <a:gd name="T6" fmla="*/ 38 w 64"/>
                <a:gd name="T7" fmla="*/ 2 h 76"/>
                <a:gd name="T8" fmla="*/ 26 w 64"/>
                <a:gd name="T9" fmla="*/ 2 h 76"/>
                <a:gd name="T10" fmla="*/ 15 w 64"/>
                <a:gd name="T11" fmla="*/ 8 h 76"/>
                <a:gd name="T12" fmla="*/ 6 w 64"/>
                <a:gd name="T13" fmla="*/ 17 h 76"/>
                <a:gd name="T14" fmla="*/ 0 w 64"/>
                <a:gd name="T15" fmla="*/ 32 h 76"/>
                <a:gd name="T16" fmla="*/ 0 w 64"/>
                <a:gd name="T17" fmla="*/ 46 h 76"/>
                <a:gd name="T18" fmla="*/ 6 w 64"/>
                <a:gd name="T19" fmla="*/ 60 h 76"/>
                <a:gd name="T20" fmla="*/ 15 w 64"/>
                <a:gd name="T21" fmla="*/ 70 h 76"/>
                <a:gd name="T22" fmla="*/ 26 w 64"/>
                <a:gd name="T23" fmla="*/ 76 h 76"/>
                <a:gd name="T24" fmla="*/ 38 w 64"/>
                <a:gd name="T25" fmla="*/ 76 h 76"/>
                <a:gd name="T26" fmla="*/ 50 w 64"/>
                <a:gd name="T27" fmla="*/ 70 h 76"/>
                <a:gd name="T28" fmla="*/ 58 w 64"/>
                <a:gd name="T29" fmla="*/ 60 h 76"/>
                <a:gd name="T30" fmla="*/ 63 w 64"/>
                <a:gd name="T31" fmla="*/ 46 h 76"/>
                <a:gd name="T32" fmla="*/ 55 w 64"/>
                <a:gd name="T33" fmla="*/ 39 h 76"/>
                <a:gd name="T34" fmla="*/ 53 w 64"/>
                <a:gd name="T35" fmla="*/ 50 h 76"/>
                <a:gd name="T36" fmla="*/ 48 w 64"/>
                <a:gd name="T37" fmla="*/ 58 h 76"/>
                <a:gd name="T38" fmla="*/ 41 w 64"/>
                <a:gd name="T39" fmla="*/ 64 h 76"/>
                <a:gd name="T40" fmla="*/ 32 w 64"/>
                <a:gd name="T41" fmla="*/ 65 h 76"/>
                <a:gd name="T42" fmla="*/ 23 w 64"/>
                <a:gd name="T43" fmla="*/ 64 h 76"/>
                <a:gd name="T44" fmla="*/ 16 w 64"/>
                <a:gd name="T45" fmla="*/ 58 h 76"/>
                <a:gd name="T46" fmla="*/ 11 w 64"/>
                <a:gd name="T47" fmla="*/ 50 h 76"/>
                <a:gd name="T48" fmla="*/ 10 w 64"/>
                <a:gd name="T49" fmla="*/ 39 h 76"/>
                <a:gd name="T50" fmla="*/ 11 w 64"/>
                <a:gd name="T51" fmla="*/ 28 h 76"/>
                <a:gd name="T52" fmla="*/ 16 w 64"/>
                <a:gd name="T53" fmla="*/ 20 h 76"/>
                <a:gd name="T54" fmla="*/ 23 w 64"/>
                <a:gd name="T55" fmla="*/ 14 h 76"/>
                <a:gd name="T56" fmla="*/ 32 w 64"/>
                <a:gd name="T57" fmla="*/ 11 h 76"/>
                <a:gd name="T58" fmla="*/ 41 w 64"/>
                <a:gd name="T59" fmla="*/ 14 h 76"/>
                <a:gd name="T60" fmla="*/ 48 w 64"/>
                <a:gd name="T61" fmla="*/ 20 h 76"/>
                <a:gd name="T62" fmla="*/ 53 w 64"/>
                <a:gd name="T63" fmla="*/ 28 h 76"/>
                <a:gd name="T64" fmla="*/ 55 w 64"/>
                <a:gd name="T65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4" h="76">
                  <a:moveTo>
                    <a:pt x="64" y="39"/>
                  </a:moveTo>
                  <a:lnTo>
                    <a:pt x="63" y="32"/>
                  </a:lnTo>
                  <a:lnTo>
                    <a:pt x="61" y="24"/>
                  </a:lnTo>
                  <a:lnTo>
                    <a:pt x="58" y="17"/>
                  </a:lnTo>
                  <a:lnTo>
                    <a:pt x="54" y="12"/>
                  </a:lnTo>
                  <a:lnTo>
                    <a:pt x="50" y="8"/>
                  </a:lnTo>
                  <a:lnTo>
                    <a:pt x="44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5" y="8"/>
                  </a:lnTo>
                  <a:lnTo>
                    <a:pt x="10" y="12"/>
                  </a:lnTo>
                  <a:lnTo>
                    <a:pt x="6" y="17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0" y="46"/>
                  </a:lnTo>
                  <a:lnTo>
                    <a:pt x="2" y="53"/>
                  </a:lnTo>
                  <a:lnTo>
                    <a:pt x="6" y="60"/>
                  </a:lnTo>
                  <a:lnTo>
                    <a:pt x="10" y="65"/>
                  </a:lnTo>
                  <a:lnTo>
                    <a:pt x="15" y="70"/>
                  </a:lnTo>
                  <a:lnTo>
                    <a:pt x="20" y="74"/>
                  </a:lnTo>
                  <a:lnTo>
                    <a:pt x="26" y="76"/>
                  </a:lnTo>
                  <a:lnTo>
                    <a:pt x="32" y="76"/>
                  </a:lnTo>
                  <a:lnTo>
                    <a:pt x="38" y="76"/>
                  </a:lnTo>
                  <a:lnTo>
                    <a:pt x="44" y="74"/>
                  </a:lnTo>
                  <a:lnTo>
                    <a:pt x="50" y="70"/>
                  </a:lnTo>
                  <a:lnTo>
                    <a:pt x="54" y="65"/>
                  </a:lnTo>
                  <a:lnTo>
                    <a:pt x="58" y="60"/>
                  </a:lnTo>
                  <a:lnTo>
                    <a:pt x="61" y="53"/>
                  </a:lnTo>
                  <a:lnTo>
                    <a:pt x="63" y="46"/>
                  </a:lnTo>
                  <a:lnTo>
                    <a:pt x="64" y="39"/>
                  </a:lnTo>
                  <a:close/>
                  <a:moveTo>
                    <a:pt x="55" y="39"/>
                  </a:moveTo>
                  <a:lnTo>
                    <a:pt x="54" y="45"/>
                  </a:lnTo>
                  <a:lnTo>
                    <a:pt x="53" y="50"/>
                  </a:lnTo>
                  <a:lnTo>
                    <a:pt x="51" y="54"/>
                  </a:lnTo>
                  <a:lnTo>
                    <a:pt x="48" y="58"/>
                  </a:lnTo>
                  <a:lnTo>
                    <a:pt x="45" y="62"/>
                  </a:lnTo>
                  <a:lnTo>
                    <a:pt x="41" y="64"/>
                  </a:lnTo>
                  <a:lnTo>
                    <a:pt x="37" y="65"/>
                  </a:lnTo>
                  <a:lnTo>
                    <a:pt x="32" y="65"/>
                  </a:lnTo>
                  <a:lnTo>
                    <a:pt x="28" y="65"/>
                  </a:lnTo>
                  <a:lnTo>
                    <a:pt x="23" y="64"/>
                  </a:lnTo>
                  <a:lnTo>
                    <a:pt x="20" y="62"/>
                  </a:lnTo>
                  <a:lnTo>
                    <a:pt x="16" y="58"/>
                  </a:lnTo>
                  <a:lnTo>
                    <a:pt x="13" y="54"/>
                  </a:lnTo>
                  <a:lnTo>
                    <a:pt x="11" y="50"/>
                  </a:lnTo>
                  <a:lnTo>
                    <a:pt x="10" y="45"/>
                  </a:lnTo>
                  <a:lnTo>
                    <a:pt x="10" y="39"/>
                  </a:lnTo>
                  <a:lnTo>
                    <a:pt x="10" y="33"/>
                  </a:lnTo>
                  <a:lnTo>
                    <a:pt x="11" y="28"/>
                  </a:lnTo>
                  <a:lnTo>
                    <a:pt x="13" y="23"/>
                  </a:lnTo>
                  <a:lnTo>
                    <a:pt x="16" y="20"/>
                  </a:lnTo>
                  <a:lnTo>
                    <a:pt x="20" y="16"/>
                  </a:lnTo>
                  <a:lnTo>
                    <a:pt x="23" y="14"/>
                  </a:lnTo>
                  <a:lnTo>
                    <a:pt x="28" y="12"/>
                  </a:lnTo>
                  <a:lnTo>
                    <a:pt x="32" y="11"/>
                  </a:lnTo>
                  <a:lnTo>
                    <a:pt x="37" y="12"/>
                  </a:lnTo>
                  <a:lnTo>
                    <a:pt x="41" y="14"/>
                  </a:lnTo>
                  <a:lnTo>
                    <a:pt x="45" y="16"/>
                  </a:lnTo>
                  <a:lnTo>
                    <a:pt x="48" y="20"/>
                  </a:lnTo>
                  <a:lnTo>
                    <a:pt x="51" y="23"/>
                  </a:lnTo>
                  <a:lnTo>
                    <a:pt x="53" y="28"/>
                  </a:lnTo>
                  <a:lnTo>
                    <a:pt x="54" y="33"/>
                  </a:lnTo>
                  <a:lnTo>
                    <a:pt x="55" y="39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73" name="Freeform 42"/>
            <p:cNvSpPr>
              <a:spLocks noEditPoints="1"/>
            </p:cNvSpPr>
            <p:nvPr/>
          </p:nvSpPr>
          <p:spPr bwMode="auto">
            <a:xfrm>
              <a:off x="1156" y="2654"/>
              <a:ext cx="11" cy="11"/>
            </a:xfrm>
            <a:custGeom>
              <a:avLst/>
              <a:gdLst>
                <a:gd name="T0" fmla="*/ 54 w 54"/>
                <a:gd name="T1" fmla="*/ 27 h 65"/>
                <a:gd name="T2" fmla="*/ 49 w 54"/>
                <a:gd name="T3" fmla="*/ 15 h 65"/>
                <a:gd name="T4" fmla="*/ 42 w 54"/>
                <a:gd name="T5" fmla="*/ 6 h 65"/>
                <a:gd name="T6" fmla="*/ 33 w 54"/>
                <a:gd name="T7" fmla="*/ 2 h 65"/>
                <a:gd name="T8" fmla="*/ 22 w 54"/>
                <a:gd name="T9" fmla="*/ 2 h 65"/>
                <a:gd name="T10" fmla="*/ 12 w 54"/>
                <a:gd name="T11" fmla="*/ 6 h 65"/>
                <a:gd name="T12" fmla="*/ 5 w 54"/>
                <a:gd name="T13" fmla="*/ 15 h 65"/>
                <a:gd name="T14" fmla="*/ 1 w 54"/>
                <a:gd name="T15" fmla="*/ 27 h 65"/>
                <a:gd name="T16" fmla="*/ 1 w 54"/>
                <a:gd name="T17" fmla="*/ 39 h 65"/>
                <a:gd name="T18" fmla="*/ 5 w 54"/>
                <a:gd name="T19" fmla="*/ 51 h 65"/>
                <a:gd name="T20" fmla="*/ 12 w 54"/>
                <a:gd name="T21" fmla="*/ 59 h 65"/>
                <a:gd name="T22" fmla="*/ 22 w 54"/>
                <a:gd name="T23" fmla="*/ 64 h 65"/>
                <a:gd name="T24" fmla="*/ 33 w 54"/>
                <a:gd name="T25" fmla="*/ 64 h 65"/>
                <a:gd name="T26" fmla="*/ 42 w 54"/>
                <a:gd name="T27" fmla="*/ 59 h 65"/>
                <a:gd name="T28" fmla="*/ 49 w 54"/>
                <a:gd name="T29" fmla="*/ 51 h 65"/>
                <a:gd name="T30" fmla="*/ 54 w 54"/>
                <a:gd name="T31" fmla="*/ 39 h 65"/>
                <a:gd name="T32" fmla="*/ 45 w 54"/>
                <a:gd name="T33" fmla="*/ 33 h 65"/>
                <a:gd name="T34" fmla="*/ 44 w 54"/>
                <a:gd name="T35" fmla="*/ 41 h 65"/>
                <a:gd name="T36" fmla="*/ 40 w 54"/>
                <a:gd name="T37" fmla="*/ 48 h 65"/>
                <a:gd name="T38" fmla="*/ 34 w 54"/>
                <a:gd name="T39" fmla="*/ 53 h 65"/>
                <a:gd name="T40" fmla="*/ 27 w 54"/>
                <a:gd name="T41" fmla="*/ 54 h 65"/>
                <a:gd name="T42" fmla="*/ 20 w 54"/>
                <a:gd name="T43" fmla="*/ 53 h 65"/>
                <a:gd name="T44" fmla="*/ 14 w 54"/>
                <a:gd name="T45" fmla="*/ 48 h 65"/>
                <a:gd name="T46" fmla="*/ 11 w 54"/>
                <a:gd name="T47" fmla="*/ 41 h 65"/>
                <a:gd name="T48" fmla="*/ 9 w 54"/>
                <a:gd name="T49" fmla="*/ 33 h 65"/>
                <a:gd name="T50" fmla="*/ 11 w 54"/>
                <a:gd name="T51" fmla="*/ 24 h 65"/>
                <a:gd name="T52" fmla="*/ 14 w 54"/>
                <a:gd name="T53" fmla="*/ 17 h 65"/>
                <a:gd name="T54" fmla="*/ 20 w 54"/>
                <a:gd name="T55" fmla="*/ 12 h 65"/>
                <a:gd name="T56" fmla="*/ 27 w 54"/>
                <a:gd name="T57" fmla="*/ 11 h 65"/>
                <a:gd name="T58" fmla="*/ 34 w 54"/>
                <a:gd name="T59" fmla="*/ 12 h 65"/>
                <a:gd name="T60" fmla="*/ 40 w 54"/>
                <a:gd name="T61" fmla="*/ 17 h 65"/>
                <a:gd name="T62" fmla="*/ 44 w 54"/>
                <a:gd name="T63" fmla="*/ 24 h 65"/>
                <a:gd name="T64" fmla="*/ 45 w 54"/>
                <a:gd name="T65" fmla="*/ 3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4" h="65">
                  <a:moveTo>
                    <a:pt x="54" y="33"/>
                  </a:moveTo>
                  <a:lnTo>
                    <a:pt x="54" y="27"/>
                  </a:lnTo>
                  <a:lnTo>
                    <a:pt x="52" y="20"/>
                  </a:lnTo>
                  <a:lnTo>
                    <a:pt x="49" y="15"/>
                  </a:lnTo>
                  <a:lnTo>
                    <a:pt x="46" y="10"/>
                  </a:lnTo>
                  <a:lnTo>
                    <a:pt x="42" y="6"/>
                  </a:lnTo>
                  <a:lnTo>
                    <a:pt x="38" y="3"/>
                  </a:lnTo>
                  <a:lnTo>
                    <a:pt x="33" y="2"/>
                  </a:lnTo>
                  <a:lnTo>
                    <a:pt x="27" y="0"/>
                  </a:lnTo>
                  <a:lnTo>
                    <a:pt x="22" y="2"/>
                  </a:lnTo>
                  <a:lnTo>
                    <a:pt x="17" y="3"/>
                  </a:lnTo>
                  <a:lnTo>
                    <a:pt x="12" y="6"/>
                  </a:lnTo>
                  <a:lnTo>
                    <a:pt x="8" y="10"/>
                  </a:lnTo>
                  <a:lnTo>
                    <a:pt x="5" y="15"/>
                  </a:lnTo>
                  <a:lnTo>
                    <a:pt x="2" y="20"/>
                  </a:lnTo>
                  <a:lnTo>
                    <a:pt x="1" y="27"/>
                  </a:lnTo>
                  <a:lnTo>
                    <a:pt x="0" y="33"/>
                  </a:lnTo>
                  <a:lnTo>
                    <a:pt x="1" y="39"/>
                  </a:lnTo>
                  <a:lnTo>
                    <a:pt x="2" y="45"/>
                  </a:lnTo>
                  <a:lnTo>
                    <a:pt x="5" y="51"/>
                  </a:lnTo>
                  <a:lnTo>
                    <a:pt x="8" y="56"/>
                  </a:lnTo>
                  <a:lnTo>
                    <a:pt x="12" y="59"/>
                  </a:lnTo>
                  <a:lnTo>
                    <a:pt x="17" y="63"/>
                  </a:lnTo>
                  <a:lnTo>
                    <a:pt x="22" y="64"/>
                  </a:lnTo>
                  <a:lnTo>
                    <a:pt x="27" y="65"/>
                  </a:lnTo>
                  <a:lnTo>
                    <a:pt x="33" y="64"/>
                  </a:lnTo>
                  <a:lnTo>
                    <a:pt x="38" y="63"/>
                  </a:lnTo>
                  <a:lnTo>
                    <a:pt x="42" y="59"/>
                  </a:lnTo>
                  <a:lnTo>
                    <a:pt x="46" y="56"/>
                  </a:lnTo>
                  <a:lnTo>
                    <a:pt x="49" y="51"/>
                  </a:lnTo>
                  <a:lnTo>
                    <a:pt x="52" y="45"/>
                  </a:lnTo>
                  <a:lnTo>
                    <a:pt x="54" y="39"/>
                  </a:lnTo>
                  <a:lnTo>
                    <a:pt x="54" y="33"/>
                  </a:lnTo>
                  <a:close/>
                  <a:moveTo>
                    <a:pt x="45" y="33"/>
                  </a:moveTo>
                  <a:lnTo>
                    <a:pt x="45" y="38"/>
                  </a:lnTo>
                  <a:lnTo>
                    <a:pt x="44" y="41"/>
                  </a:lnTo>
                  <a:lnTo>
                    <a:pt x="42" y="45"/>
                  </a:lnTo>
                  <a:lnTo>
                    <a:pt x="40" y="48"/>
                  </a:lnTo>
                  <a:lnTo>
                    <a:pt x="37" y="51"/>
                  </a:lnTo>
                  <a:lnTo>
                    <a:pt x="34" y="53"/>
                  </a:lnTo>
                  <a:lnTo>
                    <a:pt x="31" y="54"/>
                  </a:lnTo>
                  <a:lnTo>
                    <a:pt x="27" y="54"/>
                  </a:lnTo>
                  <a:lnTo>
                    <a:pt x="23" y="54"/>
                  </a:lnTo>
                  <a:lnTo>
                    <a:pt x="20" y="53"/>
                  </a:lnTo>
                  <a:lnTo>
                    <a:pt x="17" y="51"/>
                  </a:lnTo>
                  <a:lnTo>
                    <a:pt x="14" y="48"/>
                  </a:lnTo>
                  <a:lnTo>
                    <a:pt x="12" y="45"/>
                  </a:lnTo>
                  <a:lnTo>
                    <a:pt x="11" y="41"/>
                  </a:lnTo>
                  <a:lnTo>
                    <a:pt x="9" y="38"/>
                  </a:lnTo>
                  <a:lnTo>
                    <a:pt x="9" y="33"/>
                  </a:lnTo>
                  <a:lnTo>
                    <a:pt x="9" y="28"/>
                  </a:lnTo>
                  <a:lnTo>
                    <a:pt x="11" y="24"/>
                  </a:lnTo>
                  <a:lnTo>
                    <a:pt x="12" y="21"/>
                  </a:lnTo>
                  <a:lnTo>
                    <a:pt x="14" y="17"/>
                  </a:lnTo>
                  <a:lnTo>
                    <a:pt x="17" y="15"/>
                  </a:lnTo>
                  <a:lnTo>
                    <a:pt x="20" y="12"/>
                  </a:lnTo>
                  <a:lnTo>
                    <a:pt x="23" y="11"/>
                  </a:lnTo>
                  <a:lnTo>
                    <a:pt x="27" y="11"/>
                  </a:lnTo>
                  <a:lnTo>
                    <a:pt x="31" y="11"/>
                  </a:lnTo>
                  <a:lnTo>
                    <a:pt x="34" y="12"/>
                  </a:lnTo>
                  <a:lnTo>
                    <a:pt x="37" y="15"/>
                  </a:lnTo>
                  <a:lnTo>
                    <a:pt x="40" y="17"/>
                  </a:lnTo>
                  <a:lnTo>
                    <a:pt x="42" y="21"/>
                  </a:lnTo>
                  <a:lnTo>
                    <a:pt x="44" y="24"/>
                  </a:lnTo>
                  <a:lnTo>
                    <a:pt x="45" y="28"/>
                  </a:lnTo>
                  <a:lnTo>
                    <a:pt x="45" y="33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74" name="Freeform 43"/>
            <p:cNvSpPr>
              <a:spLocks noEditPoints="1"/>
            </p:cNvSpPr>
            <p:nvPr/>
          </p:nvSpPr>
          <p:spPr bwMode="auto">
            <a:xfrm>
              <a:off x="1157" y="2655"/>
              <a:ext cx="9" cy="9"/>
            </a:xfrm>
            <a:custGeom>
              <a:avLst/>
              <a:gdLst>
                <a:gd name="T0" fmla="*/ 44 w 45"/>
                <a:gd name="T1" fmla="*/ 22 h 54"/>
                <a:gd name="T2" fmla="*/ 41 w 45"/>
                <a:gd name="T3" fmla="*/ 12 h 54"/>
                <a:gd name="T4" fmla="*/ 35 w 45"/>
                <a:gd name="T5" fmla="*/ 5 h 54"/>
                <a:gd name="T6" fmla="*/ 27 w 45"/>
                <a:gd name="T7" fmla="*/ 1 h 54"/>
                <a:gd name="T8" fmla="*/ 18 w 45"/>
                <a:gd name="T9" fmla="*/ 1 h 54"/>
                <a:gd name="T10" fmla="*/ 10 w 45"/>
                <a:gd name="T11" fmla="*/ 5 h 54"/>
                <a:gd name="T12" fmla="*/ 3 w 45"/>
                <a:gd name="T13" fmla="*/ 12 h 54"/>
                <a:gd name="T14" fmla="*/ 0 w 45"/>
                <a:gd name="T15" fmla="*/ 22 h 54"/>
                <a:gd name="T16" fmla="*/ 0 w 45"/>
                <a:gd name="T17" fmla="*/ 34 h 54"/>
                <a:gd name="T18" fmla="*/ 3 w 45"/>
                <a:gd name="T19" fmla="*/ 43 h 54"/>
                <a:gd name="T20" fmla="*/ 10 w 45"/>
                <a:gd name="T21" fmla="*/ 51 h 54"/>
                <a:gd name="T22" fmla="*/ 18 w 45"/>
                <a:gd name="T23" fmla="*/ 54 h 54"/>
                <a:gd name="T24" fmla="*/ 27 w 45"/>
                <a:gd name="T25" fmla="*/ 54 h 54"/>
                <a:gd name="T26" fmla="*/ 35 w 45"/>
                <a:gd name="T27" fmla="*/ 51 h 54"/>
                <a:gd name="T28" fmla="*/ 41 w 45"/>
                <a:gd name="T29" fmla="*/ 43 h 54"/>
                <a:gd name="T30" fmla="*/ 44 w 45"/>
                <a:gd name="T31" fmla="*/ 34 h 54"/>
                <a:gd name="T32" fmla="*/ 36 w 45"/>
                <a:gd name="T33" fmla="*/ 28 h 54"/>
                <a:gd name="T34" fmla="*/ 35 w 45"/>
                <a:gd name="T35" fmla="*/ 34 h 54"/>
                <a:gd name="T36" fmla="*/ 32 w 45"/>
                <a:gd name="T37" fmla="*/ 40 h 54"/>
                <a:gd name="T38" fmla="*/ 27 w 45"/>
                <a:gd name="T39" fmla="*/ 42 h 54"/>
                <a:gd name="T40" fmla="*/ 22 w 45"/>
                <a:gd name="T41" fmla="*/ 43 h 54"/>
                <a:gd name="T42" fmla="*/ 17 w 45"/>
                <a:gd name="T43" fmla="*/ 42 h 54"/>
                <a:gd name="T44" fmla="*/ 13 w 45"/>
                <a:gd name="T45" fmla="*/ 40 h 54"/>
                <a:gd name="T46" fmla="*/ 10 w 45"/>
                <a:gd name="T47" fmla="*/ 34 h 54"/>
                <a:gd name="T48" fmla="*/ 9 w 45"/>
                <a:gd name="T49" fmla="*/ 28 h 54"/>
                <a:gd name="T50" fmla="*/ 10 w 45"/>
                <a:gd name="T51" fmla="*/ 22 h 54"/>
                <a:gd name="T52" fmla="*/ 13 w 45"/>
                <a:gd name="T53" fmla="*/ 16 h 54"/>
                <a:gd name="T54" fmla="*/ 17 w 45"/>
                <a:gd name="T55" fmla="*/ 13 h 54"/>
                <a:gd name="T56" fmla="*/ 22 w 45"/>
                <a:gd name="T57" fmla="*/ 11 h 54"/>
                <a:gd name="T58" fmla="*/ 27 w 45"/>
                <a:gd name="T59" fmla="*/ 13 h 54"/>
                <a:gd name="T60" fmla="*/ 32 w 45"/>
                <a:gd name="T61" fmla="*/ 16 h 54"/>
                <a:gd name="T62" fmla="*/ 35 w 45"/>
                <a:gd name="T63" fmla="*/ 22 h 54"/>
                <a:gd name="T64" fmla="*/ 36 w 45"/>
                <a:gd name="T65" fmla="*/ 2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" h="54">
                  <a:moveTo>
                    <a:pt x="45" y="28"/>
                  </a:moveTo>
                  <a:lnTo>
                    <a:pt x="44" y="22"/>
                  </a:lnTo>
                  <a:lnTo>
                    <a:pt x="43" y="17"/>
                  </a:lnTo>
                  <a:lnTo>
                    <a:pt x="41" y="12"/>
                  </a:lnTo>
                  <a:lnTo>
                    <a:pt x="38" y="9"/>
                  </a:lnTo>
                  <a:lnTo>
                    <a:pt x="35" y="5"/>
                  </a:lnTo>
                  <a:lnTo>
                    <a:pt x="31" y="3"/>
                  </a:lnTo>
                  <a:lnTo>
                    <a:pt x="27" y="1"/>
                  </a:lnTo>
                  <a:lnTo>
                    <a:pt x="22" y="0"/>
                  </a:lnTo>
                  <a:lnTo>
                    <a:pt x="18" y="1"/>
                  </a:lnTo>
                  <a:lnTo>
                    <a:pt x="13" y="3"/>
                  </a:lnTo>
                  <a:lnTo>
                    <a:pt x="10" y="5"/>
                  </a:lnTo>
                  <a:lnTo>
                    <a:pt x="6" y="9"/>
                  </a:lnTo>
                  <a:lnTo>
                    <a:pt x="3" y="12"/>
                  </a:lnTo>
                  <a:lnTo>
                    <a:pt x="1" y="17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3" y="43"/>
                  </a:lnTo>
                  <a:lnTo>
                    <a:pt x="6" y="47"/>
                  </a:lnTo>
                  <a:lnTo>
                    <a:pt x="10" y="51"/>
                  </a:lnTo>
                  <a:lnTo>
                    <a:pt x="13" y="53"/>
                  </a:lnTo>
                  <a:lnTo>
                    <a:pt x="18" y="54"/>
                  </a:lnTo>
                  <a:lnTo>
                    <a:pt x="22" y="54"/>
                  </a:lnTo>
                  <a:lnTo>
                    <a:pt x="27" y="54"/>
                  </a:lnTo>
                  <a:lnTo>
                    <a:pt x="31" y="53"/>
                  </a:lnTo>
                  <a:lnTo>
                    <a:pt x="35" y="51"/>
                  </a:lnTo>
                  <a:lnTo>
                    <a:pt x="38" y="47"/>
                  </a:lnTo>
                  <a:lnTo>
                    <a:pt x="41" y="43"/>
                  </a:lnTo>
                  <a:lnTo>
                    <a:pt x="43" y="39"/>
                  </a:lnTo>
                  <a:lnTo>
                    <a:pt x="44" y="34"/>
                  </a:lnTo>
                  <a:lnTo>
                    <a:pt x="45" y="28"/>
                  </a:lnTo>
                  <a:close/>
                  <a:moveTo>
                    <a:pt x="36" y="28"/>
                  </a:moveTo>
                  <a:lnTo>
                    <a:pt x="35" y="31"/>
                  </a:lnTo>
                  <a:lnTo>
                    <a:pt x="35" y="34"/>
                  </a:lnTo>
                  <a:lnTo>
                    <a:pt x="33" y="37"/>
                  </a:lnTo>
                  <a:lnTo>
                    <a:pt x="32" y="40"/>
                  </a:lnTo>
                  <a:lnTo>
                    <a:pt x="30" y="41"/>
                  </a:lnTo>
                  <a:lnTo>
                    <a:pt x="27" y="42"/>
                  </a:lnTo>
                  <a:lnTo>
                    <a:pt x="25" y="43"/>
                  </a:lnTo>
                  <a:lnTo>
                    <a:pt x="22" y="43"/>
                  </a:lnTo>
                  <a:lnTo>
                    <a:pt x="19" y="43"/>
                  </a:lnTo>
                  <a:lnTo>
                    <a:pt x="17" y="42"/>
                  </a:lnTo>
                  <a:lnTo>
                    <a:pt x="15" y="41"/>
                  </a:lnTo>
                  <a:lnTo>
                    <a:pt x="13" y="40"/>
                  </a:lnTo>
                  <a:lnTo>
                    <a:pt x="11" y="37"/>
                  </a:lnTo>
                  <a:lnTo>
                    <a:pt x="10" y="34"/>
                  </a:lnTo>
                  <a:lnTo>
                    <a:pt x="9" y="31"/>
                  </a:lnTo>
                  <a:lnTo>
                    <a:pt x="9" y="28"/>
                  </a:lnTo>
                  <a:lnTo>
                    <a:pt x="9" y="24"/>
                  </a:lnTo>
                  <a:lnTo>
                    <a:pt x="10" y="22"/>
                  </a:lnTo>
                  <a:lnTo>
                    <a:pt x="11" y="18"/>
                  </a:lnTo>
                  <a:lnTo>
                    <a:pt x="13" y="16"/>
                  </a:lnTo>
                  <a:lnTo>
                    <a:pt x="15" y="15"/>
                  </a:lnTo>
                  <a:lnTo>
                    <a:pt x="17" y="13"/>
                  </a:lnTo>
                  <a:lnTo>
                    <a:pt x="19" y="12"/>
                  </a:lnTo>
                  <a:lnTo>
                    <a:pt x="22" y="11"/>
                  </a:lnTo>
                  <a:lnTo>
                    <a:pt x="25" y="12"/>
                  </a:lnTo>
                  <a:lnTo>
                    <a:pt x="27" y="13"/>
                  </a:lnTo>
                  <a:lnTo>
                    <a:pt x="30" y="15"/>
                  </a:lnTo>
                  <a:lnTo>
                    <a:pt x="32" y="16"/>
                  </a:lnTo>
                  <a:lnTo>
                    <a:pt x="33" y="18"/>
                  </a:lnTo>
                  <a:lnTo>
                    <a:pt x="35" y="22"/>
                  </a:lnTo>
                  <a:lnTo>
                    <a:pt x="35" y="24"/>
                  </a:lnTo>
                  <a:lnTo>
                    <a:pt x="36" y="28"/>
                  </a:lnTo>
                  <a:close/>
                </a:path>
              </a:pathLst>
            </a:custGeom>
            <a:solidFill>
              <a:srgbClr val="FCF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75" name="Freeform 44"/>
            <p:cNvSpPr>
              <a:spLocks noEditPoints="1"/>
            </p:cNvSpPr>
            <p:nvPr/>
          </p:nvSpPr>
          <p:spPr bwMode="auto">
            <a:xfrm>
              <a:off x="1158" y="2656"/>
              <a:ext cx="7" cy="7"/>
            </a:xfrm>
            <a:custGeom>
              <a:avLst/>
              <a:gdLst>
                <a:gd name="T0" fmla="*/ 36 w 36"/>
                <a:gd name="T1" fmla="*/ 17 h 43"/>
                <a:gd name="T2" fmla="*/ 33 w 36"/>
                <a:gd name="T3" fmla="*/ 10 h 43"/>
                <a:gd name="T4" fmla="*/ 28 w 36"/>
                <a:gd name="T5" fmla="*/ 4 h 43"/>
                <a:gd name="T6" fmla="*/ 22 w 36"/>
                <a:gd name="T7" fmla="*/ 0 h 43"/>
                <a:gd name="T8" fmla="*/ 14 w 36"/>
                <a:gd name="T9" fmla="*/ 0 h 43"/>
                <a:gd name="T10" fmla="*/ 8 w 36"/>
                <a:gd name="T11" fmla="*/ 4 h 43"/>
                <a:gd name="T12" fmla="*/ 3 w 36"/>
                <a:gd name="T13" fmla="*/ 10 h 43"/>
                <a:gd name="T14" fmla="*/ 0 w 36"/>
                <a:gd name="T15" fmla="*/ 17 h 43"/>
                <a:gd name="T16" fmla="*/ 0 w 36"/>
                <a:gd name="T17" fmla="*/ 27 h 43"/>
                <a:gd name="T18" fmla="*/ 3 w 36"/>
                <a:gd name="T19" fmla="*/ 34 h 43"/>
                <a:gd name="T20" fmla="*/ 8 w 36"/>
                <a:gd name="T21" fmla="*/ 40 h 43"/>
                <a:gd name="T22" fmla="*/ 14 w 36"/>
                <a:gd name="T23" fmla="*/ 43 h 43"/>
                <a:gd name="T24" fmla="*/ 22 w 36"/>
                <a:gd name="T25" fmla="*/ 43 h 43"/>
                <a:gd name="T26" fmla="*/ 28 w 36"/>
                <a:gd name="T27" fmla="*/ 40 h 43"/>
                <a:gd name="T28" fmla="*/ 33 w 36"/>
                <a:gd name="T29" fmla="*/ 34 h 43"/>
                <a:gd name="T30" fmla="*/ 36 w 36"/>
                <a:gd name="T31" fmla="*/ 27 h 43"/>
                <a:gd name="T32" fmla="*/ 27 w 36"/>
                <a:gd name="T33" fmla="*/ 22 h 43"/>
                <a:gd name="T34" fmla="*/ 26 w 36"/>
                <a:gd name="T35" fmla="*/ 25 h 43"/>
                <a:gd name="T36" fmla="*/ 24 w 36"/>
                <a:gd name="T37" fmla="*/ 29 h 43"/>
                <a:gd name="T38" fmla="*/ 22 w 36"/>
                <a:gd name="T39" fmla="*/ 31 h 43"/>
                <a:gd name="T40" fmla="*/ 18 w 36"/>
                <a:gd name="T41" fmla="*/ 33 h 43"/>
                <a:gd name="T42" fmla="*/ 15 w 36"/>
                <a:gd name="T43" fmla="*/ 31 h 43"/>
                <a:gd name="T44" fmla="*/ 12 w 36"/>
                <a:gd name="T45" fmla="*/ 29 h 43"/>
                <a:gd name="T46" fmla="*/ 10 w 36"/>
                <a:gd name="T47" fmla="*/ 25 h 43"/>
                <a:gd name="T48" fmla="*/ 9 w 36"/>
                <a:gd name="T49" fmla="*/ 22 h 43"/>
                <a:gd name="T50" fmla="*/ 10 w 36"/>
                <a:gd name="T51" fmla="*/ 17 h 43"/>
                <a:gd name="T52" fmla="*/ 12 w 36"/>
                <a:gd name="T53" fmla="*/ 15 h 43"/>
                <a:gd name="T54" fmla="*/ 15 w 36"/>
                <a:gd name="T55" fmla="*/ 12 h 43"/>
                <a:gd name="T56" fmla="*/ 18 w 36"/>
                <a:gd name="T57" fmla="*/ 11 h 43"/>
                <a:gd name="T58" fmla="*/ 22 w 36"/>
                <a:gd name="T59" fmla="*/ 12 h 43"/>
                <a:gd name="T60" fmla="*/ 24 w 36"/>
                <a:gd name="T61" fmla="*/ 15 h 43"/>
                <a:gd name="T62" fmla="*/ 26 w 36"/>
                <a:gd name="T63" fmla="*/ 17 h 43"/>
                <a:gd name="T64" fmla="*/ 27 w 36"/>
                <a:gd name="T65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" h="43">
                  <a:moveTo>
                    <a:pt x="36" y="22"/>
                  </a:moveTo>
                  <a:lnTo>
                    <a:pt x="36" y="17"/>
                  </a:lnTo>
                  <a:lnTo>
                    <a:pt x="35" y="13"/>
                  </a:lnTo>
                  <a:lnTo>
                    <a:pt x="33" y="10"/>
                  </a:lnTo>
                  <a:lnTo>
                    <a:pt x="31" y="6"/>
                  </a:lnTo>
                  <a:lnTo>
                    <a:pt x="28" y="4"/>
                  </a:lnTo>
                  <a:lnTo>
                    <a:pt x="25" y="1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1" y="1"/>
                  </a:lnTo>
                  <a:lnTo>
                    <a:pt x="8" y="4"/>
                  </a:lnTo>
                  <a:lnTo>
                    <a:pt x="5" y="6"/>
                  </a:lnTo>
                  <a:lnTo>
                    <a:pt x="3" y="10"/>
                  </a:lnTo>
                  <a:lnTo>
                    <a:pt x="2" y="13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2" y="30"/>
                  </a:lnTo>
                  <a:lnTo>
                    <a:pt x="3" y="34"/>
                  </a:lnTo>
                  <a:lnTo>
                    <a:pt x="5" y="37"/>
                  </a:lnTo>
                  <a:lnTo>
                    <a:pt x="8" y="40"/>
                  </a:lnTo>
                  <a:lnTo>
                    <a:pt x="11" y="42"/>
                  </a:lnTo>
                  <a:lnTo>
                    <a:pt x="14" y="43"/>
                  </a:lnTo>
                  <a:lnTo>
                    <a:pt x="18" y="43"/>
                  </a:lnTo>
                  <a:lnTo>
                    <a:pt x="22" y="43"/>
                  </a:lnTo>
                  <a:lnTo>
                    <a:pt x="25" y="42"/>
                  </a:lnTo>
                  <a:lnTo>
                    <a:pt x="28" y="40"/>
                  </a:lnTo>
                  <a:lnTo>
                    <a:pt x="31" y="37"/>
                  </a:lnTo>
                  <a:lnTo>
                    <a:pt x="33" y="34"/>
                  </a:lnTo>
                  <a:lnTo>
                    <a:pt x="35" y="30"/>
                  </a:lnTo>
                  <a:lnTo>
                    <a:pt x="36" y="27"/>
                  </a:lnTo>
                  <a:lnTo>
                    <a:pt x="36" y="22"/>
                  </a:lnTo>
                  <a:close/>
                  <a:moveTo>
                    <a:pt x="27" y="22"/>
                  </a:moveTo>
                  <a:lnTo>
                    <a:pt x="27" y="24"/>
                  </a:lnTo>
                  <a:lnTo>
                    <a:pt x="26" y="25"/>
                  </a:lnTo>
                  <a:lnTo>
                    <a:pt x="26" y="28"/>
                  </a:lnTo>
                  <a:lnTo>
                    <a:pt x="24" y="29"/>
                  </a:lnTo>
                  <a:lnTo>
                    <a:pt x="23" y="30"/>
                  </a:lnTo>
                  <a:lnTo>
                    <a:pt x="22" y="31"/>
                  </a:lnTo>
                  <a:lnTo>
                    <a:pt x="20" y="33"/>
                  </a:lnTo>
                  <a:lnTo>
                    <a:pt x="18" y="33"/>
                  </a:lnTo>
                  <a:lnTo>
                    <a:pt x="16" y="33"/>
                  </a:lnTo>
                  <a:lnTo>
                    <a:pt x="15" y="31"/>
                  </a:lnTo>
                  <a:lnTo>
                    <a:pt x="13" y="30"/>
                  </a:lnTo>
                  <a:lnTo>
                    <a:pt x="12" y="29"/>
                  </a:lnTo>
                  <a:lnTo>
                    <a:pt x="11" y="28"/>
                  </a:lnTo>
                  <a:lnTo>
                    <a:pt x="10" y="25"/>
                  </a:lnTo>
                  <a:lnTo>
                    <a:pt x="9" y="24"/>
                  </a:lnTo>
                  <a:lnTo>
                    <a:pt x="9" y="22"/>
                  </a:lnTo>
                  <a:lnTo>
                    <a:pt x="9" y="19"/>
                  </a:lnTo>
                  <a:lnTo>
                    <a:pt x="10" y="17"/>
                  </a:lnTo>
                  <a:lnTo>
                    <a:pt x="11" y="16"/>
                  </a:lnTo>
                  <a:lnTo>
                    <a:pt x="12" y="15"/>
                  </a:lnTo>
                  <a:lnTo>
                    <a:pt x="13" y="13"/>
                  </a:lnTo>
                  <a:lnTo>
                    <a:pt x="15" y="12"/>
                  </a:lnTo>
                  <a:lnTo>
                    <a:pt x="16" y="11"/>
                  </a:lnTo>
                  <a:lnTo>
                    <a:pt x="18" y="11"/>
                  </a:lnTo>
                  <a:lnTo>
                    <a:pt x="20" y="11"/>
                  </a:lnTo>
                  <a:lnTo>
                    <a:pt x="22" y="12"/>
                  </a:lnTo>
                  <a:lnTo>
                    <a:pt x="23" y="13"/>
                  </a:lnTo>
                  <a:lnTo>
                    <a:pt x="24" y="15"/>
                  </a:lnTo>
                  <a:lnTo>
                    <a:pt x="26" y="16"/>
                  </a:lnTo>
                  <a:lnTo>
                    <a:pt x="26" y="17"/>
                  </a:lnTo>
                  <a:lnTo>
                    <a:pt x="27" y="19"/>
                  </a:lnTo>
                  <a:lnTo>
                    <a:pt x="27" y="22"/>
                  </a:lnTo>
                  <a:close/>
                </a:path>
              </a:pathLst>
            </a:custGeom>
            <a:solidFill>
              <a:srgbClr val="FDF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76" name="Freeform 45"/>
            <p:cNvSpPr>
              <a:spLocks/>
            </p:cNvSpPr>
            <p:nvPr/>
          </p:nvSpPr>
          <p:spPr bwMode="auto">
            <a:xfrm>
              <a:off x="1159" y="2657"/>
              <a:ext cx="5" cy="5"/>
            </a:xfrm>
            <a:custGeom>
              <a:avLst/>
              <a:gdLst>
                <a:gd name="T0" fmla="*/ 27 w 27"/>
                <a:gd name="T1" fmla="*/ 17 h 32"/>
                <a:gd name="T2" fmla="*/ 26 w 27"/>
                <a:gd name="T3" fmla="*/ 13 h 32"/>
                <a:gd name="T4" fmla="*/ 26 w 27"/>
                <a:gd name="T5" fmla="*/ 11 h 32"/>
                <a:gd name="T6" fmla="*/ 24 w 27"/>
                <a:gd name="T7" fmla="*/ 7 h 32"/>
                <a:gd name="T8" fmla="*/ 23 w 27"/>
                <a:gd name="T9" fmla="*/ 5 h 32"/>
                <a:gd name="T10" fmla="*/ 21 w 27"/>
                <a:gd name="T11" fmla="*/ 4 h 32"/>
                <a:gd name="T12" fmla="*/ 18 w 27"/>
                <a:gd name="T13" fmla="*/ 2 h 32"/>
                <a:gd name="T14" fmla="*/ 16 w 27"/>
                <a:gd name="T15" fmla="*/ 1 h 32"/>
                <a:gd name="T16" fmla="*/ 13 w 27"/>
                <a:gd name="T17" fmla="*/ 0 h 32"/>
                <a:gd name="T18" fmla="*/ 10 w 27"/>
                <a:gd name="T19" fmla="*/ 1 h 32"/>
                <a:gd name="T20" fmla="*/ 8 w 27"/>
                <a:gd name="T21" fmla="*/ 2 h 32"/>
                <a:gd name="T22" fmla="*/ 6 w 27"/>
                <a:gd name="T23" fmla="*/ 4 h 32"/>
                <a:gd name="T24" fmla="*/ 4 w 27"/>
                <a:gd name="T25" fmla="*/ 5 h 32"/>
                <a:gd name="T26" fmla="*/ 2 w 27"/>
                <a:gd name="T27" fmla="*/ 7 h 32"/>
                <a:gd name="T28" fmla="*/ 1 w 27"/>
                <a:gd name="T29" fmla="*/ 11 h 32"/>
                <a:gd name="T30" fmla="*/ 0 w 27"/>
                <a:gd name="T31" fmla="*/ 13 h 32"/>
                <a:gd name="T32" fmla="*/ 0 w 27"/>
                <a:gd name="T33" fmla="*/ 17 h 32"/>
                <a:gd name="T34" fmla="*/ 0 w 27"/>
                <a:gd name="T35" fmla="*/ 20 h 32"/>
                <a:gd name="T36" fmla="*/ 1 w 27"/>
                <a:gd name="T37" fmla="*/ 23 h 32"/>
                <a:gd name="T38" fmla="*/ 2 w 27"/>
                <a:gd name="T39" fmla="*/ 26 h 32"/>
                <a:gd name="T40" fmla="*/ 4 w 27"/>
                <a:gd name="T41" fmla="*/ 29 h 32"/>
                <a:gd name="T42" fmla="*/ 6 w 27"/>
                <a:gd name="T43" fmla="*/ 30 h 32"/>
                <a:gd name="T44" fmla="*/ 8 w 27"/>
                <a:gd name="T45" fmla="*/ 31 h 32"/>
                <a:gd name="T46" fmla="*/ 10 w 27"/>
                <a:gd name="T47" fmla="*/ 32 h 32"/>
                <a:gd name="T48" fmla="*/ 13 w 27"/>
                <a:gd name="T49" fmla="*/ 32 h 32"/>
                <a:gd name="T50" fmla="*/ 16 w 27"/>
                <a:gd name="T51" fmla="*/ 32 h 32"/>
                <a:gd name="T52" fmla="*/ 18 w 27"/>
                <a:gd name="T53" fmla="*/ 31 h 32"/>
                <a:gd name="T54" fmla="*/ 21 w 27"/>
                <a:gd name="T55" fmla="*/ 30 h 32"/>
                <a:gd name="T56" fmla="*/ 23 w 27"/>
                <a:gd name="T57" fmla="*/ 29 h 32"/>
                <a:gd name="T58" fmla="*/ 24 w 27"/>
                <a:gd name="T59" fmla="*/ 26 h 32"/>
                <a:gd name="T60" fmla="*/ 26 w 27"/>
                <a:gd name="T61" fmla="*/ 23 h 32"/>
                <a:gd name="T62" fmla="*/ 26 w 27"/>
                <a:gd name="T63" fmla="*/ 20 h 32"/>
                <a:gd name="T64" fmla="*/ 27 w 27"/>
                <a:gd name="T65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" h="32">
                  <a:moveTo>
                    <a:pt x="27" y="17"/>
                  </a:moveTo>
                  <a:lnTo>
                    <a:pt x="26" y="13"/>
                  </a:lnTo>
                  <a:lnTo>
                    <a:pt x="26" y="11"/>
                  </a:lnTo>
                  <a:lnTo>
                    <a:pt x="24" y="7"/>
                  </a:lnTo>
                  <a:lnTo>
                    <a:pt x="23" y="5"/>
                  </a:lnTo>
                  <a:lnTo>
                    <a:pt x="21" y="4"/>
                  </a:lnTo>
                  <a:lnTo>
                    <a:pt x="18" y="2"/>
                  </a:lnTo>
                  <a:lnTo>
                    <a:pt x="16" y="1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5"/>
                  </a:lnTo>
                  <a:lnTo>
                    <a:pt x="2" y="7"/>
                  </a:lnTo>
                  <a:lnTo>
                    <a:pt x="1" y="11"/>
                  </a:lnTo>
                  <a:lnTo>
                    <a:pt x="0" y="13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1" y="23"/>
                  </a:lnTo>
                  <a:lnTo>
                    <a:pt x="2" y="26"/>
                  </a:lnTo>
                  <a:lnTo>
                    <a:pt x="4" y="29"/>
                  </a:lnTo>
                  <a:lnTo>
                    <a:pt x="6" y="30"/>
                  </a:lnTo>
                  <a:lnTo>
                    <a:pt x="8" y="31"/>
                  </a:lnTo>
                  <a:lnTo>
                    <a:pt x="10" y="32"/>
                  </a:lnTo>
                  <a:lnTo>
                    <a:pt x="13" y="32"/>
                  </a:lnTo>
                  <a:lnTo>
                    <a:pt x="16" y="32"/>
                  </a:lnTo>
                  <a:lnTo>
                    <a:pt x="18" y="31"/>
                  </a:lnTo>
                  <a:lnTo>
                    <a:pt x="21" y="30"/>
                  </a:lnTo>
                  <a:lnTo>
                    <a:pt x="23" y="29"/>
                  </a:lnTo>
                  <a:lnTo>
                    <a:pt x="24" y="26"/>
                  </a:lnTo>
                  <a:lnTo>
                    <a:pt x="26" y="23"/>
                  </a:lnTo>
                  <a:lnTo>
                    <a:pt x="26" y="20"/>
                  </a:lnTo>
                  <a:lnTo>
                    <a:pt x="27" y="17"/>
                  </a:lnTo>
                  <a:close/>
                </a:path>
              </a:pathLst>
            </a:custGeom>
            <a:solidFill>
              <a:srgbClr val="FDF8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77" name="Freeform 46"/>
            <p:cNvSpPr>
              <a:spLocks/>
            </p:cNvSpPr>
            <p:nvPr/>
          </p:nvSpPr>
          <p:spPr bwMode="auto">
            <a:xfrm>
              <a:off x="1160" y="2658"/>
              <a:ext cx="3" cy="3"/>
            </a:xfrm>
            <a:custGeom>
              <a:avLst/>
              <a:gdLst>
                <a:gd name="T0" fmla="*/ 18 w 18"/>
                <a:gd name="T1" fmla="*/ 11 h 22"/>
                <a:gd name="T2" fmla="*/ 18 w 18"/>
                <a:gd name="T3" fmla="*/ 8 h 22"/>
                <a:gd name="T4" fmla="*/ 17 w 18"/>
                <a:gd name="T5" fmla="*/ 6 h 22"/>
                <a:gd name="T6" fmla="*/ 17 w 18"/>
                <a:gd name="T7" fmla="*/ 5 h 22"/>
                <a:gd name="T8" fmla="*/ 15 w 18"/>
                <a:gd name="T9" fmla="*/ 4 h 22"/>
                <a:gd name="T10" fmla="*/ 14 w 18"/>
                <a:gd name="T11" fmla="*/ 2 h 22"/>
                <a:gd name="T12" fmla="*/ 13 w 18"/>
                <a:gd name="T13" fmla="*/ 1 h 22"/>
                <a:gd name="T14" fmla="*/ 11 w 18"/>
                <a:gd name="T15" fmla="*/ 0 h 22"/>
                <a:gd name="T16" fmla="*/ 9 w 18"/>
                <a:gd name="T17" fmla="*/ 0 h 22"/>
                <a:gd name="T18" fmla="*/ 7 w 18"/>
                <a:gd name="T19" fmla="*/ 0 h 22"/>
                <a:gd name="T20" fmla="*/ 6 w 18"/>
                <a:gd name="T21" fmla="*/ 1 h 22"/>
                <a:gd name="T22" fmla="*/ 4 w 18"/>
                <a:gd name="T23" fmla="*/ 2 h 22"/>
                <a:gd name="T24" fmla="*/ 3 w 18"/>
                <a:gd name="T25" fmla="*/ 4 h 22"/>
                <a:gd name="T26" fmla="*/ 2 w 18"/>
                <a:gd name="T27" fmla="*/ 5 h 22"/>
                <a:gd name="T28" fmla="*/ 1 w 18"/>
                <a:gd name="T29" fmla="*/ 6 h 22"/>
                <a:gd name="T30" fmla="*/ 0 w 18"/>
                <a:gd name="T31" fmla="*/ 8 h 22"/>
                <a:gd name="T32" fmla="*/ 0 w 18"/>
                <a:gd name="T33" fmla="*/ 11 h 22"/>
                <a:gd name="T34" fmla="*/ 0 w 18"/>
                <a:gd name="T35" fmla="*/ 13 h 22"/>
                <a:gd name="T36" fmla="*/ 1 w 18"/>
                <a:gd name="T37" fmla="*/ 14 h 22"/>
                <a:gd name="T38" fmla="*/ 2 w 18"/>
                <a:gd name="T39" fmla="*/ 17 h 22"/>
                <a:gd name="T40" fmla="*/ 3 w 18"/>
                <a:gd name="T41" fmla="*/ 18 h 22"/>
                <a:gd name="T42" fmla="*/ 4 w 18"/>
                <a:gd name="T43" fmla="*/ 19 h 22"/>
                <a:gd name="T44" fmla="*/ 6 w 18"/>
                <a:gd name="T45" fmla="*/ 20 h 22"/>
                <a:gd name="T46" fmla="*/ 7 w 18"/>
                <a:gd name="T47" fmla="*/ 22 h 22"/>
                <a:gd name="T48" fmla="*/ 9 w 18"/>
                <a:gd name="T49" fmla="*/ 22 h 22"/>
                <a:gd name="T50" fmla="*/ 11 w 18"/>
                <a:gd name="T51" fmla="*/ 22 h 22"/>
                <a:gd name="T52" fmla="*/ 13 w 18"/>
                <a:gd name="T53" fmla="*/ 20 h 22"/>
                <a:gd name="T54" fmla="*/ 14 w 18"/>
                <a:gd name="T55" fmla="*/ 19 h 22"/>
                <a:gd name="T56" fmla="*/ 15 w 18"/>
                <a:gd name="T57" fmla="*/ 18 h 22"/>
                <a:gd name="T58" fmla="*/ 17 w 18"/>
                <a:gd name="T59" fmla="*/ 17 h 22"/>
                <a:gd name="T60" fmla="*/ 17 w 18"/>
                <a:gd name="T61" fmla="*/ 14 h 22"/>
                <a:gd name="T62" fmla="*/ 18 w 18"/>
                <a:gd name="T63" fmla="*/ 13 h 22"/>
                <a:gd name="T64" fmla="*/ 18 w 18"/>
                <a:gd name="T65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" h="22">
                  <a:moveTo>
                    <a:pt x="18" y="11"/>
                  </a:moveTo>
                  <a:lnTo>
                    <a:pt x="18" y="8"/>
                  </a:lnTo>
                  <a:lnTo>
                    <a:pt x="17" y="6"/>
                  </a:lnTo>
                  <a:lnTo>
                    <a:pt x="17" y="5"/>
                  </a:lnTo>
                  <a:lnTo>
                    <a:pt x="15" y="4"/>
                  </a:lnTo>
                  <a:lnTo>
                    <a:pt x="14" y="2"/>
                  </a:lnTo>
                  <a:lnTo>
                    <a:pt x="13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7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4"/>
                  </a:lnTo>
                  <a:lnTo>
                    <a:pt x="2" y="5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1" y="14"/>
                  </a:lnTo>
                  <a:lnTo>
                    <a:pt x="2" y="17"/>
                  </a:lnTo>
                  <a:lnTo>
                    <a:pt x="3" y="18"/>
                  </a:lnTo>
                  <a:lnTo>
                    <a:pt x="4" y="19"/>
                  </a:lnTo>
                  <a:lnTo>
                    <a:pt x="6" y="20"/>
                  </a:lnTo>
                  <a:lnTo>
                    <a:pt x="7" y="22"/>
                  </a:lnTo>
                  <a:lnTo>
                    <a:pt x="9" y="22"/>
                  </a:lnTo>
                  <a:lnTo>
                    <a:pt x="11" y="22"/>
                  </a:lnTo>
                  <a:lnTo>
                    <a:pt x="13" y="20"/>
                  </a:lnTo>
                  <a:lnTo>
                    <a:pt x="14" y="19"/>
                  </a:lnTo>
                  <a:lnTo>
                    <a:pt x="15" y="18"/>
                  </a:lnTo>
                  <a:lnTo>
                    <a:pt x="17" y="17"/>
                  </a:lnTo>
                  <a:lnTo>
                    <a:pt x="17" y="14"/>
                  </a:lnTo>
                  <a:lnTo>
                    <a:pt x="18" y="13"/>
                  </a:lnTo>
                  <a:lnTo>
                    <a:pt x="18" y="11"/>
                  </a:lnTo>
                  <a:close/>
                </a:path>
              </a:pathLst>
            </a:custGeom>
            <a:solidFill>
              <a:srgbClr val="FDFA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78" name="Freeform 47"/>
            <p:cNvSpPr>
              <a:spLocks/>
            </p:cNvSpPr>
            <p:nvPr/>
          </p:nvSpPr>
          <p:spPr bwMode="auto">
            <a:xfrm>
              <a:off x="1161" y="2658"/>
              <a:ext cx="2" cy="2"/>
            </a:xfrm>
            <a:custGeom>
              <a:avLst/>
              <a:gdLst>
                <a:gd name="T0" fmla="*/ 9 w 9"/>
                <a:gd name="T1" fmla="*/ 6 h 11"/>
                <a:gd name="T2" fmla="*/ 9 w 9"/>
                <a:gd name="T3" fmla="*/ 5 h 11"/>
                <a:gd name="T4" fmla="*/ 8 w 9"/>
                <a:gd name="T5" fmla="*/ 3 h 11"/>
                <a:gd name="T6" fmla="*/ 8 w 9"/>
                <a:gd name="T7" fmla="*/ 2 h 11"/>
                <a:gd name="T8" fmla="*/ 7 w 9"/>
                <a:gd name="T9" fmla="*/ 2 h 11"/>
                <a:gd name="T10" fmla="*/ 7 w 9"/>
                <a:gd name="T11" fmla="*/ 1 h 11"/>
                <a:gd name="T12" fmla="*/ 6 w 9"/>
                <a:gd name="T13" fmla="*/ 1 h 11"/>
                <a:gd name="T14" fmla="*/ 5 w 9"/>
                <a:gd name="T15" fmla="*/ 1 h 11"/>
                <a:gd name="T16" fmla="*/ 4 w 9"/>
                <a:gd name="T17" fmla="*/ 0 h 11"/>
                <a:gd name="T18" fmla="*/ 3 w 9"/>
                <a:gd name="T19" fmla="*/ 1 h 11"/>
                <a:gd name="T20" fmla="*/ 2 w 9"/>
                <a:gd name="T21" fmla="*/ 1 h 11"/>
                <a:gd name="T22" fmla="*/ 2 w 9"/>
                <a:gd name="T23" fmla="*/ 1 h 11"/>
                <a:gd name="T24" fmla="*/ 1 w 9"/>
                <a:gd name="T25" fmla="*/ 2 h 11"/>
                <a:gd name="T26" fmla="*/ 0 w 9"/>
                <a:gd name="T27" fmla="*/ 2 h 11"/>
                <a:gd name="T28" fmla="*/ 0 w 9"/>
                <a:gd name="T29" fmla="*/ 3 h 11"/>
                <a:gd name="T30" fmla="*/ 0 w 9"/>
                <a:gd name="T31" fmla="*/ 5 h 11"/>
                <a:gd name="T32" fmla="*/ 0 w 9"/>
                <a:gd name="T33" fmla="*/ 6 h 11"/>
                <a:gd name="T34" fmla="*/ 0 w 9"/>
                <a:gd name="T35" fmla="*/ 7 h 11"/>
                <a:gd name="T36" fmla="*/ 0 w 9"/>
                <a:gd name="T37" fmla="*/ 8 h 11"/>
                <a:gd name="T38" fmla="*/ 0 w 9"/>
                <a:gd name="T39" fmla="*/ 8 h 11"/>
                <a:gd name="T40" fmla="*/ 1 w 9"/>
                <a:gd name="T41" fmla="*/ 9 h 11"/>
                <a:gd name="T42" fmla="*/ 2 w 9"/>
                <a:gd name="T43" fmla="*/ 11 h 11"/>
                <a:gd name="T44" fmla="*/ 2 w 9"/>
                <a:gd name="T45" fmla="*/ 11 h 11"/>
                <a:gd name="T46" fmla="*/ 3 w 9"/>
                <a:gd name="T47" fmla="*/ 11 h 11"/>
                <a:gd name="T48" fmla="*/ 4 w 9"/>
                <a:gd name="T49" fmla="*/ 11 h 11"/>
                <a:gd name="T50" fmla="*/ 5 w 9"/>
                <a:gd name="T51" fmla="*/ 11 h 11"/>
                <a:gd name="T52" fmla="*/ 6 w 9"/>
                <a:gd name="T53" fmla="*/ 11 h 11"/>
                <a:gd name="T54" fmla="*/ 7 w 9"/>
                <a:gd name="T55" fmla="*/ 11 h 11"/>
                <a:gd name="T56" fmla="*/ 7 w 9"/>
                <a:gd name="T57" fmla="*/ 9 h 11"/>
                <a:gd name="T58" fmla="*/ 8 w 9"/>
                <a:gd name="T59" fmla="*/ 8 h 11"/>
                <a:gd name="T60" fmla="*/ 8 w 9"/>
                <a:gd name="T61" fmla="*/ 8 h 11"/>
                <a:gd name="T62" fmla="*/ 9 w 9"/>
                <a:gd name="T63" fmla="*/ 7 h 11"/>
                <a:gd name="T64" fmla="*/ 9 w 9"/>
                <a:gd name="T6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" h="11">
                  <a:moveTo>
                    <a:pt x="9" y="6"/>
                  </a:moveTo>
                  <a:lnTo>
                    <a:pt x="9" y="5"/>
                  </a:lnTo>
                  <a:lnTo>
                    <a:pt x="8" y="3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1"/>
                  </a:lnTo>
                  <a:lnTo>
                    <a:pt x="6" y="1"/>
                  </a:lnTo>
                  <a:lnTo>
                    <a:pt x="5" y="1"/>
                  </a:lnTo>
                  <a:lnTo>
                    <a:pt x="4" y="0"/>
                  </a:lnTo>
                  <a:lnTo>
                    <a:pt x="3" y="1"/>
                  </a:lnTo>
                  <a:lnTo>
                    <a:pt x="2" y="1"/>
                  </a:lnTo>
                  <a:lnTo>
                    <a:pt x="2" y="1"/>
                  </a:lnTo>
                  <a:lnTo>
                    <a:pt x="1" y="2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9"/>
                  </a:lnTo>
                  <a:lnTo>
                    <a:pt x="2" y="11"/>
                  </a:lnTo>
                  <a:lnTo>
                    <a:pt x="2" y="11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5" y="11"/>
                  </a:lnTo>
                  <a:lnTo>
                    <a:pt x="6" y="11"/>
                  </a:lnTo>
                  <a:lnTo>
                    <a:pt x="7" y="11"/>
                  </a:lnTo>
                  <a:lnTo>
                    <a:pt x="7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6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79" name="Freeform 48"/>
            <p:cNvSpPr>
              <a:spLocks/>
            </p:cNvSpPr>
            <p:nvPr/>
          </p:nvSpPr>
          <p:spPr bwMode="auto">
            <a:xfrm>
              <a:off x="1043" y="2596"/>
              <a:ext cx="44" cy="47"/>
            </a:xfrm>
            <a:custGeom>
              <a:avLst/>
              <a:gdLst>
                <a:gd name="T0" fmla="*/ 185 w 220"/>
                <a:gd name="T1" fmla="*/ 0 h 284"/>
                <a:gd name="T2" fmla="*/ 0 w 220"/>
                <a:gd name="T3" fmla="*/ 48 h 284"/>
                <a:gd name="T4" fmla="*/ 58 w 220"/>
                <a:gd name="T5" fmla="*/ 260 h 284"/>
                <a:gd name="T6" fmla="*/ 94 w 220"/>
                <a:gd name="T7" fmla="*/ 284 h 284"/>
                <a:gd name="T8" fmla="*/ 220 w 220"/>
                <a:gd name="T9" fmla="*/ 23 h 284"/>
                <a:gd name="T10" fmla="*/ 185 w 220"/>
                <a:gd name="T11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284">
                  <a:moveTo>
                    <a:pt x="185" y="0"/>
                  </a:moveTo>
                  <a:lnTo>
                    <a:pt x="0" y="48"/>
                  </a:lnTo>
                  <a:lnTo>
                    <a:pt x="58" y="260"/>
                  </a:lnTo>
                  <a:lnTo>
                    <a:pt x="94" y="284"/>
                  </a:lnTo>
                  <a:lnTo>
                    <a:pt x="220" y="23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C2C2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80" name="Freeform 49"/>
            <p:cNvSpPr>
              <a:spLocks/>
            </p:cNvSpPr>
            <p:nvPr/>
          </p:nvSpPr>
          <p:spPr bwMode="auto">
            <a:xfrm>
              <a:off x="1043" y="2596"/>
              <a:ext cx="44" cy="26"/>
            </a:xfrm>
            <a:custGeom>
              <a:avLst/>
              <a:gdLst>
                <a:gd name="T0" fmla="*/ 186 w 222"/>
                <a:gd name="T1" fmla="*/ 0 h 157"/>
                <a:gd name="T2" fmla="*/ 0 w 222"/>
                <a:gd name="T3" fmla="*/ 48 h 157"/>
                <a:gd name="T4" fmla="*/ 157 w 222"/>
                <a:gd name="T5" fmla="*/ 157 h 157"/>
                <a:gd name="T6" fmla="*/ 222 w 222"/>
                <a:gd name="T7" fmla="*/ 24 h 157"/>
                <a:gd name="T8" fmla="*/ 186 w 222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157">
                  <a:moveTo>
                    <a:pt x="186" y="0"/>
                  </a:moveTo>
                  <a:lnTo>
                    <a:pt x="0" y="48"/>
                  </a:lnTo>
                  <a:lnTo>
                    <a:pt x="157" y="157"/>
                  </a:lnTo>
                  <a:lnTo>
                    <a:pt x="222" y="24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rgbClr val="EBEC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81" name="Freeform 50"/>
            <p:cNvSpPr>
              <a:spLocks/>
            </p:cNvSpPr>
            <p:nvPr/>
          </p:nvSpPr>
          <p:spPr bwMode="auto">
            <a:xfrm>
              <a:off x="1043" y="2601"/>
              <a:ext cx="13" cy="15"/>
            </a:xfrm>
            <a:custGeom>
              <a:avLst/>
              <a:gdLst>
                <a:gd name="T0" fmla="*/ 63 w 63"/>
                <a:gd name="T1" fmla="*/ 0 h 89"/>
                <a:gd name="T2" fmla="*/ 0 w 63"/>
                <a:gd name="T3" fmla="*/ 16 h 89"/>
                <a:gd name="T4" fmla="*/ 20 w 63"/>
                <a:gd name="T5" fmla="*/ 89 h 89"/>
                <a:gd name="T6" fmla="*/ 63 w 63"/>
                <a:gd name="T7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9">
                  <a:moveTo>
                    <a:pt x="63" y="0"/>
                  </a:moveTo>
                  <a:lnTo>
                    <a:pt x="0" y="16"/>
                  </a:lnTo>
                  <a:lnTo>
                    <a:pt x="20" y="89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4A41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82" name="Freeform 51"/>
            <p:cNvSpPr>
              <a:spLocks/>
            </p:cNvSpPr>
            <p:nvPr/>
          </p:nvSpPr>
          <p:spPr bwMode="auto">
            <a:xfrm>
              <a:off x="1043" y="2601"/>
              <a:ext cx="13" cy="8"/>
            </a:xfrm>
            <a:custGeom>
              <a:avLst/>
              <a:gdLst>
                <a:gd name="T0" fmla="*/ 63 w 63"/>
                <a:gd name="T1" fmla="*/ 0 h 46"/>
                <a:gd name="T2" fmla="*/ 0 w 63"/>
                <a:gd name="T3" fmla="*/ 16 h 46"/>
                <a:gd name="T4" fmla="*/ 41 w 63"/>
                <a:gd name="T5" fmla="*/ 46 h 46"/>
                <a:gd name="T6" fmla="*/ 63 w 63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46">
                  <a:moveTo>
                    <a:pt x="63" y="0"/>
                  </a:moveTo>
                  <a:lnTo>
                    <a:pt x="0" y="16"/>
                  </a:lnTo>
                  <a:lnTo>
                    <a:pt x="41" y="4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DE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83" name="Freeform 52"/>
            <p:cNvSpPr>
              <a:spLocks/>
            </p:cNvSpPr>
            <p:nvPr/>
          </p:nvSpPr>
          <p:spPr bwMode="auto">
            <a:xfrm>
              <a:off x="1078" y="2596"/>
              <a:ext cx="93" cy="63"/>
            </a:xfrm>
            <a:custGeom>
              <a:avLst/>
              <a:gdLst>
                <a:gd name="T0" fmla="*/ 8 w 463"/>
                <a:gd name="T1" fmla="*/ 0 h 376"/>
                <a:gd name="T2" fmla="*/ 0 w 463"/>
                <a:gd name="T3" fmla="*/ 79 h 376"/>
                <a:gd name="T4" fmla="*/ 432 w 463"/>
                <a:gd name="T5" fmla="*/ 376 h 376"/>
                <a:gd name="T6" fmla="*/ 463 w 463"/>
                <a:gd name="T7" fmla="*/ 311 h 376"/>
                <a:gd name="T8" fmla="*/ 8 w 463"/>
                <a:gd name="T9" fmla="*/ 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3" h="376">
                  <a:moveTo>
                    <a:pt x="8" y="0"/>
                  </a:moveTo>
                  <a:lnTo>
                    <a:pt x="0" y="79"/>
                  </a:lnTo>
                  <a:lnTo>
                    <a:pt x="432" y="376"/>
                  </a:lnTo>
                  <a:lnTo>
                    <a:pt x="463" y="31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84" name="Freeform 53"/>
            <p:cNvSpPr>
              <a:spLocks/>
            </p:cNvSpPr>
            <p:nvPr/>
          </p:nvSpPr>
          <p:spPr bwMode="auto">
            <a:xfrm>
              <a:off x="1065" y="2609"/>
              <a:ext cx="100" cy="72"/>
            </a:xfrm>
            <a:custGeom>
              <a:avLst/>
              <a:gdLst>
                <a:gd name="T0" fmla="*/ 69 w 501"/>
                <a:gd name="T1" fmla="*/ 0 h 430"/>
                <a:gd name="T2" fmla="*/ 14 w 501"/>
                <a:gd name="T3" fmla="*/ 52 h 430"/>
                <a:gd name="T4" fmla="*/ 0 w 501"/>
                <a:gd name="T5" fmla="*/ 131 h 430"/>
                <a:gd name="T6" fmla="*/ 436 w 501"/>
                <a:gd name="T7" fmla="*/ 430 h 430"/>
                <a:gd name="T8" fmla="*/ 501 w 501"/>
                <a:gd name="T9" fmla="*/ 297 h 430"/>
                <a:gd name="T10" fmla="*/ 69 w 501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1" h="430">
                  <a:moveTo>
                    <a:pt x="69" y="0"/>
                  </a:moveTo>
                  <a:lnTo>
                    <a:pt x="14" y="52"/>
                  </a:lnTo>
                  <a:lnTo>
                    <a:pt x="0" y="131"/>
                  </a:lnTo>
                  <a:lnTo>
                    <a:pt x="436" y="430"/>
                  </a:lnTo>
                  <a:lnTo>
                    <a:pt x="501" y="29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85" name="Freeform 54"/>
            <p:cNvSpPr>
              <a:spLocks/>
            </p:cNvSpPr>
            <p:nvPr/>
          </p:nvSpPr>
          <p:spPr bwMode="auto">
            <a:xfrm>
              <a:off x="1055" y="2630"/>
              <a:ext cx="97" cy="61"/>
            </a:xfrm>
            <a:custGeom>
              <a:avLst/>
              <a:gdLst>
                <a:gd name="T0" fmla="*/ 51 w 487"/>
                <a:gd name="T1" fmla="*/ 0 h 367"/>
                <a:gd name="T2" fmla="*/ 0 w 487"/>
                <a:gd name="T3" fmla="*/ 55 h 367"/>
                <a:gd name="T4" fmla="*/ 455 w 487"/>
                <a:gd name="T5" fmla="*/ 367 h 367"/>
                <a:gd name="T6" fmla="*/ 487 w 487"/>
                <a:gd name="T7" fmla="*/ 301 h 367"/>
                <a:gd name="T8" fmla="*/ 51 w 487"/>
                <a:gd name="T9" fmla="*/ 0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367">
                  <a:moveTo>
                    <a:pt x="51" y="0"/>
                  </a:moveTo>
                  <a:lnTo>
                    <a:pt x="0" y="55"/>
                  </a:lnTo>
                  <a:lnTo>
                    <a:pt x="455" y="367"/>
                  </a:lnTo>
                  <a:lnTo>
                    <a:pt x="487" y="301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86" name="Freeform 55"/>
            <p:cNvSpPr>
              <a:spLocks/>
            </p:cNvSpPr>
            <p:nvPr/>
          </p:nvSpPr>
          <p:spPr bwMode="auto">
            <a:xfrm>
              <a:off x="1143" y="2647"/>
              <a:ext cx="30" cy="45"/>
            </a:xfrm>
            <a:custGeom>
              <a:avLst/>
              <a:gdLst>
                <a:gd name="T0" fmla="*/ 127 w 147"/>
                <a:gd name="T1" fmla="*/ 0 h 276"/>
                <a:gd name="T2" fmla="*/ 147 w 147"/>
                <a:gd name="T3" fmla="*/ 14 h 276"/>
                <a:gd name="T4" fmla="*/ 20 w 147"/>
                <a:gd name="T5" fmla="*/ 276 h 276"/>
                <a:gd name="T6" fmla="*/ 0 w 147"/>
                <a:gd name="T7" fmla="*/ 263 h 276"/>
                <a:gd name="T8" fmla="*/ 127 w 147"/>
                <a:gd name="T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276">
                  <a:moveTo>
                    <a:pt x="127" y="0"/>
                  </a:moveTo>
                  <a:lnTo>
                    <a:pt x="147" y="14"/>
                  </a:lnTo>
                  <a:lnTo>
                    <a:pt x="20" y="276"/>
                  </a:lnTo>
                  <a:lnTo>
                    <a:pt x="0" y="263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C2C1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87" name="Freeform 56"/>
            <p:cNvSpPr>
              <a:spLocks/>
            </p:cNvSpPr>
            <p:nvPr/>
          </p:nvSpPr>
          <p:spPr bwMode="auto">
            <a:xfrm>
              <a:off x="1150" y="2647"/>
              <a:ext cx="23" cy="34"/>
            </a:xfrm>
            <a:custGeom>
              <a:avLst/>
              <a:gdLst>
                <a:gd name="T0" fmla="*/ 94 w 114"/>
                <a:gd name="T1" fmla="*/ 0 h 209"/>
                <a:gd name="T2" fmla="*/ 114 w 114"/>
                <a:gd name="T3" fmla="*/ 14 h 209"/>
                <a:gd name="T4" fmla="*/ 20 w 114"/>
                <a:gd name="T5" fmla="*/ 209 h 209"/>
                <a:gd name="T6" fmla="*/ 0 w 114"/>
                <a:gd name="T7" fmla="*/ 195 h 209"/>
                <a:gd name="T8" fmla="*/ 94 w 114"/>
                <a:gd name="T9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209">
                  <a:moveTo>
                    <a:pt x="94" y="0"/>
                  </a:moveTo>
                  <a:lnTo>
                    <a:pt x="114" y="14"/>
                  </a:lnTo>
                  <a:lnTo>
                    <a:pt x="20" y="209"/>
                  </a:lnTo>
                  <a:lnTo>
                    <a:pt x="0" y="195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DFC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88" name="Freeform 57"/>
            <p:cNvSpPr>
              <a:spLocks/>
            </p:cNvSpPr>
            <p:nvPr/>
          </p:nvSpPr>
          <p:spPr bwMode="auto">
            <a:xfrm>
              <a:off x="1162" y="2647"/>
              <a:ext cx="11" cy="13"/>
            </a:xfrm>
            <a:custGeom>
              <a:avLst/>
              <a:gdLst>
                <a:gd name="T0" fmla="*/ 31 w 51"/>
                <a:gd name="T1" fmla="*/ 0 h 78"/>
                <a:gd name="T2" fmla="*/ 51 w 51"/>
                <a:gd name="T3" fmla="*/ 14 h 78"/>
                <a:gd name="T4" fmla="*/ 21 w 51"/>
                <a:gd name="T5" fmla="*/ 78 h 78"/>
                <a:gd name="T6" fmla="*/ 0 w 51"/>
                <a:gd name="T7" fmla="*/ 65 h 78"/>
                <a:gd name="T8" fmla="*/ 31 w 51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78">
                  <a:moveTo>
                    <a:pt x="31" y="0"/>
                  </a:moveTo>
                  <a:lnTo>
                    <a:pt x="51" y="14"/>
                  </a:lnTo>
                  <a:lnTo>
                    <a:pt x="21" y="78"/>
                  </a:lnTo>
                  <a:lnTo>
                    <a:pt x="0" y="6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989" name="Group 5"/>
          <p:cNvGrpSpPr>
            <a:grpSpLocks/>
          </p:cNvGrpSpPr>
          <p:nvPr/>
        </p:nvGrpSpPr>
        <p:grpSpPr bwMode="auto">
          <a:xfrm rot="17176774">
            <a:off x="380378" y="5525874"/>
            <a:ext cx="635000" cy="444500"/>
            <a:chOff x="1043" y="2596"/>
            <a:chExt cx="142" cy="99"/>
          </a:xfrm>
        </p:grpSpPr>
        <p:sp>
          <p:nvSpPr>
            <p:cNvPr id="990" name="Freeform 6"/>
            <p:cNvSpPr>
              <a:spLocks/>
            </p:cNvSpPr>
            <p:nvPr/>
          </p:nvSpPr>
          <p:spPr bwMode="auto">
            <a:xfrm>
              <a:off x="1149" y="2693"/>
              <a:ext cx="12" cy="2"/>
            </a:xfrm>
            <a:custGeom>
              <a:avLst/>
              <a:gdLst>
                <a:gd name="T0" fmla="*/ 63 w 63"/>
                <a:gd name="T1" fmla="*/ 14 h 14"/>
                <a:gd name="T2" fmla="*/ 55 w 63"/>
                <a:gd name="T3" fmla="*/ 14 h 14"/>
                <a:gd name="T4" fmla="*/ 48 w 63"/>
                <a:gd name="T5" fmla="*/ 14 h 14"/>
                <a:gd name="T6" fmla="*/ 40 w 63"/>
                <a:gd name="T7" fmla="*/ 14 h 14"/>
                <a:gd name="T8" fmla="*/ 31 w 63"/>
                <a:gd name="T9" fmla="*/ 11 h 14"/>
                <a:gd name="T10" fmla="*/ 23 w 63"/>
                <a:gd name="T11" fmla="*/ 10 h 14"/>
                <a:gd name="T12" fmla="*/ 16 w 63"/>
                <a:gd name="T13" fmla="*/ 8 h 14"/>
                <a:gd name="T14" fmla="*/ 8 w 63"/>
                <a:gd name="T15" fmla="*/ 4 h 14"/>
                <a:gd name="T16" fmla="*/ 0 w 63"/>
                <a:gd name="T17" fmla="*/ 0 h 14"/>
                <a:gd name="T18" fmla="*/ 8 w 63"/>
                <a:gd name="T19" fmla="*/ 3 h 14"/>
                <a:gd name="T20" fmla="*/ 15 w 63"/>
                <a:gd name="T21" fmla="*/ 6 h 14"/>
                <a:gd name="T22" fmla="*/ 23 w 63"/>
                <a:gd name="T23" fmla="*/ 8 h 14"/>
                <a:gd name="T24" fmla="*/ 30 w 63"/>
                <a:gd name="T25" fmla="*/ 10 h 14"/>
                <a:gd name="T26" fmla="*/ 39 w 63"/>
                <a:gd name="T27" fmla="*/ 11 h 14"/>
                <a:gd name="T28" fmla="*/ 47 w 63"/>
                <a:gd name="T29" fmla="*/ 12 h 14"/>
                <a:gd name="T30" fmla="*/ 55 w 63"/>
                <a:gd name="T31" fmla="*/ 14 h 14"/>
                <a:gd name="T32" fmla="*/ 63 w 63"/>
                <a:gd name="T3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14">
                  <a:moveTo>
                    <a:pt x="63" y="14"/>
                  </a:moveTo>
                  <a:lnTo>
                    <a:pt x="55" y="14"/>
                  </a:lnTo>
                  <a:lnTo>
                    <a:pt x="48" y="14"/>
                  </a:lnTo>
                  <a:lnTo>
                    <a:pt x="40" y="14"/>
                  </a:lnTo>
                  <a:lnTo>
                    <a:pt x="31" y="11"/>
                  </a:lnTo>
                  <a:lnTo>
                    <a:pt x="23" y="10"/>
                  </a:lnTo>
                  <a:lnTo>
                    <a:pt x="16" y="8"/>
                  </a:lnTo>
                  <a:lnTo>
                    <a:pt x="8" y="4"/>
                  </a:lnTo>
                  <a:lnTo>
                    <a:pt x="0" y="0"/>
                  </a:lnTo>
                  <a:lnTo>
                    <a:pt x="8" y="3"/>
                  </a:lnTo>
                  <a:lnTo>
                    <a:pt x="15" y="6"/>
                  </a:lnTo>
                  <a:lnTo>
                    <a:pt x="23" y="8"/>
                  </a:lnTo>
                  <a:lnTo>
                    <a:pt x="30" y="10"/>
                  </a:lnTo>
                  <a:lnTo>
                    <a:pt x="39" y="11"/>
                  </a:lnTo>
                  <a:lnTo>
                    <a:pt x="47" y="12"/>
                  </a:lnTo>
                  <a:lnTo>
                    <a:pt x="55" y="14"/>
                  </a:lnTo>
                  <a:lnTo>
                    <a:pt x="63" y="14"/>
                  </a:lnTo>
                  <a:close/>
                </a:path>
              </a:pathLst>
            </a:custGeom>
            <a:solidFill>
              <a:srgbClr val="F0A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91" name="Freeform 7"/>
            <p:cNvSpPr>
              <a:spLocks/>
            </p:cNvSpPr>
            <p:nvPr/>
          </p:nvSpPr>
          <p:spPr bwMode="auto">
            <a:xfrm>
              <a:off x="1143" y="2689"/>
              <a:ext cx="26" cy="6"/>
            </a:xfrm>
            <a:custGeom>
              <a:avLst/>
              <a:gdLst>
                <a:gd name="T0" fmla="*/ 129 w 129"/>
                <a:gd name="T1" fmla="*/ 28 h 38"/>
                <a:gd name="T2" fmla="*/ 116 w 129"/>
                <a:gd name="T3" fmla="*/ 33 h 38"/>
                <a:gd name="T4" fmla="*/ 102 w 129"/>
                <a:gd name="T5" fmla="*/ 36 h 38"/>
                <a:gd name="T6" fmla="*/ 89 w 129"/>
                <a:gd name="T7" fmla="*/ 38 h 38"/>
                <a:gd name="T8" fmla="*/ 75 w 129"/>
                <a:gd name="T9" fmla="*/ 38 h 38"/>
                <a:gd name="T10" fmla="*/ 60 w 129"/>
                <a:gd name="T11" fmla="*/ 35 h 38"/>
                <a:gd name="T12" fmla="*/ 47 w 129"/>
                <a:gd name="T13" fmla="*/ 32 h 38"/>
                <a:gd name="T14" fmla="*/ 33 w 129"/>
                <a:gd name="T15" fmla="*/ 26 h 38"/>
                <a:gd name="T16" fmla="*/ 20 w 129"/>
                <a:gd name="T17" fmla="*/ 18 h 38"/>
                <a:gd name="T18" fmla="*/ 18 w 129"/>
                <a:gd name="T19" fmla="*/ 16 h 38"/>
                <a:gd name="T20" fmla="*/ 15 w 129"/>
                <a:gd name="T21" fmla="*/ 14 h 38"/>
                <a:gd name="T22" fmla="*/ 12 w 129"/>
                <a:gd name="T23" fmla="*/ 11 h 38"/>
                <a:gd name="T24" fmla="*/ 10 w 129"/>
                <a:gd name="T25" fmla="*/ 10 h 38"/>
                <a:gd name="T26" fmla="*/ 7 w 129"/>
                <a:gd name="T27" fmla="*/ 8 h 38"/>
                <a:gd name="T28" fmla="*/ 5 w 129"/>
                <a:gd name="T29" fmla="*/ 5 h 38"/>
                <a:gd name="T30" fmla="*/ 2 w 129"/>
                <a:gd name="T31" fmla="*/ 3 h 38"/>
                <a:gd name="T32" fmla="*/ 0 w 129"/>
                <a:gd name="T33" fmla="*/ 0 h 38"/>
                <a:gd name="T34" fmla="*/ 10 w 129"/>
                <a:gd name="T35" fmla="*/ 8 h 38"/>
                <a:gd name="T36" fmla="*/ 21 w 129"/>
                <a:gd name="T37" fmla="*/ 14 h 38"/>
                <a:gd name="T38" fmla="*/ 32 w 129"/>
                <a:gd name="T39" fmla="*/ 20 h 38"/>
                <a:gd name="T40" fmla="*/ 44 w 129"/>
                <a:gd name="T41" fmla="*/ 23 h 38"/>
                <a:gd name="T42" fmla="*/ 56 w 129"/>
                <a:gd name="T43" fmla="*/ 27 h 38"/>
                <a:gd name="T44" fmla="*/ 69 w 129"/>
                <a:gd name="T45" fmla="*/ 30 h 38"/>
                <a:gd name="T46" fmla="*/ 81 w 129"/>
                <a:gd name="T47" fmla="*/ 32 h 38"/>
                <a:gd name="T48" fmla="*/ 94 w 129"/>
                <a:gd name="T49" fmla="*/ 33 h 38"/>
                <a:gd name="T50" fmla="*/ 99 w 129"/>
                <a:gd name="T51" fmla="*/ 32 h 38"/>
                <a:gd name="T52" fmla="*/ 103 w 129"/>
                <a:gd name="T53" fmla="*/ 32 h 38"/>
                <a:gd name="T54" fmla="*/ 107 w 129"/>
                <a:gd name="T55" fmla="*/ 32 h 38"/>
                <a:gd name="T56" fmla="*/ 112 w 129"/>
                <a:gd name="T57" fmla="*/ 32 h 38"/>
                <a:gd name="T58" fmla="*/ 116 w 129"/>
                <a:gd name="T59" fmla="*/ 30 h 38"/>
                <a:gd name="T60" fmla="*/ 120 w 129"/>
                <a:gd name="T61" fmla="*/ 30 h 38"/>
                <a:gd name="T62" fmla="*/ 124 w 129"/>
                <a:gd name="T63" fmla="*/ 29 h 38"/>
                <a:gd name="T64" fmla="*/ 129 w 129"/>
                <a:gd name="T65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" h="38">
                  <a:moveTo>
                    <a:pt x="129" y="28"/>
                  </a:moveTo>
                  <a:lnTo>
                    <a:pt x="116" y="33"/>
                  </a:lnTo>
                  <a:lnTo>
                    <a:pt x="102" y="36"/>
                  </a:lnTo>
                  <a:lnTo>
                    <a:pt x="89" y="38"/>
                  </a:lnTo>
                  <a:lnTo>
                    <a:pt x="75" y="38"/>
                  </a:lnTo>
                  <a:lnTo>
                    <a:pt x="60" y="35"/>
                  </a:lnTo>
                  <a:lnTo>
                    <a:pt x="47" y="32"/>
                  </a:lnTo>
                  <a:lnTo>
                    <a:pt x="33" y="26"/>
                  </a:lnTo>
                  <a:lnTo>
                    <a:pt x="20" y="18"/>
                  </a:lnTo>
                  <a:lnTo>
                    <a:pt x="18" y="16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0" y="10"/>
                  </a:lnTo>
                  <a:lnTo>
                    <a:pt x="7" y="8"/>
                  </a:lnTo>
                  <a:lnTo>
                    <a:pt x="5" y="5"/>
                  </a:lnTo>
                  <a:lnTo>
                    <a:pt x="2" y="3"/>
                  </a:lnTo>
                  <a:lnTo>
                    <a:pt x="0" y="0"/>
                  </a:lnTo>
                  <a:lnTo>
                    <a:pt x="10" y="8"/>
                  </a:lnTo>
                  <a:lnTo>
                    <a:pt x="21" y="14"/>
                  </a:lnTo>
                  <a:lnTo>
                    <a:pt x="32" y="20"/>
                  </a:lnTo>
                  <a:lnTo>
                    <a:pt x="44" y="23"/>
                  </a:lnTo>
                  <a:lnTo>
                    <a:pt x="56" y="27"/>
                  </a:lnTo>
                  <a:lnTo>
                    <a:pt x="69" y="30"/>
                  </a:lnTo>
                  <a:lnTo>
                    <a:pt x="81" y="32"/>
                  </a:lnTo>
                  <a:lnTo>
                    <a:pt x="94" y="33"/>
                  </a:lnTo>
                  <a:lnTo>
                    <a:pt x="99" y="32"/>
                  </a:lnTo>
                  <a:lnTo>
                    <a:pt x="103" y="32"/>
                  </a:lnTo>
                  <a:lnTo>
                    <a:pt x="107" y="32"/>
                  </a:lnTo>
                  <a:lnTo>
                    <a:pt x="112" y="32"/>
                  </a:lnTo>
                  <a:lnTo>
                    <a:pt x="116" y="30"/>
                  </a:lnTo>
                  <a:lnTo>
                    <a:pt x="120" y="30"/>
                  </a:lnTo>
                  <a:lnTo>
                    <a:pt x="124" y="29"/>
                  </a:lnTo>
                  <a:lnTo>
                    <a:pt x="129" y="28"/>
                  </a:lnTo>
                  <a:close/>
                </a:path>
              </a:pathLst>
            </a:custGeom>
            <a:solidFill>
              <a:srgbClr val="F1A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92" name="Freeform 8"/>
            <p:cNvSpPr>
              <a:spLocks/>
            </p:cNvSpPr>
            <p:nvPr/>
          </p:nvSpPr>
          <p:spPr bwMode="auto">
            <a:xfrm>
              <a:off x="1140" y="2685"/>
              <a:ext cx="33" cy="10"/>
            </a:xfrm>
            <a:custGeom>
              <a:avLst/>
              <a:gdLst>
                <a:gd name="T0" fmla="*/ 47 w 166"/>
                <a:gd name="T1" fmla="*/ 45 h 59"/>
                <a:gd name="T2" fmla="*/ 54 w 166"/>
                <a:gd name="T3" fmla="*/ 48 h 59"/>
                <a:gd name="T4" fmla="*/ 61 w 166"/>
                <a:gd name="T5" fmla="*/ 51 h 59"/>
                <a:gd name="T6" fmla="*/ 69 w 166"/>
                <a:gd name="T7" fmla="*/ 53 h 59"/>
                <a:gd name="T8" fmla="*/ 76 w 166"/>
                <a:gd name="T9" fmla="*/ 55 h 59"/>
                <a:gd name="T10" fmla="*/ 85 w 166"/>
                <a:gd name="T11" fmla="*/ 56 h 59"/>
                <a:gd name="T12" fmla="*/ 93 w 166"/>
                <a:gd name="T13" fmla="*/ 57 h 59"/>
                <a:gd name="T14" fmla="*/ 101 w 166"/>
                <a:gd name="T15" fmla="*/ 59 h 59"/>
                <a:gd name="T16" fmla="*/ 109 w 166"/>
                <a:gd name="T17" fmla="*/ 59 h 59"/>
                <a:gd name="T18" fmla="*/ 117 w 166"/>
                <a:gd name="T19" fmla="*/ 57 h 59"/>
                <a:gd name="T20" fmla="*/ 124 w 166"/>
                <a:gd name="T21" fmla="*/ 56 h 59"/>
                <a:gd name="T22" fmla="*/ 131 w 166"/>
                <a:gd name="T23" fmla="*/ 54 h 59"/>
                <a:gd name="T24" fmla="*/ 139 w 166"/>
                <a:gd name="T25" fmla="*/ 51 h 59"/>
                <a:gd name="T26" fmla="*/ 146 w 166"/>
                <a:gd name="T27" fmla="*/ 49 h 59"/>
                <a:gd name="T28" fmla="*/ 153 w 166"/>
                <a:gd name="T29" fmla="*/ 45 h 59"/>
                <a:gd name="T30" fmla="*/ 159 w 166"/>
                <a:gd name="T31" fmla="*/ 41 h 59"/>
                <a:gd name="T32" fmla="*/ 166 w 166"/>
                <a:gd name="T33" fmla="*/ 37 h 59"/>
                <a:gd name="T34" fmla="*/ 159 w 166"/>
                <a:gd name="T35" fmla="*/ 39 h 59"/>
                <a:gd name="T36" fmla="*/ 152 w 166"/>
                <a:gd name="T37" fmla="*/ 42 h 59"/>
                <a:gd name="T38" fmla="*/ 146 w 166"/>
                <a:gd name="T39" fmla="*/ 43 h 59"/>
                <a:gd name="T40" fmla="*/ 139 w 166"/>
                <a:gd name="T41" fmla="*/ 45 h 59"/>
                <a:gd name="T42" fmla="*/ 132 w 166"/>
                <a:gd name="T43" fmla="*/ 47 h 59"/>
                <a:gd name="T44" fmla="*/ 125 w 166"/>
                <a:gd name="T45" fmla="*/ 47 h 59"/>
                <a:gd name="T46" fmla="*/ 117 w 166"/>
                <a:gd name="T47" fmla="*/ 48 h 59"/>
                <a:gd name="T48" fmla="*/ 110 w 166"/>
                <a:gd name="T49" fmla="*/ 48 h 59"/>
                <a:gd name="T50" fmla="*/ 95 w 166"/>
                <a:gd name="T51" fmla="*/ 47 h 59"/>
                <a:gd name="T52" fmla="*/ 79 w 166"/>
                <a:gd name="T53" fmla="*/ 44 h 59"/>
                <a:gd name="T54" fmla="*/ 64 w 166"/>
                <a:gd name="T55" fmla="*/ 41 h 59"/>
                <a:gd name="T56" fmla="*/ 50 w 166"/>
                <a:gd name="T57" fmla="*/ 36 h 59"/>
                <a:gd name="T58" fmla="*/ 36 w 166"/>
                <a:gd name="T59" fmla="*/ 29 h 59"/>
                <a:gd name="T60" fmla="*/ 24 w 166"/>
                <a:gd name="T61" fmla="*/ 20 h 59"/>
                <a:gd name="T62" fmla="*/ 11 w 166"/>
                <a:gd name="T63" fmla="*/ 11 h 59"/>
                <a:gd name="T64" fmla="*/ 0 w 166"/>
                <a:gd name="T65" fmla="*/ 0 h 59"/>
                <a:gd name="T66" fmla="*/ 4 w 166"/>
                <a:gd name="T67" fmla="*/ 6 h 59"/>
                <a:gd name="T68" fmla="*/ 8 w 166"/>
                <a:gd name="T69" fmla="*/ 12 h 59"/>
                <a:gd name="T70" fmla="*/ 12 w 166"/>
                <a:gd name="T71" fmla="*/ 17 h 59"/>
                <a:gd name="T72" fmla="*/ 16 w 166"/>
                <a:gd name="T73" fmla="*/ 21 h 59"/>
                <a:gd name="T74" fmla="*/ 21 w 166"/>
                <a:gd name="T75" fmla="*/ 26 h 59"/>
                <a:gd name="T76" fmla="*/ 26 w 166"/>
                <a:gd name="T77" fmla="*/ 31 h 59"/>
                <a:gd name="T78" fmla="*/ 31 w 166"/>
                <a:gd name="T79" fmla="*/ 35 h 59"/>
                <a:gd name="T80" fmla="*/ 36 w 166"/>
                <a:gd name="T81" fmla="*/ 39 h 59"/>
                <a:gd name="T82" fmla="*/ 38 w 166"/>
                <a:gd name="T83" fmla="*/ 39 h 59"/>
                <a:gd name="T84" fmla="*/ 39 w 166"/>
                <a:gd name="T85" fmla="*/ 41 h 59"/>
                <a:gd name="T86" fmla="*/ 40 w 166"/>
                <a:gd name="T87" fmla="*/ 42 h 59"/>
                <a:gd name="T88" fmla="*/ 41 w 166"/>
                <a:gd name="T89" fmla="*/ 42 h 59"/>
                <a:gd name="T90" fmla="*/ 43 w 166"/>
                <a:gd name="T91" fmla="*/ 43 h 59"/>
                <a:gd name="T92" fmla="*/ 44 w 166"/>
                <a:gd name="T93" fmla="*/ 44 h 59"/>
                <a:gd name="T94" fmla="*/ 45 w 166"/>
                <a:gd name="T95" fmla="*/ 44 h 59"/>
                <a:gd name="T96" fmla="*/ 47 w 166"/>
                <a:gd name="T97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6" h="59">
                  <a:moveTo>
                    <a:pt x="47" y="45"/>
                  </a:moveTo>
                  <a:lnTo>
                    <a:pt x="54" y="48"/>
                  </a:lnTo>
                  <a:lnTo>
                    <a:pt x="61" y="51"/>
                  </a:lnTo>
                  <a:lnTo>
                    <a:pt x="69" y="53"/>
                  </a:lnTo>
                  <a:lnTo>
                    <a:pt x="76" y="55"/>
                  </a:lnTo>
                  <a:lnTo>
                    <a:pt x="85" y="56"/>
                  </a:lnTo>
                  <a:lnTo>
                    <a:pt x="93" y="57"/>
                  </a:lnTo>
                  <a:lnTo>
                    <a:pt x="101" y="59"/>
                  </a:lnTo>
                  <a:lnTo>
                    <a:pt x="109" y="59"/>
                  </a:lnTo>
                  <a:lnTo>
                    <a:pt x="117" y="57"/>
                  </a:lnTo>
                  <a:lnTo>
                    <a:pt x="124" y="56"/>
                  </a:lnTo>
                  <a:lnTo>
                    <a:pt x="131" y="54"/>
                  </a:lnTo>
                  <a:lnTo>
                    <a:pt x="139" y="51"/>
                  </a:lnTo>
                  <a:lnTo>
                    <a:pt x="146" y="49"/>
                  </a:lnTo>
                  <a:lnTo>
                    <a:pt x="153" y="45"/>
                  </a:lnTo>
                  <a:lnTo>
                    <a:pt x="159" y="41"/>
                  </a:lnTo>
                  <a:lnTo>
                    <a:pt x="166" y="37"/>
                  </a:lnTo>
                  <a:lnTo>
                    <a:pt x="159" y="39"/>
                  </a:lnTo>
                  <a:lnTo>
                    <a:pt x="152" y="42"/>
                  </a:lnTo>
                  <a:lnTo>
                    <a:pt x="146" y="43"/>
                  </a:lnTo>
                  <a:lnTo>
                    <a:pt x="139" y="45"/>
                  </a:lnTo>
                  <a:lnTo>
                    <a:pt x="132" y="47"/>
                  </a:lnTo>
                  <a:lnTo>
                    <a:pt x="125" y="47"/>
                  </a:lnTo>
                  <a:lnTo>
                    <a:pt x="117" y="48"/>
                  </a:lnTo>
                  <a:lnTo>
                    <a:pt x="110" y="48"/>
                  </a:lnTo>
                  <a:lnTo>
                    <a:pt x="95" y="47"/>
                  </a:lnTo>
                  <a:lnTo>
                    <a:pt x="79" y="44"/>
                  </a:lnTo>
                  <a:lnTo>
                    <a:pt x="64" y="41"/>
                  </a:lnTo>
                  <a:lnTo>
                    <a:pt x="50" y="36"/>
                  </a:lnTo>
                  <a:lnTo>
                    <a:pt x="36" y="29"/>
                  </a:lnTo>
                  <a:lnTo>
                    <a:pt x="24" y="20"/>
                  </a:lnTo>
                  <a:lnTo>
                    <a:pt x="11" y="11"/>
                  </a:lnTo>
                  <a:lnTo>
                    <a:pt x="0" y="0"/>
                  </a:lnTo>
                  <a:lnTo>
                    <a:pt x="4" y="6"/>
                  </a:lnTo>
                  <a:lnTo>
                    <a:pt x="8" y="12"/>
                  </a:lnTo>
                  <a:lnTo>
                    <a:pt x="12" y="17"/>
                  </a:lnTo>
                  <a:lnTo>
                    <a:pt x="16" y="21"/>
                  </a:lnTo>
                  <a:lnTo>
                    <a:pt x="21" y="26"/>
                  </a:lnTo>
                  <a:lnTo>
                    <a:pt x="26" y="31"/>
                  </a:lnTo>
                  <a:lnTo>
                    <a:pt x="31" y="35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3" y="43"/>
                  </a:lnTo>
                  <a:lnTo>
                    <a:pt x="44" y="44"/>
                  </a:lnTo>
                  <a:lnTo>
                    <a:pt x="45" y="44"/>
                  </a:lnTo>
                  <a:lnTo>
                    <a:pt x="47" y="45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93" name="Freeform 9"/>
            <p:cNvSpPr>
              <a:spLocks/>
            </p:cNvSpPr>
            <p:nvPr/>
          </p:nvSpPr>
          <p:spPr bwMode="auto">
            <a:xfrm>
              <a:off x="1138" y="2682"/>
              <a:ext cx="38" cy="12"/>
            </a:xfrm>
            <a:custGeom>
              <a:avLst/>
              <a:gdLst>
                <a:gd name="T0" fmla="*/ 26 w 191"/>
                <a:gd name="T1" fmla="*/ 39 h 72"/>
                <a:gd name="T2" fmla="*/ 36 w 191"/>
                <a:gd name="T3" fmla="*/ 47 h 72"/>
                <a:gd name="T4" fmla="*/ 47 w 191"/>
                <a:gd name="T5" fmla="*/ 53 h 72"/>
                <a:gd name="T6" fmla="*/ 58 w 191"/>
                <a:gd name="T7" fmla="*/ 59 h 72"/>
                <a:gd name="T8" fmla="*/ 70 w 191"/>
                <a:gd name="T9" fmla="*/ 62 h 72"/>
                <a:gd name="T10" fmla="*/ 82 w 191"/>
                <a:gd name="T11" fmla="*/ 66 h 72"/>
                <a:gd name="T12" fmla="*/ 95 w 191"/>
                <a:gd name="T13" fmla="*/ 69 h 72"/>
                <a:gd name="T14" fmla="*/ 107 w 191"/>
                <a:gd name="T15" fmla="*/ 71 h 72"/>
                <a:gd name="T16" fmla="*/ 120 w 191"/>
                <a:gd name="T17" fmla="*/ 72 h 72"/>
                <a:gd name="T18" fmla="*/ 125 w 191"/>
                <a:gd name="T19" fmla="*/ 71 h 72"/>
                <a:gd name="T20" fmla="*/ 129 w 191"/>
                <a:gd name="T21" fmla="*/ 71 h 72"/>
                <a:gd name="T22" fmla="*/ 133 w 191"/>
                <a:gd name="T23" fmla="*/ 71 h 72"/>
                <a:gd name="T24" fmla="*/ 138 w 191"/>
                <a:gd name="T25" fmla="*/ 71 h 72"/>
                <a:gd name="T26" fmla="*/ 142 w 191"/>
                <a:gd name="T27" fmla="*/ 69 h 72"/>
                <a:gd name="T28" fmla="*/ 146 w 191"/>
                <a:gd name="T29" fmla="*/ 69 h 72"/>
                <a:gd name="T30" fmla="*/ 150 w 191"/>
                <a:gd name="T31" fmla="*/ 68 h 72"/>
                <a:gd name="T32" fmla="*/ 155 w 191"/>
                <a:gd name="T33" fmla="*/ 67 h 72"/>
                <a:gd name="T34" fmla="*/ 160 w 191"/>
                <a:gd name="T35" fmla="*/ 65 h 72"/>
                <a:gd name="T36" fmla="*/ 164 w 191"/>
                <a:gd name="T37" fmla="*/ 62 h 72"/>
                <a:gd name="T38" fmla="*/ 169 w 191"/>
                <a:gd name="T39" fmla="*/ 60 h 72"/>
                <a:gd name="T40" fmla="*/ 174 w 191"/>
                <a:gd name="T41" fmla="*/ 56 h 72"/>
                <a:gd name="T42" fmla="*/ 178 w 191"/>
                <a:gd name="T43" fmla="*/ 53 h 72"/>
                <a:gd name="T44" fmla="*/ 183 w 191"/>
                <a:gd name="T45" fmla="*/ 49 h 72"/>
                <a:gd name="T46" fmla="*/ 187 w 191"/>
                <a:gd name="T47" fmla="*/ 45 h 72"/>
                <a:gd name="T48" fmla="*/ 191 w 191"/>
                <a:gd name="T49" fmla="*/ 42 h 72"/>
                <a:gd name="T50" fmla="*/ 183 w 191"/>
                <a:gd name="T51" fmla="*/ 45 h 72"/>
                <a:gd name="T52" fmla="*/ 175 w 191"/>
                <a:gd name="T53" fmla="*/ 49 h 72"/>
                <a:gd name="T54" fmla="*/ 166 w 191"/>
                <a:gd name="T55" fmla="*/ 53 h 72"/>
                <a:gd name="T56" fmla="*/ 157 w 191"/>
                <a:gd name="T57" fmla="*/ 55 h 72"/>
                <a:gd name="T58" fmla="*/ 148 w 191"/>
                <a:gd name="T59" fmla="*/ 57 h 72"/>
                <a:gd name="T60" fmla="*/ 139 w 191"/>
                <a:gd name="T61" fmla="*/ 59 h 72"/>
                <a:gd name="T62" fmla="*/ 130 w 191"/>
                <a:gd name="T63" fmla="*/ 60 h 72"/>
                <a:gd name="T64" fmla="*/ 120 w 191"/>
                <a:gd name="T65" fmla="*/ 60 h 72"/>
                <a:gd name="T66" fmla="*/ 103 w 191"/>
                <a:gd name="T67" fmla="*/ 60 h 72"/>
                <a:gd name="T68" fmla="*/ 85 w 191"/>
                <a:gd name="T69" fmla="*/ 56 h 72"/>
                <a:gd name="T70" fmla="*/ 69 w 191"/>
                <a:gd name="T71" fmla="*/ 51 h 72"/>
                <a:gd name="T72" fmla="*/ 53 w 191"/>
                <a:gd name="T73" fmla="*/ 44 h 72"/>
                <a:gd name="T74" fmla="*/ 38 w 191"/>
                <a:gd name="T75" fmla="*/ 36 h 72"/>
                <a:gd name="T76" fmla="*/ 24 w 191"/>
                <a:gd name="T77" fmla="*/ 25 h 72"/>
                <a:gd name="T78" fmla="*/ 12 w 191"/>
                <a:gd name="T79" fmla="*/ 13 h 72"/>
                <a:gd name="T80" fmla="*/ 0 w 191"/>
                <a:gd name="T81" fmla="*/ 0 h 72"/>
                <a:gd name="T82" fmla="*/ 2 w 191"/>
                <a:gd name="T83" fmla="*/ 5 h 72"/>
                <a:gd name="T84" fmla="*/ 5 w 191"/>
                <a:gd name="T85" fmla="*/ 11 h 72"/>
                <a:gd name="T86" fmla="*/ 8 w 191"/>
                <a:gd name="T87" fmla="*/ 15 h 72"/>
                <a:gd name="T88" fmla="*/ 11 w 191"/>
                <a:gd name="T89" fmla="*/ 20 h 72"/>
                <a:gd name="T90" fmla="*/ 15 w 191"/>
                <a:gd name="T91" fmla="*/ 25 h 72"/>
                <a:gd name="T92" fmla="*/ 18 w 191"/>
                <a:gd name="T93" fmla="*/ 30 h 72"/>
                <a:gd name="T94" fmla="*/ 22 w 191"/>
                <a:gd name="T95" fmla="*/ 35 h 72"/>
                <a:gd name="T96" fmla="*/ 26 w 191"/>
                <a:gd name="T97" fmla="*/ 3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1" h="72">
                  <a:moveTo>
                    <a:pt x="26" y="39"/>
                  </a:moveTo>
                  <a:lnTo>
                    <a:pt x="36" y="47"/>
                  </a:lnTo>
                  <a:lnTo>
                    <a:pt x="47" y="53"/>
                  </a:lnTo>
                  <a:lnTo>
                    <a:pt x="58" y="59"/>
                  </a:lnTo>
                  <a:lnTo>
                    <a:pt x="70" y="62"/>
                  </a:lnTo>
                  <a:lnTo>
                    <a:pt x="82" y="66"/>
                  </a:lnTo>
                  <a:lnTo>
                    <a:pt x="95" y="69"/>
                  </a:lnTo>
                  <a:lnTo>
                    <a:pt x="107" y="71"/>
                  </a:lnTo>
                  <a:lnTo>
                    <a:pt x="120" y="72"/>
                  </a:lnTo>
                  <a:lnTo>
                    <a:pt x="125" y="71"/>
                  </a:lnTo>
                  <a:lnTo>
                    <a:pt x="129" y="71"/>
                  </a:lnTo>
                  <a:lnTo>
                    <a:pt x="133" y="71"/>
                  </a:lnTo>
                  <a:lnTo>
                    <a:pt x="138" y="71"/>
                  </a:lnTo>
                  <a:lnTo>
                    <a:pt x="142" y="69"/>
                  </a:lnTo>
                  <a:lnTo>
                    <a:pt x="146" y="69"/>
                  </a:lnTo>
                  <a:lnTo>
                    <a:pt x="150" y="68"/>
                  </a:lnTo>
                  <a:lnTo>
                    <a:pt x="155" y="67"/>
                  </a:lnTo>
                  <a:lnTo>
                    <a:pt x="160" y="65"/>
                  </a:lnTo>
                  <a:lnTo>
                    <a:pt x="164" y="62"/>
                  </a:lnTo>
                  <a:lnTo>
                    <a:pt x="169" y="60"/>
                  </a:lnTo>
                  <a:lnTo>
                    <a:pt x="174" y="56"/>
                  </a:lnTo>
                  <a:lnTo>
                    <a:pt x="178" y="53"/>
                  </a:lnTo>
                  <a:lnTo>
                    <a:pt x="183" y="49"/>
                  </a:lnTo>
                  <a:lnTo>
                    <a:pt x="187" y="45"/>
                  </a:lnTo>
                  <a:lnTo>
                    <a:pt x="191" y="42"/>
                  </a:lnTo>
                  <a:lnTo>
                    <a:pt x="183" y="45"/>
                  </a:lnTo>
                  <a:lnTo>
                    <a:pt x="175" y="49"/>
                  </a:lnTo>
                  <a:lnTo>
                    <a:pt x="166" y="53"/>
                  </a:lnTo>
                  <a:lnTo>
                    <a:pt x="157" y="55"/>
                  </a:lnTo>
                  <a:lnTo>
                    <a:pt x="148" y="57"/>
                  </a:lnTo>
                  <a:lnTo>
                    <a:pt x="139" y="59"/>
                  </a:lnTo>
                  <a:lnTo>
                    <a:pt x="130" y="60"/>
                  </a:lnTo>
                  <a:lnTo>
                    <a:pt x="120" y="60"/>
                  </a:lnTo>
                  <a:lnTo>
                    <a:pt x="103" y="60"/>
                  </a:lnTo>
                  <a:lnTo>
                    <a:pt x="85" y="56"/>
                  </a:lnTo>
                  <a:lnTo>
                    <a:pt x="69" y="51"/>
                  </a:lnTo>
                  <a:lnTo>
                    <a:pt x="53" y="44"/>
                  </a:lnTo>
                  <a:lnTo>
                    <a:pt x="38" y="36"/>
                  </a:lnTo>
                  <a:lnTo>
                    <a:pt x="24" y="25"/>
                  </a:lnTo>
                  <a:lnTo>
                    <a:pt x="12" y="13"/>
                  </a:lnTo>
                  <a:lnTo>
                    <a:pt x="0" y="0"/>
                  </a:lnTo>
                  <a:lnTo>
                    <a:pt x="2" y="5"/>
                  </a:lnTo>
                  <a:lnTo>
                    <a:pt x="5" y="11"/>
                  </a:lnTo>
                  <a:lnTo>
                    <a:pt x="8" y="15"/>
                  </a:lnTo>
                  <a:lnTo>
                    <a:pt x="11" y="20"/>
                  </a:lnTo>
                  <a:lnTo>
                    <a:pt x="15" y="25"/>
                  </a:lnTo>
                  <a:lnTo>
                    <a:pt x="18" y="30"/>
                  </a:lnTo>
                  <a:lnTo>
                    <a:pt x="22" y="35"/>
                  </a:lnTo>
                  <a:lnTo>
                    <a:pt x="26" y="39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94" name="Freeform 10"/>
            <p:cNvSpPr>
              <a:spLocks/>
            </p:cNvSpPr>
            <p:nvPr/>
          </p:nvSpPr>
          <p:spPr bwMode="auto">
            <a:xfrm>
              <a:off x="1136" y="2679"/>
              <a:ext cx="42" cy="14"/>
            </a:xfrm>
            <a:custGeom>
              <a:avLst/>
              <a:gdLst>
                <a:gd name="T0" fmla="*/ 17 w 210"/>
                <a:gd name="T1" fmla="*/ 36 h 84"/>
                <a:gd name="T2" fmla="*/ 28 w 210"/>
                <a:gd name="T3" fmla="*/ 47 h 84"/>
                <a:gd name="T4" fmla="*/ 41 w 210"/>
                <a:gd name="T5" fmla="*/ 56 h 84"/>
                <a:gd name="T6" fmla="*/ 53 w 210"/>
                <a:gd name="T7" fmla="*/ 65 h 84"/>
                <a:gd name="T8" fmla="*/ 67 w 210"/>
                <a:gd name="T9" fmla="*/ 71 h 84"/>
                <a:gd name="T10" fmla="*/ 81 w 210"/>
                <a:gd name="T11" fmla="*/ 77 h 84"/>
                <a:gd name="T12" fmla="*/ 96 w 210"/>
                <a:gd name="T13" fmla="*/ 80 h 84"/>
                <a:gd name="T14" fmla="*/ 112 w 210"/>
                <a:gd name="T15" fmla="*/ 83 h 84"/>
                <a:gd name="T16" fmla="*/ 127 w 210"/>
                <a:gd name="T17" fmla="*/ 84 h 84"/>
                <a:gd name="T18" fmla="*/ 134 w 210"/>
                <a:gd name="T19" fmla="*/ 84 h 84"/>
                <a:gd name="T20" fmla="*/ 142 w 210"/>
                <a:gd name="T21" fmla="*/ 83 h 84"/>
                <a:gd name="T22" fmla="*/ 149 w 210"/>
                <a:gd name="T23" fmla="*/ 83 h 84"/>
                <a:gd name="T24" fmla="*/ 156 w 210"/>
                <a:gd name="T25" fmla="*/ 81 h 84"/>
                <a:gd name="T26" fmla="*/ 163 w 210"/>
                <a:gd name="T27" fmla="*/ 79 h 84"/>
                <a:gd name="T28" fmla="*/ 170 w 210"/>
                <a:gd name="T29" fmla="*/ 78 h 84"/>
                <a:gd name="T30" fmla="*/ 176 w 210"/>
                <a:gd name="T31" fmla="*/ 75 h 84"/>
                <a:gd name="T32" fmla="*/ 183 w 210"/>
                <a:gd name="T33" fmla="*/ 73 h 84"/>
                <a:gd name="T34" fmla="*/ 187 w 210"/>
                <a:gd name="T35" fmla="*/ 69 h 84"/>
                <a:gd name="T36" fmla="*/ 190 w 210"/>
                <a:gd name="T37" fmla="*/ 67 h 84"/>
                <a:gd name="T38" fmla="*/ 194 w 210"/>
                <a:gd name="T39" fmla="*/ 63 h 84"/>
                <a:gd name="T40" fmla="*/ 197 w 210"/>
                <a:gd name="T41" fmla="*/ 61 h 84"/>
                <a:gd name="T42" fmla="*/ 200 w 210"/>
                <a:gd name="T43" fmla="*/ 57 h 84"/>
                <a:gd name="T44" fmla="*/ 204 w 210"/>
                <a:gd name="T45" fmla="*/ 54 h 84"/>
                <a:gd name="T46" fmla="*/ 207 w 210"/>
                <a:gd name="T47" fmla="*/ 50 h 84"/>
                <a:gd name="T48" fmla="*/ 210 w 210"/>
                <a:gd name="T49" fmla="*/ 45 h 84"/>
                <a:gd name="T50" fmla="*/ 201 w 210"/>
                <a:gd name="T51" fmla="*/ 51 h 84"/>
                <a:gd name="T52" fmla="*/ 191 w 210"/>
                <a:gd name="T53" fmla="*/ 57 h 84"/>
                <a:gd name="T54" fmla="*/ 181 w 210"/>
                <a:gd name="T55" fmla="*/ 62 h 84"/>
                <a:gd name="T56" fmla="*/ 171 w 210"/>
                <a:gd name="T57" fmla="*/ 66 h 84"/>
                <a:gd name="T58" fmla="*/ 160 w 210"/>
                <a:gd name="T59" fmla="*/ 69 h 84"/>
                <a:gd name="T60" fmla="*/ 149 w 210"/>
                <a:gd name="T61" fmla="*/ 71 h 84"/>
                <a:gd name="T62" fmla="*/ 138 w 210"/>
                <a:gd name="T63" fmla="*/ 73 h 84"/>
                <a:gd name="T64" fmla="*/ 127 w 210"/>
                <a:gd name="T65" fmla="*/ 73 h 84"/>
                <a:gd name="T66" fmla="*/ 118 w 210"/>
                <a:gd name="T67" fmla="*/ 73 h 84"/>
                <a:gd name="T68" fmla="*/ 108 w 210"/>
                <a:gd name="T69" fmla="*/ 72 h 84"/>
                <a:gd name="T70" fmla="*/ 99 w 210"/>
                <a:gd name="T71" fmla="*/ 71 h 84"/>
                <a:gd name="T72" fmla="*/ 89 w 210"/>
                <a:gd name="T73" fmla="*/ 68 h 84"/>
                <a:gd name="T74" fmla="*/ 80 w 210"/>
                <a:gd name="T75" fmla="*/ 65 h 84"/>
                <a:gd name="T76" fmla="*/ 71 w 210"/>
                <a:gd name="T77" fmla="*/ 62 h 84"/>
                <a:gd name="T78" fmla="*/ 63 w 210"/>
                <a:gd name="T79" fmla="*/ 57 h 84"/>
                <a:gd name="T80" fmla="*/ 55 w 210"/>
                <a:gd name="T81" fmla="*/ 54 h 84"/>
                <a:gd name="T82" fmla="*/ 39 w 210"/>
                <a:gd name="T83" fmla="*/ 43 h 84"/>
                <a:gd name="T84" fmla="*/ 25 w 210"/>
                <a:gd name="T85" fmla="*/ 30 h 84"/>
                <a:gd name="T86" fmla="*/ 12 w 210"/>
                <a:gd name="T87" fmla="*/ 17 h 84"/>
                <a:gd name="T88" fmla="*/ 0 w 210"/>
                <a:gd name="T89" fmla="*/ 0 h 84"/>
                <a:gd name="T90" fmla="*/ 1 w 210"/>
                <a:gd name="T91" fmla="*/ 5 h 84"/>
                <a:gd name="T92" fmla="*/ 3 w 210"/>
                <a:gd name="T93" fmla="*/ 9 h 84"/>
                <a:gd name="T94" fmla="*/ 5 w 210"/>
                <a:gd name="T95" fmla="*/ 14 h 84"/>
                <a:gd name="T96" fmla="*/ 7 w 210"/>
                <a:gd name="T97" fmla="*/ 19 h 84"/>
                <a:gd name="T98" fmla="*/ 9 w 210"/>
                <a:gd name="T99" fmla="*/ 24 h 84"/>
                <a:gd name="T100" fmla="*/ 12 w 210"/>
                <a:gd name="T101" fmla="*/ 27 h 84"/>
                <a:gd name="T102" fmla="*/ 14 w 210"/>
                <a:gd name="T103" fmla="*/ 32 h 84"/>
                <a:gd name="T104" fmla="*/ 17 w 210"/>
                <a:gd name="T105" fmla="*/ 3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0" h="84">
                  <a:moveTo>
                    <a:pt x="17" y="36"/>
                  </a:moveTo>
                  <a:lnTo>
                    <a:pt x="28" y="47"/>
                  </a:lnTo>
                  <a:lnTo>
                    <a:pt x="41" y="56"/>
                  </a:lnTo>
                  <a:lnTo>
                    <a:pt x="53" y="65"/>
                  </a:lnTo>
                  <a:lnTo>
                    <a:pt x="67" y="71"/>
                  </a:lnTo>
                  <a:lnTo>
                    <a:pt x="81" y="77"/>
                  </a:lnTo>
                  <a:lnTo>
                    <a:pt x="96" y="80"/>
                  </a:lnTo>
                  <a:lnTo>
                    <a:pt x="112" y="83"/>
                  </a:lnTo>
                  <a:lnTo>
                    <a:pt x="127" y="84"/>
                  </a:lnTo>
                  <a:lnTo>
                    <a:pt x="134" y="84"/>
                  </a:lnTo>
                  <a:lnTo>
                    <a:pt x="142" y="83"/>
                  </a:lnTo>
                  <a:lnTo>
                    <a:pt x="149" y="83"/>
                  </a:lnTo>
                  <a:lnTo>
                    <a:pt x="156" y="81"/>
                  </a:lnTo>
                  <a:lnTo>
                    <a:pt x="163" y="79"/>
                  </a:lnTo>
                  <a:lnTo>
                    <a:pt x="170" y="78"/>
                  </a:lnTo>
                  <a:lnTo>
                    <a:pt x="176" y="75"/>
                  </a:lnTo>
                  <a:lnTo>
                    <a:pt x="183" y="73"/>
                  </a:lnTo>
                  <a:lnTo>
                    <a:pt x="187" y="69"/>
                  </a:lnTo>
                  <a:lnTo>
                    <a:pt x="190" y="67"/>
                  </a:lnTo>
                  <a:lnTo>
                    <a:pt x="194" y="63"/>
                  </a:lnTo>
                  <a:lnTo>
                    <a:pt x="197" y="61"/>
                  </a:lnTo>
                  <a:lnTo>
                    <a:pt x="200" y="57"/>
                  </a:lnTo>
                  <a:lnTo>
                    <a:pt x="204" y="54"/>
                  </a:lnTo>
                  <a:lnTo>
                    <a:pt x="207" y="50"/>
                  </a:lnTo>
                  <a:lnTo>
                    <a:pt x="210" y="45"/>
                  </a:lnTo>
                  <a:lnTo>
                    <a:pt x="201" y="51"/>
                  </a:lnTo>
                  <a:lnTo>
                    <a:pt x="191" y="57"/>
                  </a:lnTo>
                  <a:lnTo>
                    <a:pt x="181" y="62"/>
                  </a:lnTo>
                  <a:lnTo>
                    <a:pt x="171" y="66"/>
                  </a:lnTo>
                  <a:lnTo>
                    <a:pt x="160" y="69"/>
                  </a:lnTo>
                  <a:lnTo>
                    <a:pt x="149" y="71"/>
                  </a:lnTo>
                  <a:lnTo>
                    <a:pt x="138" y="73"/>
                  </a:lnTo>
                  <a:lnTo>
                    <a:pt x="127" y="73"/>
                  </a:lnTo>
                  <a:lnTo>
                    <a:pt x="118" y="73"/>
                  </a:lnTo>
                  <a:lnTo>
                    <a:pt x="108" y="72"/>
                  </a:lnTo>
                  <a:lnTo>
                    <a:pt x="99" y="71"/>
                  </a:lnTo>
                  <a:lnTo>
                    <a:pt x="89" y="68"/>
                  </a:lnTo>
                  <a:lnTo>
                    <a:pt x="80" y="65"/>
                  </a:lnTo>
                  <a:lnTo>
                    <a:pt x="71" y="62"/>
                  </a:lnTo>
                  <a:lnTo>
                    <a:pt x="63" y="57"/>
                  </a:lnTo>
                  <a:lnTo>
                    <a:pt x="55" y="54"/>
                  </a:lnTo>
                  <a:lnTo>
                    <a:pt x="39" y="43"/>
                  </a:lnTo>
                  <a:lnTo>
                    <a:pt x="25" y="30"/>
                  </a:lnTo>
                  <a:lnTo>
                    <a:pt x="12" y="17"/>
                  </a:lnTo>
                  <a:lnTo>
                    <a:pt x="0" y="0"/>
                  </a:lnTo>
                  <a:lnTo>
                    <a:pt x="1" y="5"/>
                  </a:lnTo>
                  <a:lnTo>
                    <a:pt x="3" y="9"/>
                  </a:lnTo>
                  <a:lnTo>
                    <a:pt x="5" y="14"/>
                  </a:lnTo>
                  <a:lnTo>
                    <a:pt x="7" y="19"/>
                  </a:lnTo>
                  <a:lnTo>
                    <a:pt x="9" y="24"/>
                  </a:lnTo>
                  <a:lnTo>
                    <a:pt x="12" y="27"/>
                  </a:lnTo>
                  <a:lnTo>
                    <a:pt x="14" y="32"/>
                  </a:lnTo>
                  <a:lnTo>
                    <a:pt x="17" y="36"/>
                  </a:lnTo>
                  <a:close/>
                </a:path>
              </a:pathLst>
            </a:custGeom>
            <a:solidFill>
              <a:srgbClr val="F1A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95" name="Freeform 11"/>
            <p:cNvSpPr>
              <a:spLocks/>
            </p:cNvSpPr>
            <p:nvPr/>
          </p:nvSpPr>
          <p:spPr bwMode="auto">
            <a:xfrm>
              <a:off x="1135" y="2677"/>
              <a:ext cx="45" cy="15"/>
            </a:xfrm>
            <a:custGeom>
              <a:avLst/>
              <a:gdLst>
                <a:gd name="T0" fmla="*/ 12 w 224"/>
                <a:gd name="T1" fmla="*/ 35 h 95"/>
                <a:gd name="T2" fmla="*/ 24 w 224"/>
                <a:gd name="T3" fmla="*/ 48 h 95"/>
                <a:gd name="T4" fmla="*/ 37 w 224"/>
                <a:gd name="T5" fmla="*/ 60 h 95"/>
                <a:gd name="T6" fmla="*/ 50 w 224"/>
                <a:gd name="T7" fmla="*/ 71 h 95"/>
                <a:gd name="T8" fmla="*/ 65 w 224"/>
                <a:gd name="T9" fmla="*/ 79 h 95"/>
                <a:gd name="T10" fmla="*/ 81 w 224"/>
                <a:gd name="T11" fmla="*/ 86 h 95"/>
                <a:gd name="T12" fmla="*/ 97 w 224"/>
                <a:gd name="T13" fmla="*/ 91 h 95"/>
                <a:gd name="T14" fmla="*/ 115 w 224"/>
                <a:gd name="T15" fmla="*/ 95 h 95"/>
                <a:gd name="T16" fmla="*/ 132 w 224"/>
                <a:gd name="T17" fmla="*/ 95 h 95"/>
                <a:gd name="T18" fmla="*/ 142 w 224"/>
                <a:gd name="T19" fmla="*/ 95 h 95"/>
                <a:gd name="T20" fmla="*/ 151 w 224"/>
                <a:gd name="T21" fmla="*/ 94 h 95"/>
                <a:gd name="T22" fmla="*/ 160 w 224"/>
                <a:gd name="T23" fmla="*/ 92 h 95"/>
                <a:gd name="T24" fmla="*/ 169 w 224"/>
                <a:gd name="T25" fmla="*/ 90 h 95"/>
                <a:gd name="T26" fmla="*/ 178 w 224"/>
                <a:gd name="T27" fmla="*/ 88 h 95"/>
                <a:gd name="T28" fmla="*/ 187 w 224"/>
                <a:gd name="T29" fmla="*/ 84 h 95"/>
                <a:gd name="T30" fmla="*/ 195 w 224"/>
                <a:gd name="T31" fmla="*/ 80 h 95"/>
                <a:gd name="T32" fmla="*/ 203 w 224"/>
                <a:gd name="T33" fmla="*/ 77 h 95"/>
                <a:gd name="T34" fmla="*/ 206 w 224"/>
                <a:gd name="T35" fmla="*/ 73 h 95"/>
                <a:gd name="T36" fmla="*/ 209 w 224"/>
                <a:gd name="T37" fmla="*/ 70 h 95"/>
                <a:gd name="T38" fmla="*/ 212 w 224"/>
                <a:gd name="T39" fmla="*/ 67 h 95"/>
                <a:gd name="T40" fmla="*/ 214 w 224"/>
                <a:gd name="T41" fmla="*/ 64 h 95"/>
                <a:gd name="T42" fmla="*/ 217 w 224"/>
                <a:gd name="T43" fmla="*/ 60 h 95"/>
                <a:gd name="T44" fmla="*/ 219 w 224"/>
                <a:gd name="T45" fmla="*/ 56 h 95"/>
                <a:gd name="T46" fmla="*/ 222 w 224"/>
                <a:gd name="T47" fmla="*/ 53 h 95"/>
                <a:gd name="T48" fmla="*/ 224 w 224"/>
                <a:gd name="T49" fmla="*/ 49 h 95"/>
                <a:gd name="T50" fmla="*/ 214 w 224"/>
                <a:gd name="T51" fmla="*/ 56 h 95"/>
                <a:gd name="T52" fmla="*/ 204 w 224"/>
                <a:gd name="T53" fmla="*/ 64 h 95"/>
                <a:gd name="T54" fmla="*/ 193 w 224"/>
                <a:gd name="T55" fmla="*/ 70 h 95"/>
                <a:gd name="T56" fmla="*/ 181 w 224"/>
                <a:gd name="T57" fmla="*/ 76 h 95"/>
                <a:gd name="T58" fmla="*/ 170 w 224"/>
                <a:gd name="T59" fmla="*/ 79 h 95"/>
                <a:gd name="T60" fmla="*/ 157 w 224"/>
                <a:gd name="T61" fmla="*/ 82 h 95"/>
                <a:gd name="T62" fmla="*/ 145 w 224"/>
                <a:gd name="T63" fmla="*/ 84 h 95"/>
                <a:gd name="T64" fmla="*/ 132 w 224"/>
                <a:gd name="T65" fmla="*/ 84 h 95"/>
                <a:gd name="T66" fmla="*/ 122 w 224"/>
                <a:gd name="T67" fmla="*/ 84 h 95"/>
                <a:gd name="T68" fmla="*/ 112 w 224"/>
                <a:gd name="T69" fmla="*/ 83 h 95"/>
                <a:gd name="T70" fmla="*/ 101 w 224"/>
                <a:gd name="T71" fmla="*/ 82 h 95"/>
                <a:gd name="T72" fmla="*/ 92 w 224"/>
                <a:gd name="T73" fmla="*/ 78 h 95"/>
                <a:gd name="T74" fmla="*/ 82 w 224"/>
                <a:gd name="T75" fmla="*/ 76 h 95"/>
                <a:gd name="T76" fmla="*/ 73 w 224"/>
                <a:gd name="T77" fmla="*/ 71 h 95"/>
                <a:gd name="T78" fmla="*/ 64 w 224"/>
                <a:gd name="T79" fmla="*/ 67 h 95"/>
                <a:gd name="T80" fmla="*/ 56 w 224"/>
                <a:gd name="T81" fmla="*/ 61 h 95"/>
                <a:gd name="T82" fmla="*/ 47 w 224"/>
                <a:gd name="T83" fmla="*/ 55 h 95"/>
                <a:gd name="T84" fmla="*/ 40 w 224"/>
                <a:gd name="T85" fmla="*/ 49 h 95"/>
                <a:gd name="T86" fmla="*/ 32 w 224"/>
                <a:gd name="T87" fmla="*/ 42 h 95"/>
                <a:gd name="T88" fmla="*/ 25 w 224"/>
                <a:gd name="T89" fmla="*/ 35 h 95"/>
                <a:gd name="T90" fmla="*/ 18 w 224"/>
                <a:gd name="T91" fmla="*/ 28 h 95"/>
                <a:gd name="T92" fmla="*/ 12 w 224"/>
                <a:gd name="T93" fmla="*/ 19 h 95"/>
                <a:gd name="T94" fmla="*/ 6 w 224"/>
                <a:gd name="T95" fmla="*/ 10 h 95"/>
                <a:gd name="T96" fmla="*/ 0 w 224"/>
                <a:gd name="T97" fmla="*/ 0 h 95"/>
                <a:gd name="T98" fmla="*/ 1 w 224"/>
                <a:gd name="T99" fmla="*/ 5 h 95"/>
                <a:gd name="T100" fmla="*/ 2 w 224"/>
                <a:gd name="T101" fmla="*/ 10 h 95"/>
                <a:gd name="T102" fmla="*/ 4 w 224"/>
                <a:gd name="T103" fmla="*/ 13 h 95"/>
                <a:gd name="T104" fmla="*/ 5 w 224"/>
                <a:gd name="T105" fmla="*/ 18 h 95"/>
                <a:gd name="T106" fmla="*/ 7 w 224"/>
                <a:gd name="T107" fmla="*/ 23 h 95"/>
                <a:gd name="T108" fmla="*/ 8 w 224"/>
                <a:gd name="T109" fmla="*/ 26 h 95"/>
                <a:gd name="T110" fmla="*/ 10 w 224"/>
                <a:gd name="T111" fmla="*/ 30 h 95"/>
                <a:gd name="T112" fmla="*/ 12 w 224"/>
                <a:gd name="T113" fmla="*/ 3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4" h="95">
                  <a:moveTo>
                    <a:pt x="12" y="35"/>
                  </a:moveTo>
                  <a:lnTo>
                    <a:pt x="24" y="48"/>
                  </a:lnTo>
                  <a:lnTo>
                    <a:pt x="37" y="60"/>
                  </a:lnTo>
                  <a:lnTo>
                    <a:pt x="50" y="71"/>
                  </a:lnTo>
                  <a:lnTo>
                    <a:pt x="65" y="79"/>
                  </a:lnTo>
                  <a:lnTo>
                    <a:pt x="81" y="86"/>
                  </a:lnTo>
                  <a:lnTo>
                    <a:pt x="97" y="91"/>
                  </a:lnTo>
                  <a:lnTo>
                    <a:pt x="115" y="95"/>
                  </a:lnTo>
                  <a:lnTo>
                    <a:pt x="132" y="95"/>
                  </a:lnTo>
                  <a:lnTo>
                    <a:pt x="142" y="95"/>
                  </a:lnTo>
                  <a:lnTo>
                    <a:pt x="151" y="94"/>
                  </a:lnTo>
                  <a:lnTo>
                    <a:pt x="160" y="92"/>
                  </a:lnTo>
                  <a:lnTo>
                    <a:pt x="169" y="90"/>
                  </a:lnTo>
                  <a:lnTo>
                    <a:pt x="178" y="88"/>
                  </a:lnTo>
                  <a:lnTo>
                    <a:pt x="187" y="84"/>
                  </a:lnTo>
                  <a:lnTo>
                    <a:pt x="195" y="80"/>
                  </a:lnTo>
                  <a:lnTo>
                    <a:pt x="203" y="77"/>
                  </a:lnTo>
                  <a:lnTo>
                    <a:pt x="206" y="73"/>
                  </a:lnTo>
                  <a:lnTo>
                    <a:pt x="209" y="70"/>
                  </a:lnTo>
                  <a:lnTo>
                    <a:pt x="212" y="67"/>
                  </a:lnTo>
                  <a:lnTo>
                    <a:pt x="214" y="64"/>
                  </a:lnTo>
                  <a:lnTo>
                    <a:pt x="217" y="60"/>
                  </a:lnTo>
                  <a:lnTo>
                    <a:pt x="219" y="56"/>
                  </a:lnTo>
                  <a:lnTo>
                    <a:pt x="222" y="53"/>
                  </a:lnTo>
                  <a:lnTo>
                    <a:pt x="224" y="49"/>
                  </a:lnTo>
                  <a:lnTo>
                    <a:pt x="214" y="56"/>
                  </a:lnTo>
                  <a:lnTo>
                    <a:pt x="204" y="64"/>
                  </a:lnTo>
                  <a:lnTo>
                    <a:pt x="193" y="70"/>
                  </a:lnTo>
                  <a:lnTo>
                    <a:pt x="181" y="76"/>
                  </a:lnTo>
                  <a:lnTo>
                    <a:pt x="170" y="79"/>
                  </a:lnTo>
                  <a:lnTo>
                    <a:pt x="157" y="82"/>
                  </a:lnTo>
                  <a:lnTo>
                    <a:pt x="145" y="84"/>
                  </a:lnTo>
                  <a:lnTo>
                    <a:pt x="132" y="84"/>
                  </a:lnTo>
                  <a:lnTo>
                    <a:pt x="122" y="84"/>
                  </a:lnTo>
                  <a:lnTo>
                    <a:pt x="112" y="83"/>
                  </a:lnTo>
                  <a:lnTo>
                    <a:pt x="101" y="82"/>
                  </a:lnTo>
                  <a:lnTo>
                    <a:pt x="92" y="78"/>
                  </a:lnTo>
                  <a:lnTo>
                    <a:pt x="82" y="76"/>
                  </a:lnTo>
                  <a:lnTo>
                    <a:pt x="73" y="71"/>
                  </a:lnTo>
                  <a:lnTo>
                    <a:pt x="64" y="67"/>
                  </a:lnTo>
                  <a:lnTo>
                    <a:pt x="56" y="61"/>
                  </a:lnTo>
                  <a:lnTo>
                    <a:pt x="47" y="55"/>
                  </a:lnTo>
                  <a:lnTo>
                    <a:pt x="40" y="49"/>
                  </a:lnTo>
                  <a:lnTo>
                    <a:pt x="32" y="42"/>
                  </a:lnTo>
                  <a:lnTo>
                    <a:pt x="25" y="35"/>
                  </a:lnTo>
                  <a:lnTo>
                    <a:pt x="18" y="28"/>
                  </a:lnTo>
                  <a:lnTo>
                    <a:pt x="12" y="19"/>
                  </a:lnTo>
                  <a:lnTo>
                    <a:pt x="6" y="10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10"/>
                  </a:lnTo>
                  <a:lnTo>
                    <a:pt x="4" y="13"/>
                  </a:lnTo>
                  <a:lnTo>
                    <a:pt x="5" y="18"/>
                  </a:lnTo>
                  <a:lnTo>
                    <a:pt x="7" y="23"/>
                  </a:lnTo>
                  <a:lnTo>
                    <a:pt x="8" y="26"/>
                  </a:lnTo>
                  <a:lnTo>
                    <a:pt x="10" y="30"/>
                  </a:lnTo>
                  <a:lnTo>
                    <a:pt x="12" y="35"/>
                  </a:lnTo>
                  <a:close/>
                </a:path>
              </a:pathLst>
            </a:custGeom>
            <a:solidFill>
              <a:srgbClr val="F2A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96" name="Freeform 12"/>
            <p:cNvSpPr>
              <a:spLocks/>
            </p:cNvSpPr>
            <p:nvPr/>
          </p:nvSpPr>
          <p:spPr bwMode="auto">
            <a:xfrm>
              <a:off x="1135" y="2674"/>
              <a:ext cx="47" cy="18"/>
            </a:xfrm>
            <a:custGeom>
              <a:avLst/>
              <a:gdLst>
                <a:gd name="T0" fmla="*/ 20 w 235"/>
                <a:gd name="T1" fmla="*/ 50 h 106"/>
                <a:gd name="T2" fmla="*/ 47 w 235"/>
                <a:gd name="T3" fmla="*/ 76 h 106"/>
                <a:gd name="T4" fmla="*/ 71 w 235"/>
                <a:gd name="T5" fmla="*/ 90 h 106"/>
                <a:gd name="T6" fmla="*/ 88 w 235"/>
                <a:gd name="T7" fmla="*/ 98 h 106"/>
                <a:gd name="T8" fmla="*/ 107 w 235"/>
                <a:gd name="T9" fmla="*/ 104 h 106"/>
                <a:gd name="T10" fmla="*/ 126 w 235"/>
                <a:gd name="T11" fmla="*/ 106 h 106"/>
                <a:gd name="T12" fmla="*/ 146 w 235"/>
                <a:gd name="T13" fmla="*/ 106 h 106"/>
                <a:gd name="T14" fmla="*/ 168 w 235"/>
                <a:gd name="T15" fmla="*/ 102 h 106"/>
                <a:gd name="T16" fmla="*/ 189 w 235"/>
                <a:gd name="T17" fmla="*/ 95 h 106"/>
                <a:gd name="T18" fmla="*/ 209 w 235"/>
                <a:gd name="T19" fmla="*/ 84 h 106"/>
                <a:gd name="T20" fmla="*/ 220 w 235"/>
                <a:gd name="T21" fmla="*/ 76 h 106"/>
                <a:gd name="T22" fmla="*/ 224 w 235"/>
                <a:gd name="T23" fmla="*/ 70 h 106"/>
                <a:gd name="T24" fmla="*/ 228 w 235"/>
                <a:gd name="T25" fmla="*/ 63 h 106"/>
                <a:gd name="T26" fmla="*/ 233 w 235"/>
                <a:gd name="T27" fmla="*/ 57 h 106"/>
                <a:gd name="T28" fmla="*/ 235 w 235"/>
                <a:gd name="T29" fmla="*/ 53 h 106"/>
                <a:gd name="T30" fmla="*/ 235 w 235"/>
                <a:gd name="T31" fmla="*/ 52 h 106"/>
                <a:gd name="T32" fmla="*/ 235 w 235"/>
                <a:gd name="T33" fmla="*/ 52 h 106"/>
                <a:gd name="T34" fmla="*/ 235 w 235"/>
                <a:gd name="T35" fmla="*/ 52 h 106"/>
                <a:gd name="T36" fmla="*/ 224 w 235"/>
                <a:gd name="T37" fmla="*/ 62 h 106"/>
                <a:gd name="T38" fmla="*/ 201 w 235"/>
                <a:gd name="T39" fmla="*/ 77 h 106"/>
                <a:gd name="T40" fmla="*/ 176 w 235"/>
                <a:gd name="T41" fmla="*/ 88 h 106"/>
                <a:gd name="T42" fmla="*/ 149 w 235"/>
                <a:gd name="T43" fmla="*/ 94 h 106"/>
                <a:gd name="T44" fmla="*/ 124 w 235"/>
                <a:gd name="T45" fmla="*/ 95 h 106"/>
                <a:gd name="T46" fmla="*/ 103 w 235"/>
                <a:gd name="T47" fmla="*/ 92 h 106"/>
                <a:gd name="T48" fmla="*/ 83 w 235"/>
                <a:gd name="T49" fmla="*/ 84 h 106"/>
                <a:gd name="T50" fmla="*/ 64 w 235"/>
                <a:gd name="T51" fmla="*/ 75 h 106"/>
                <a:gd name="T52" fmla="*/ 47 w 235"/>
                <a:gd name="T53" fmla="*/ 63 h 106"/>
                <a:gd name="T54" fmla="*/ 31 w 235"/>
                <a:gd name="T55" fmla="*/ 47 h 106"/>
                <a:gd name="T56" fmla="*/ 17 w 235"/>
                <a:gd name="T57" fmla="*/ 30 h 106"/>
                <a:gd name="T58" fmla="*/ 6 w 235"/>
                <a:gd name="T59" fmla="*/ 11 h 106"/>
                <a:gd name="T60" fmla="*/ 1 w 235"/>
                <a:gd name="T61" fmla="*/ 5 h 106"/>
                <a:gd name="T62" fmla="*/ 2 w 235"/>
                <a:gd name="T63" fmla="*/ 14 h 106"/>
                <a:gd name="T64" fmla="*/ 4 w 235"/>
                <a:gd name="T65" fmla="*/ 21 h 106"/>
                <a:gd name="T66" fmla="*/ 7 w 235"/>
                <a:gd name="T67" fmla="*/ 2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5" h="106">
                  <a:moveTo>
                    <a:pt x="8" y="33"/>
                  </a:moveTo>
                  <a:lnTo>
                    <a:pt x="20" y="50"/>
                  </a:lnTo>
                  <a:lnTo>
                    <a:pt x="33" y="63"/>
                  </a:lnTo>
                  <a:lnTo>
                    <a:pt x="47" y="76"/>
                  </a:lnTo>
                  <a:lnTo>
                    <a:pt x="63" y="87"/>
                  </a:lnTo>
                  <a:lnTo>
                    <a:pt x="71" y="90"/>
                  </a:lnTo>
                  <a:lnTo>
                    <a:pt x="79" y="95"/>
                  </a:lnTo>
                  <a:lnTo>
                    <a:pt x="88" y="98"/>
                  </a:lnTo>
                  <a:lnTo>
                    <a:pt x="97" y="101"/>
                  </a:lnTo>
                  <a:lnTo>
                    <a:pt x="107" y="104"/>
                  </a:lnTo>
                  <a:lnTo>
                    <a:pt x="116" y="105"/>
                  </a:lnTo>
                  <a:lnTo>
                    <a:pt x="126" y="106"/>
                  </a:lnTo>
                  <a:lnTo>
                    <a:pt x="135" y="106"/>
                  </a:lnTo>
                  <a:lnTo>
                    <a:pt x="146" y="106"/>
                  </a:lnTo>
                  <a:lnTo>
                    <a:pt x="157" y="104"/>
                  </a:lnTo>
                  <a:lnTo>
                    <a:pt x="168" y="102"/>
                  </a:lnTo>
                  <a:lnTo>
                    <a:pt x="179" y="99"/>
                  </a:lnTo>
                  <a:lnTo>
                    <a:pt x="189" y="95"/>
                  </a:lnTo>
                  <a:lnTo>
                    <a:pt x="199" y="90"/>
                  </a:lnTo>
                  <a:lnTo>
                    <a:pt x="209" y="84"/>
                  </a:lnTo>
                  <a:lnTo>
                    <a:pt x="218" y="78"/>
                  </a:lnTo>
                  <a:lnTo>
                    <a:pt x="220" y="76"/>
                  </a:lnTo>
                  <a:lnTo>
                    <a:pt x="222" y="72"/>
                  </a:lnTo>
                  <a:lnTo>
                    <a:pt x="224" y="70"/>
                  </a:lnTo>
                  <a:lnTo>
                    <a:pt x="226" y="66"/>
                  </a:lnTo>
                  <a:lnTo>
                    <a:pt x="228" y="63"/>
                  </a:lnTo>
                  <a:lnTo>
                    <a:pt x="231" y="59"/>
                  </a:lnTo>
                  <a:lnTo>
                    <a:pt x="233" y="57"/>
                  </a:lnTo>
                  <a:lnTo>
                    <a:pt x="235" y="53"/>
                  </a:lnTo>
                  <a:lnTo>
                    <a:pt x="235" y="53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1"/>
                  </a:lnTo>
                  <a:lnTo>
                    <a:pt x="224" y="62"/>
                  </a:lnTo>
                  <a:lnTo>
                    <a:pt x="213" y="70"/>
                  </a:lnTo>
                  <a:lnTo>
                    <a:pt x="201" y="77"/>
                  </a:lnTo>
                  <a:lnTo>
                    <a:pt x="189" y="83"/>
                  </a:lnTo>
                  <a:lnTo>
                    <a:pt x="176" y="88"/>
                  </a:lnTo>
                  <a:lnTo>
                    <a:pt x="163" y="92"/>
                  </a:lnTo>
                  <a:lnTo>
                    <a:pt x="149" y="94"/>
                  </a:lnTo>
                  <a:lnTo>
                    <a:pt x="135" y="95"/>
                  </a:lnTo>
                  <a:lnTo>
                    <a:pt x="124" y="95"/>
                  </a:lnTo>
                  <a:lnTo>
                    <a:pt x="114" y="94"/>
                  </a:lnTo>
                  <a:lnTo>
                    <a:pt x="103" y="92"/>
                  </a:lnTo>
                  <a:lnTo>
                    <a:pt x="93" y="88"/>
                  </a:lnTo>
                  <a:lnTo>
                    <a:pt x="83" y="84"/>
                  </a:lnTo>
                  <a:lnTo>
                    <a:pt x="73" y="80"/>
                  </a:lnTo>
                  <a:lnTo>
                    <a:pt x="64" y="75"/>
                  </a:lnTo>
                  <a:lnTo>
                    <a:pt x="55" y="69"/>
                  </a:lnTo>
                  <a:lnTo>
                    <a:pt x="47" y="63"/>
                  </a:lnTo>
                  <a:lnTo>
                    <a:pt x="39" y="56"/>
                  </a:lnTo>
                  <a:lnTo>
                    <a:pt x="31" y="47"/>
                  </a:lnTo>
                  <a:lnTo>
                    <a:pt x="24" y="39"/>
                  </a:lnTo>
                  <a:lnTo>
                    <a:pt x="17" y="30"/>
                  </a:lnTo>
                  <a:lnTo>
                    <a:pt x="11" y="21"/>
                  </a:lnTo>
                  <a:lnTo>
                    <a:pt x="6" y="11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9"/>
                  </a:lnTo>
                  <a:lnTo>
                    <a:pt x="2" y="14"/>
                  </a:lnTo>
                  <a:lnTo>
                    <a:pt x="3" y="17"/>
                  </a:lnTo>
                  <a:lnTo>
                    <a:pt x="4" y="21"/>
                  </a:lnTo>
                  <a:lnTo>
                    <a:pt x="5" y="26"/>
                  </a:lnTo>
                  <a:lnTo>
                    <a:pt x="7" y="29"/>
                  </a:lnTo>
                  <a:lnTo>
                    <a:pt x="8" y="33"/>
                  </a:lnTo>
                  <a:close/>
                </a:path>
              </a:pathLst>
            </a:custGeom>
            <a:solidFill>
              <a:srgbClr val="F2B1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97" name="Freeform 13"/>
            <p:cNvSpPr>
              <a:spLocks/>
            </p:cNvSpPr>
            <p:nvPr/>
          </p:nvSpPr>
          <p:spPr bwMode="auto">
            <a:xfrm>
              <a:off x="1134" y="2672"/>
              <a:ext cx="49" cy="19"/>
            </a:xfrm>
            <a:custGeom>
              <a:avLst/>
              <a:gdLst>
                <a:gd name="T0" fmla="*/ 10 w 242"/>
                <a:gd name="T1" fmla="*/ 40 h 114"/>
                <a:gd name="T2" fmla="*/ 22 w 242"/>
                <a:gd name="T3" fmla="*/ 58 h 114"/>
                <a:gd name="T4" fmla="*/ 36 w 242"/>
                <a:gd name="T5" fmla="*/ 72 h 114"/>
                <a:gd name="T6" fmla="*/ 51 w 242"/>
                <a:gd name="T7" fmla="*/ 85 h 114"/>
                <a:gd name="T8" fmla="*/ 68 w 242"/>
                <a:gd name="T9" fmla="*/ 97 h 114"/>
                <a:gd name="T10" fmla="*/ 86 w 242"/>
                <a:gd name="T11" fmla="*/ 106 h 114"/>
                <a:gd name="T12" fmla="*/ 105 w 242"/>
                <a:gd name="T13" fmla="*/ 112 h 114"/>
                <a:gd name="T14" fmla="*/ 126 w 242"/>
                <a:gd name="T15" fmla="*/ 114 h 114"/>
                <a:gd name="T16" fmla="*/ 149 w 242"/>
                <a:gd name="T17" fmla="*/ 114 h 114"/>
                <a:gd name="T18" fmla="*/ 174 w 242"/>
                <a:gd name="T19" fmla="*/ 109 h 114"/>
                <a:gd name="T20" fmla="*/ 197 w 242"/>
                <a:gd name="T21" fmla="*/ 100 h 114"/>
                <a:gd name="T22" fmla="*/ 218 w 242"/>
                <a:gd name="T23" fmla="*/ 86 h 114"/>
                <a:gd name="T24" fmla="*/ 229 w 242"/>
                <a:gd name="T25" fmla="*/ 78 h 114"/>
                <a:gd name="T26" fmla="*/ 232 w 242"/>
                <a:gd name="T27" fmla="*/ 74 h 114"/>
                <a:gd name="T28" fmla="*/ 233 w 242"/>
                <a:gd name="T29" fmla="*/ 72 h 114"/>
                <a:gd name="T30" fmla="*/ 235 w 242"/>
                <a:gd name="T31" fmla="*/ 68 h 114"/>
                <a:gd name="T32" fmla="*/ 237 w 242"/>
                <a:gd name="T33" fmla="*/ 65 h 114"/>
                <a:gd name="T34" fmla="*/ 238 w 242"/>
                <a:gd name="T35" fmla="*/ 61 h 114"/>
                <a:gd name="T36" fmla="*/ 240 w 242"/>
                <a:gd name="T37" fmla="*/ 58 h 114"/>
                <a:gd name="T38" fmla="*/ 241 w 242"/>
                <a:gd name="T39" fmla="*/ 54 h 114"/>
                <a:gd name="T40" fmla="*/ 230 w 242"/>
                <a:gd name="T41" fmla="*/ 64 h 114"/>
                <a:gd name="T42" fmla="*/ 207 w 242"/>
                <a:gd name="T43" fmla="*/ 83 h 114"/>
                <a:gd name="T44" fmla="*/ 180 w 242"/>
                <a:gd name="T45" fmla="*/ 96 h 114"/>
                <a:gd name="T46" fmla="*/ 151 w 242"/>
                <a:gd name="T47" fmla="*/ 103 h 114"/>
                <a:gd name="T48" fmla="*/ 125 w 242"/>
                <a:gd name="T49" fmla="*/ 103 h 114"/>
                <a:gd name="T50" fmla="*/ 102 w 242"/>
                <a:gd name="T51" fmla="*/ 100 h 114"/>
                <a:gd name="T52" fmla="*/ 82 w 242"/>
                <a:gd name="T53" fmla="*/ 92 h 114"/>
                <a:gd name="T54" fmla="*/ 63 w 242"/>
                <a:gd name="T55" fmla="*/ 82 h 114"/>
                <a:gd name="T56" fmla="*/ 45 w 242"/>
                <a:gd name="T57" fmla="*/ 67 h 114"/>
                <a:gd name="T58" fmla="*/ 30 w 242"/>
                <a:gd name="T59" fmla="*/ 52 h 114"/>
                <a:gd name="T60" fmla="*/ 16 w 242"/>
                <a:gd name="T61" fmla="*/ 32 h 114"/>
                <a:gd name="T62" fmla="*/ 5 w 242"/>
                <a:gd name="T63" fmla="*/ 11 h 114"/>
                <a:gd name="T64" fmla="*/ 0 w 242"/>
                <a:gd name="T65" fmla="*/ 4 h 114"/>
                <a:gd name="T66" fmla="*/ 1 w 242"/>
                <a:gd name="T67" fmla="*/ 11 h 114"/>
                <a:gd name="T68" fmla="*/ 2 w 242"/>
                <a:gd name="T69" fmla="*/ 19 h 114"/>
                <a:gd name="T70" fmla="*/ 3 w 242"/>
                <a:gd name="T71" fmla="*/ 2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2" h="114">
                  <a:moveTo>
                    <a:pt x="4" y="30"/>
                  </a:moveTo>
                  <a:lnTo>
                    <a:pt x="10" y="40"/>
                  </a:lnTo>
                  <a:lnTo>
                    <a:pt x="16" y="49"/>
                  </a:lnTo>
                  <a:lnTo>
                    <a:pt x="22" y="58"/>
                  </a:lnTo>
                  <a:lnTo>
                    <a:pt x="29" y="65"/>
                  </a:lnTo>
                  <a:lnTo>
                    <a:pt x="36" y="72"/>
                  </a:lnTo>
                  <a:lnTo>
                    <a:pt x="44" y="79"/>
                  </a:lnTo>
                  <a:lnTo>
                    <a:pt x="51" y="85"/>
                  </a:lnTo>
                  <a:lnTo>
                    <a:pt x="60" y="91"/>
                  </a:lnTo>
                  <a:lnTo>
                    <a:pt x="68" y="97"/>
                  </a:lnTo>
                  <a:lnTo>
                    <a:pt x="77" y="101"/>
                  </a:lnTo>
                  <a:lnTo>
                    <a:pt x="86" y="106"/>
                  </a:lnTo>
                  <a:lnTo>
                    <a:pt x="96" y="108"/>
                  </a:lnTo>
                  <a:lnTo>
                    <a:pt x="105" y="112"/>
                  </a:lnTo>
                  <a:lnTo>
                    <a:pt x="116" y="113"/>
                  </a:lnTo>
                  <a:lnTo>
                    <a:pt x="126" y="114"/>
                  </a:lnTo>
                  <a:lnTo>
                    <a:pt x="136" y="114"/>
                  </a:lnTo>
                  <a:lnTo>
                    <a:pt x="149" y="114"/>
                  </a:lnTo>
                  <a:lnTo>
                    <a:pt x="161" y="112"/>
                  </a:lnTo>
                  <a:lnTo>
                    <a:pt x="174" y="109"/>
                  </a:lnTo>
                  <a:lnTo>
                    <a:pt x="185" y="106"/>
                  </a:lnTo>
                  <a:lnTo>
                    <a:pt x="197" y="100"/>
                  </a:lnTo>
                  <a:lnTo>
                    <a:pt x="208" y="94"/>
                  </a:lnTo>
                  <a:lnTo>
                    <a:pt x="218" y="86"/>
                  </a:lnTo>
                  <a:lnTo>
                    <a:pt x="228" y="79"/>
                  </a:lnTo>
                  <a:lnTo>
                    <a:pt x="229" y="78"/>
                  </a:lnTo>
                  <a:lnTo>
                    <a:pt x="230" y="76"/>
                  </a:lnTo>
                  <a:lnTo>
                    <a:pt x="232" y="74"/>
                  </a:lnTo>
                  <a:lnTo>
                    <a:pt x="232" y="73"/>
                  </a:lnTo>
                  <a:lnTo>
                    <a:pt x="233" y="72"/>
                  </a:lnTo>
                  <a:lnTo>
                    <a:pt x="234" y="70"/>
                  </a:lnTo>
                  <a:lnTo>
                    <a:pt x="235" y="68"/>
                  </a:lnTo>
                  <a:lnTo>
                    <a:pt x="236" y="67"/>
                  </a:lnTo>
                  <a:lnTo>
                    <a:pt x="237" y="65"/>
                  </a:lnTo>
                  <a:lnTo>
                    <a:pt x="237" y="64"/>
                  </a:lnTo>
                  <a:lnTo>
                    <a:pt x="238" y="61"/>
                  </a:lnTo>
                  <a:lnTo>
                    <a:pt x="239" y="59"/>
                  </a:lnTo>
                  <a:lnTo>
                    <a:pt x="240" y="58"/>
                  </a:lnTo>
                  <a:lnTo>
                    <a:pt x="241" y="55"/>
                  </a:lnTo>
                  <a:lnTo>
                    <a:pt x="241" y="54"/>
                  </a:lnTo>
                  <a:lnTo>
                    <a:pt x="242" y="52"/>
                  </a:lnTo>
                  <a:lnTo>
                    <a:pt x="230" y="64"/>
                  </a:lnTo>
                  <a:lnTo>
                    <a:pt x="219" y="73"/>
                  </a:lnTo>
                  <a:lnTo>
                    <a:pt x="207" y="83"/>
                  </a:lnTo>
                  <a:lnTo>
                    <a:pt x="194" y="90"/>
                  </a:lnTo>
                  <a:lnTo>
                    <a:pt x="180" y="96"/>
                  </a:lnTo>
                  <a:lnTo>
                    <a:pt x="166" y="100"/>
                  </a:lnTo>
                  <a:lnTo>
                    <a:pt x="151" y="103"/>
                  </a:lnTo>
                  <a:lnTo>
                    <a:pt x="136" y="103"/>
                  </a:lnTo>
                  <a:lnTo>
                    <a:pt x="125" y="103"/>
                  </a:lnTo>
                  <a:lnTo>
                    <a:pt x="114" y="102"/>
                  </a:lnTo>
                  <a:lnTo>
                    <a:pt x="102" y="100"/>
                  </a:lnTo>
                  <a:lnTo>
                    <a:pt x="92" y="96"/>
                  </a:lnTo>
                  <a:lnTo>
                    <a:pt x="82" y="92"/>
                  </a:lnTo>
                  <a:lnTo>
                    <a:pt x="72" y="88"/>
                  </a:lnTo>
                  <a:lnTo>
                    <a:pt x="63" y="82"/>
                  </a:lnTo>
                  <a:lnTo>
                    <a:pt x="54" y="74"/>
                  </a:lnTo>
                  <a:lnTo>
                    <a:pt x="45" y="67"/>
                  </a:lnTo>
                  <a:lnTo>
                    <a:pt x="37" y="60"/>
                  </a:lnTo>
                  <a:lnTo>
                    <a:pt x="30" y="52"/>
                  </a:lnTo>
                  <a:lnTo>
                    <a:pt x="23" y="42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5" y="11"/>
                  </a:lnTo>
                  <a:lnTo>
                    <a:pt x="0" y="0"/>
                  </a:lnTo>
                  <a:lnTo>
                    <a:pt x="0" y="4"/>
                  </a:lnTo>
                  <a:lnTo>
                    <a:pt x="1" y="7"/>
                  </a:lnTo>
                  <a:lnTo>
                    <a:pt x="1" y="11"/>
                  </a:lnTo>
                  <a:lnTo>
                    <a:pt x="1" y="16"/>
                  </a:lnTo>
                  <a:lnTo>
                    <a:pt x="2" y="19"/>
                  </a:lnTo>
                  <a:lnTo>
                    <a:pt x="3" y="23"/>
                  </a:lnTo>
                  <a:lnTo>
                    <a:pt x="3" y="26"/>
                  </a:lnTo>
                  <a:lnTo>
                    <a:pt x="4" y="30"/>
                  </a:lnTo>
                  <a:close/>
                </a:path>
              </a:pathLst>
            </a:custGeom>
            <a:solidFill>
              <a:srgbClr val="F2B4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98" name="Freeform 14"/>
            <p:cNvSpPr>
              <a:spLocks/>
            </p:cNvSpPr>
            <p:nvPr/>
          </p:nvSpPr>
          <p:spPr bwMode="auto">
            <a:xfrm>
              <a:off x="1134" y="2669"/>
              <a:ext cx="50" cy="21"/>
            </a:xfrm>
            <a:custGeom>
              <a:avLst/>
              <a:gdLst>
                <a:gd name="T0" fmla="*/ 7 w 246"/>
                <a:gd name="T1" fmla="*/ 39 h 123"/>
                <a:gd name="T2" fmla="*/ 18 w 246"/>
                <a:gd name="T3" fmla="*/ 58 h 123"/>
                <a:gd name="T4" fmla="*/ 32 w 246"/>
                <a:gd name="T5" fmla="*/ 75 h 123"/>
                <a:gd name="T6" fmla="*/ 48 w 246"/>
                <a:gd name="T7" fmla="*/ 91 h 123"/>
                <a:gd name="T8" fmla="*/ 65 w 246"/>
                <a:gd name="T9" fmla="*/ 103 h 123"/>
                <a:gd name="T10" fmla="*/ 84 w 246"/>
                <a:gd name="T11" fmla="*/ 112 h 123"/>
                <a:gd name="T12" fmla="*/ 104 w 246"/>
                <a:gd name="T13" fmla="*/ 120 h 123"/>
                <a:gd name="T14" fmla="*/ 125 w 246"/>
                <a:gd name="T15" fmla="*/ 123 h 123"/>
                <a:gd name="T16" fmla="*/ 150 w 246"/>
                <a:gd name="T17" fmla="*/ 122 h 123"/>
                <a:gd name="T18" fmla="*/ 177 w 246"/>
                <a:gd name="T19" fmla="*/ 116 h 123"/>
                <a:gd name="T20" fmla="*/ 202 w 246"/>
                <a:gd name="T21" fmla="*/ 105 h 123"/>
                <a:gd name="T22" fmla="*/ 225 w 246"/>
                <a:gd name="T23" fmla="*/ 90 h 123"/>
                <a:gd name="T24" fmla="*/ 238 w 246"/>
                <a:gd name="T25" fmla="*/ 76 h 123"/>
                <a:gd name="T26" fmla="*/ 241 w 246"/>
                <a:gd name="T27" fmla="*/ 69 h 123"/>
                <a:gd name="T28" fmla="*/ 243 w 246"/>
                <a:gd name="T29" fmla="*/ 62 h 123"/>
                <a:gd name="T30" fmla="*/ 245 w 246"/>
                <a:gd name="T31" fmla="*/ 56 h 123"/>
                <a:gd name="T32" fmla="*/ 236 w 246"/>
                <a:gd name="T33" fmla="*/ 66 h 123"/>
                <a:gd name="T34" fmla="*/ 211 w 246"/>
                <a:gd name="T35" fmla="*/ 87 h 123"/>
                <a:gd name="T36" fmla="*/ 183 w 246"/>
                <a:gd name="T37" fmla="*/ 103 h 123"/>
                <a:gd name="T38" fmla="*/ 152 w 246"/>
                <a:gd name="T39" fmla="*/ 111 h 123"/>
                <a:gd name="T40" fmla="*/ 125 w 246"/>
                <a:gd name="T41" fmla="*/ 112 h 123"/>
                <a:gd name="T42" fmla="*/ 101 w 246"/>
                <a:gd name="T43" fmla="*/ 108 h 123"/>
                <a:gd name="T44" fmla="*/ 80 w 246"/>
                <a:gd name="T45" fmla="*/ 99 h 123"/>
                <a:gd name="T46" fmla="*/ 61 w 246"/>
                <a:gd name="T47" fmla="*/ 87 h 123"/>
                <a:gd name="T48" fmla="*/ 43 w 246"/>
                <a:gd name="T49" fmla="*/ 73 h 123"/>
                <a:gd name="T50" fmla="*/ 28 w 246"/>
                <a:gd name="T51" fmla="*/ 55 h 123"/>
                <a:gd name="T52" fmla="*/ 15 w 246"/>
                <a:gd name="T53" fmla="*/ 34 h 123"/>
                <a:gd name="T54" fmla="*/ 4 w 246"/>
                <a:gd name="T55" fmla="*/ 12 h 123"/>
                <a:gd name="T56" fmla="*/ 0 w 246"/>
                <a:gd name="T57" fmla="*/ 3 h 123"/>
                <a:gd name="T58" fmla="*/ 0 w 246"/>
                <a:gd name="T59" fmla="*/ 11 h 123"/>
                <a:gd name="T60" fmla="*/ 0 w 246"/>
                <a:gd name="T61" fmla="*/ 18 h 123"/>
                <a:gd name="T62" fmla="*/ 1 w 246"/>
                <a:gd name="T63" fmla="*/ 2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6" h="123">
                  <a:moveTo>
                    <a:pt x="1" y="28"/>
                  </a:moveTo>
                  <a:lnTo>
                    <a:pt x="7" y="39"/>
                  </a:lnTo>
                  <a:lnTo>
                    <a:pt x="12" y="49"/>
                  </a:lnTo>
                  <a:lnTo>
                    <a:pt x="18" y="58"/>
                  </a:lnTo>
                  <a:lnTo>
                    <a:pt x="25" y="67"/>
                  </a:lnTo>
                  <a:lnTo>
                    <a:pt x="32" y="75"/>
                  </a:lnTo>
                  <a:lnTo>
                    <a:pt x="40" y="84"/>
                  </a:lnTo>
                  <a:lnTo>
                    <a:pt x="48" y="91"/>
                  </a:lnTo>
                  <a:lnTo>
                    <a:pt x="56" y="97"/>
                  </a:lnTo>
                  <a:lnTo>
                    <a:pt x="65" y="103"/>
                  </a:lnTo>
                  <a:lnTo>
                    <a:pt x="74" y="108"/>
                  </a:lnTo>
                  <a:lnTo>
                    <a:pt x="84" y="112"/>
                  </a:lnTo>
                  <a:lnTo>
                    <a:pt x="94" y="116"/>
                  </a:lnTo>
                  <a:lnTo>
                    <a:pt x="104" y="120"/>
                  </a:lnTo>
                  <a:lnTo>
                    <a:pt x="115" y="122"/>
                  </a:lnTo>
                  <a:lnTo>
                    <a:pt x="125" y="123"/>
                  </a:lnTo>
                  <a:lnTo>
                    <a:pt x="136" y="123"/>
                  </a:lnTo>
                  <a:lnTo>
                    <a:pt x="150" y="122"/>
                  </a:lnTo>
                  <a:lnTo>
                    <a:pt x="164" y="120"/>
                  </a:lnTo>
                  <a:lnTo>
                    <a:pt x="177" y="116"/>
                  </a:lnTo>
                  <a:lnTo>
                    <a:pt x="190" y="111"/>
                  </a:lnTo>
                  <a:lnTo>
                    <a:pt x="202" y="105"/>
                  </a:lnTo>
                  <a:lnTo>
                    <a:pt x="214" y="98"/>
                  </a:lnTo>
                  <a:lnTo>
                    <a:pt x="225" y="90"/>
                  </a:lnTo>
                  <a:lnTo>
                    <a:pt x="236" y="79"/>
                  </a:lnTo>
                  <a:lnTo>
                    <a:pt x="238" y="76"/>
                  </a:lnTo>
                  <a:lnTo>
                    <a:pt x="239" y="73"/>
                  </a:lnTo>
                  <a:lnTo>
                    <a:pt x="241" y="69"/>
                  </a:lnTo>
                  <a:lnTo>
                    <a:pt x="242" y="66"/>
                  </a:lnTo>
                  <a:lnTo>
                    <a:pt x="243" y="62"/>
                  </a:lnTo>
                  <a:lnTo>
                    <a:pt x="244" y="60"/>
                  </a:lnTo>
                  <a:lnTo>
                    <a:pt x="245" y="56"/>
                  </a:lnTo>
                  <a:lnTo>
                    <a:pt x="246" y="52"/>
                  </a:lnTo>
                  <a:lnTo>
                    <a:pt x="236" y="66"/>
                  </a:lnTo>
                  <a:lnTo>
                    <a:pt x="223" y="78"/>
                  </a:lnTo>
                  <a:lnTo>
                    <a:pt x="211" y="87"/>
                  </a:lnTo>
                  <a:lnTo>
                    <a:pt x="197" y="96"/>
                  </a:lnTo>
                  <a:lnTo>
                    <a:pt x="183" y="103"/>
                  </a:lnTo>
                  <a:lnTo>
                    <a:pt x="168" y="108"/>
                  </a:lnTo>
                  <a:lnTo>
                    <a:pt x="152" y="111"/>
                  </a:lnTo>
                  <a:lnTo>
                    <a:pt x="136" y="112"/>
                  </a:lnTo>
                  <a:lnTo>
                    <a:pt x="125" y="112"/>
                  </a:lnTo>
                  <a:lnTo>
                    <a:pt x="113" y="110"/>
                  </a:lnTo>
                  <a:lnTo>
                    <a:pt x="101" y="108"/>
                  </a:lnTo>
                  <a:lnTo>
                    <a:pt x="91" y="104"/>
                  </a:lnTo>
                  <a:lnTo>
                    <a:pt x="80" y="99"/>
                  </a:lnTo>
                  <a:lnTo>
                    <a:pt x="70" y="94"/>
                  </a:lnTo>
                  <a:lnTo>
                    <a:pt x="61" y="87"/>
                  </a:lnTo>
                  <a:lnTo>
                    <a:pt x="52" y="80"/>
                  </a:lnTo>
                  <a:lnTo>
                    <a:pt x="43" y="73"/>
                  </a:lnTo>
                  <a:lnTo>
                    <a:pt x="35" y="64"/>
                  </a:lnTo>
                  <a:lnTo>
                    <a:pt x="28" y="55"/>
                  </a:lnTo>
                  <a:lnTo>
                    <a:pt x="21" y="45"/>
                  </a:lnTo>
                  <a:lnTo>
                    <a:pt x="15" y="34"/>
                  </a:lnTo>
                  <a:lnTo>
                    <a:pt x="9" y="22"/>
                  </a:lnTo>
                  <a:lnTo>
                    <a:pt x="4" y="12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1" y="21"/>
                  </a:lnTo>
                  <a:lnTo>
                    <a:pt x="1" y="25"/>
                  </a:lnTo>
                  <a:lnTo>
                    <a:pt x="1" y="28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99" name="Freeform 15"/>
            <p:cNvSpPr>
              <a:spLocks/>
            </p:cNvSpPr>
            <p:nvPr/>
          </p:nvSpPr>
          <p:spPr bwMode="auto">
            <a:xfrm>
              <a:off x="1134" y="2667"/>
              <a:ext cx="50" cy="22"/>
            </a:xfrm>
            <a:custGeom>
              <a:avLst/>
              <a:gdLst>
                <a:gd name="T0" fmla="*/ 5 w 249"/>
                <a:gd name="T1" fmla="*/ 40 h 132"/>
                <a:gd name="T2" fmla="*/ 16 w 249"/>
                <a:gd name="T3" fmla="*/ 61 h 132"/>
                <a:gd name="T4" fmla="*/ 30 w 249"/>
                <a:gd name="T5" fmla="*/ 79 h 132"/>
                <a:gd name="T6" fmla="*/ 45 w 249"/>
                <a:gd name="T7" fmla="*/ 96 h 132"/>
                <a:gd name="T8" fmla="*/ 63 w 249"/>
                <a:gd name="T9" fmla="*/ 111 h 132"/>
                <a:gd name="T10" fmla="*/ 82 w 249"/>
                <a:gd name="T11" fmla="*/ 121 h 132"/>
                <a:gd name="T12" fmla="*/ 102 w 249"/>
                <a:gd name="T13" fmla="*/ 129 h 132"/>
                <a:gd name="T14" fmla="*/ 125 w 249"/>
                <a:gd name="T15" fmla="*/ 132 h 132"/>
                <a:gd name="T16" fmla="*/ 151 w 249"/>
                <a:gd name="T17" fmla="*/ 132 h 132"/>
                <a:gd name="T18" fmla="*/ 180 w 249"/>
                <a:gd name="T19" fmla="*/ 125 h 132"/>
                <a:gd name="T20" fmla="*/ 207 w 249"/>
                <a:gd name="T21" fmla="*/ 112 h 132"/>
                <a:gd name="T22" fmla="*/ 230 w 249"/>
                <a:gd name="T23" fmla="*/ 93 h 132"/>
                <a:gd name="T24" fmla="*/ 243 w 249"/>
                <a:gd name="T25" fmla="*/ 77 h 132"/>
                <a:gd name="T26" fmla="*/ 245 w 249"/>
                <a:gd name="T27" fmla="*/ 71 h 132"/>
                <a:gd name="T28" fmla="*/ 247 w 249"/>
                <a:gd name="T29" fmla="*/ 64 h 132"/>
                <a:gd name="T30" fmla="*/ 249 w 249"/>
                <a:gd name="T31" fmla="*/ 58 h 132"/>
                <a:gd name="T32" fmla="*/ 239 w 249"/>
                <a:gd name="T33" fmla="*/ 69 h 132"/>
                <a:gd name="T34" fmla="*/ 214 w 249"/>
                <a:gd name="T35" fmla="*/ 94 h 132"/>
                <a:gd name="T36" fmla="*/ 185 w 249"/>
                <a:gd name="T37" fmla="*/ 112 h 132"/>
                <a:gd name="T38" fmla="*/ 161 w 249"/>
                <a:gd name="T39" fmla="*/ 119 h 132"/>
                <a:gd name="T40" fmla="*/ 145 w 249"/>
                <a:gd name="T41" fmla="*/ 121 h 132"/>
                <a:gd name="T42" fmla="*/ 124 w 249"/>
                <a:gd name="T43" fmla="*/ 121 h 132"/>
                <a:gd name="T44" fmla="*/ 100 w 249"/>
                <a:gd name="T45" fmla="*/ 117 h 132"/>
                <a:gd name="T46" fmla="*/ 79 w 249"/>
                <a:gd name="T47" fmla="*/ 108 h 132"/>
                <a:gd name="T48" fmla="*/ 59 w 249"/>
                <a:gd name="T49" fmla="*/ 95 h 132"/>
                <a:gd name="T50" fmla="*/ 42 w 249"/>
                <a:gd name="T51" fmla="*/ 79 h 132"/>
                <a:gd name="T52" fmla="*/ 27 w 249"/>
                <a:gd name="T53" fmla="*/ 60 h 132"/>
                <a:gd name="T54" fmla="*/ 14 w 249"/>
                <a:gd name="T55" fmla="*/ 37 h 132"/>
                <a:gd name="T56" fmla="*/ 5 w 249"/>
                <a:gd name="T57" fmla="*/ 14 h 132"/>
                <a:gd name="T58" fmla="*/ 1 w 249"/>
                <a:gd name="T59" fmla="*/ 4 h 132"/>
                <a:gd name="T60" fmla="*/ 0 w 249"/>
                <a:gd name="T61" fmla="*/ 11 h 132"/>
                <a:gd name="T62" fmla="*/ 0 w 249"/>
                <a:gd name="T63" fmla="*/ 18 h 132"/>
                <a:gd name="T64" fmla="*/ 0 w 249"/>
                <a:gd name="T65" fmla="*/ 2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9" h="132">
                  <a:moveTo>
                    <a:pt x="0" y="29"/>
                  </a:moveTo>
                  <a:lnTo>
                    <a:pt x="5" y="40"/>
                  </a:lnTo>
                  <a:lnTo>
                    <a:pt x="10" y="51"/>
                  </a:lnTo>
                  <a:lnTo>
                    <a:pt x="16" y="61"/>
                  </a:lnTo>
                  <a:lnTo>
                    <a:pt x="23" y="71"/>
                  </a:lnTo>
                  <a:lnTo>
                    <a:pt x="30" y="79"/>
                  </a:lnTo>
                  <a:lnTo>
                    <a:pt x="37" y="89"/>
                  </a:lnTo>
                  <a:lnTo>
                    <a:pt x="45" y="96"/>
                  </a:lnTo>
                  <a:lnTo>
                    <a:pt x="54" y="103"/>
                  </a:lnTo>
                  <a:lnTo>
                    <a:pt x="63" y="111"/>
                  </a:lnTo>
                  <a:lnTo>
                    <a:pt x="72" y="117"/>
                  </a:lnTo>
                  <a:lnTo>
                    <a:pt x="82" y="121"/>
                  </a:lnTo>
                  <a:lnTo>
                    <a:pt x="92" y="125"/>
                  </a:lnTo>
                  <a:lnTo>
                    <a:pt x="102" y="129"/>
                  </a:lnTo>
                  <a:lnTo>
                    <a:pt x="114" y="131"/>
                  </a:lnTo>
                  <a:lnTo>
                    <a:pt x="125" y="132"/>
                  </a:lnTo>
                  <a:lnTo>
                    <a:pt x="136" y="132"/>
                  </a:lnTo>
                  <a:lnTo>
                    <a:pt x="151" y="132"/>
                  </a:lnTo>
                  <a:lnTo>
                    <a:pt x="166" y="129"/>
                  </a:lnTo>
                  <a:lnTo>
                    <a:pt x="180" y="125"/>
                  </a:lnTo>
                  <a:lnTo>
                    <a:pt x="194" y="119"/>
                  </a:lnTo>
                  <a:lnTo>
                    <a:pt x="207" y="112"/>
                  </a:lnTo>
                  <a:lnTo>
                    <a:pt x="219" y="102"/>
                  </a:lnTo>
                  <a:lnTo>
                    <a:pt x="230" y="93"/>
                  </a:lnTo>
                  <a:lnTo>
                    <a:pt x="242" y="81"/>
                  </a:lnTo>
                  <a:lnTo>
                    <a:pt x="243" y="77"/>
                  </a:lnTo>
                  <a:lnTo>
                    <a:pt x="244" y="75"/>
                  </a:lnTo>
                  <a:lnTo>
                    <a:pt x="245" y="71"/>
                  </a:lnTo>
                  <a:lnTo>
                    <a:pt x="246" y="67"/>
                  </a:lnTo>
                  <a:lnTo>
                    <a:pt x="247" y="64"/>
                  </a:lnTo>
                  <a:lnTo>
                    <a:pt x="248" y="60"/>
                  </a:lnTo>
                  <a:lnTo>
                    <a:pt x="249" y="58"/>
                  </a:lnTo>
                  <a:lnTo>
                    <a:pt x="249" y="54"/>
                  </a:lnTo>
                  <a:lnTo>
                    <a:pt x="239" y="69"/>
                  </a:lnTo>
                  <a:lnTo>
                    <a:pt x="227" y="82"/>
                  </a:lnTo>
                  <a:lnTo>
                    <a:pt x="214" y="94"/>
                  </a:lnTo>
                  <a:lnTo>
                    <a:pt x="200" y="103"/>
                  </a:lnTo>
                  <a:lnTo>
                    <a:pt x="185" y="112"/>
                  </a:lnTo>
                  <a:lnTo>
                    <a:pt x="169" y="117"/>
                  </a:lnTo>
                  <a:lnTo>
                    <a:pt x="161" y="119"/>
                  </a:lnTo>
                  <a:lnTo>
                    <a:pt x="153" y="120"/>
                  </a:lnTo>
                  <a:lnTo>
                    <a:pt x="145" y="121"/>
                  </a:lnTo>
                  <a:lnTo>
                    <a:pt x="136" y="121"/>
                  </a:lnTo>
                  <a:lnTo>
                    <a:pt x="124" y="121"/>
                  </a:lnTo>
                  <a:lnTo>
                    <a:pt x="113" y="120"/>
                  </a:lnTo>
                  <a:lnTo>
                    <a:pt x="100" y="117"/>
                  </a:lnTo>
                  <a:lnTo>
                    <a:pt x="90" y="113"/>
                  </a:lnTo>
                  <a:lnTo>
                    <a:pt x="79" y="108"/>
                  </a:lnTo>
                  <a:lnTo>
                    <a:pt x="69" y="102"/>
                  </a:lnTo>
                  <a:lnTo>
                    <a:pt x="59" y="95"/>
                  </a:lnTo>
                  <a:lnTo>
                    <a:pt x="50" y="88"/>
                  </a:lnTo>
                  <a:lnTo>
                    <a:pt x="42" y="79"/>
                  </a:lnTo>
                  <a:lnTo>
                    <a:pt x="34" y="70"/>
                  </a:lnTo>
                  <a:lnTo>
                    <a:pt x="27" y="60"/>
                  </a:lnTo>
                  <a:lnTo>
                    <a:pt x="20" y="49"/>
                  </a:lnTo>
                  <a:lnTo>
                    <a:pt x="14" y="37"/>
                  </a:lnTo>
                  <a:lnTo>
                    <a:pt x="9" y="26"/>
                  </a:lnTo>
                  <a:lnTo>
                    <a:pt x="5" y="14"/>
                  </a:lnTo>
                  <a:lnTo>
                    <a:pt x="1" y="0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00" name="Freeform 16"/>
            <p:cNvSpPr>
              <a:spLocks/>
            </p:cNvSpPr>
            <p:nvPr/>
          </p:nvSpPr>
          <p:spPr bwMode="auto">
            <a:xfrm>
              <a:off x="1134" y="2665"/>
              <a:ext cx="51" cy="23"/>
            </a:xfrm>
            <a:custGeom>
              <a:avLst/>
              <a:gdLst>
                <a:gd name="T0" fmla="*/ 4 w 251"/>
                <a:gd name="T1" fmla="*/ 40 h 140"/>
                <a:gd name="T2" fmla="*/ 15 w 251"/>
                <a:gd name="T3" fmla="*/ 62 h 140"/>
                <a:gd name="T4" fmla="*/ 28 w 251"/>
                <a:gd name="T5" fmla="*/ 83 h 140"/>
                <a:gd name="T6" fmla="*/ 43 w 251"/>
                <a:gd name="T7" fmla="*/ 101 h 140"/>
                <a:gd name="T8" fmla="*/ 61 w 251"/>
                <a:gd name="T9" fmla="*/ 115 h 140"/>
                <a:gd name="T10" fmla="*/ 80 w 251"/>
                <a:gd name="T11" fmla="*/ 127 h 140"/>
                <a:gd name="T12" fmla="*/ 101 w 251"/>
                <a:gd name="T13" fmla="*/ 136 h 140"/>
                <a:gd name="T14" fmla="*/ 125 w 251"/>
                <a:gd name="T15" fmla="*/ 140 h 140"/>
                <a:gd name="T16" fmla="*/ 152 w 251"/>
                <a:gd name="T17" fmla="*/ 139 h 140"/>
                <a:gd name="T18" fmla="*/ 183 w 251"/>
                <a:gd name="T19" fmla="*/ 131 h 140"/>
                <a:gd name="T20" fmla="*/ 211 w 251"/>
                <a:gd name="T21" fmla="*/ 115 h 140"/>
                <a:gd name="T22" fmla="*/ 236 w 251"/>
                <a:gd name="T23" fmla="*/ 94 h 140"/>
                <a:gd name="T24" fmla="*/ 247 w 251"/>
                <a:gd name="T25" fmla="*/ 77 h 140"/>
                <a:gd name="T26" fmla="*/ 249 w 251"/>
                <a:gd name="T27" fmla="*/ 71 h 140"/>
                <a:gd name="T28" fmla="*/ 250 w 251"/>
                <a:gd name="T29" fmla="*/ 64 h 140"/>
                <a:gd name="T30" fmla="*/ 251 w 251"/>
                <a:gd name="T31" fmla="*/ 58 h 140"/>
                <a:gd name="T32" fmla="*/ 247 w 251"/>
                <a:gd name="T33" fmla="*/ 62 h 140"/>
                <a:gd name="T34" fmla="*/ 236 w 251"/>
                <a:gd name="T35" fmla="*/ 78 h 140"/>
                <a:gd name="T36" fmla="*/ 223 w 251"/>
                <a:gd name="T37" fmla="*/ 91 h 140"/>
                <a:gd name="T38" fmla="*/ 209 w 251"/>
                <a:gd name="T39" fmla="*/ 103 h 140"/>
                <a:gd name="T40" fmla="*/ 195 w 251"/>
                <a:gd name="T41" fmla="*/ 114 h 140"/>
                <a:gd name="T42" fmla="*/ 179 w 251"/>
                <a:gd name="T43" fmla="*/ 121 h 140"/>
                <a:gd name="T44" fmla="*/ 162 w 251"/>
                <a:gd name="T45" fmla="*/ 126 h 140"/>
                <a:gd name="T46" fmla="*/ 145 w 251"/>
                <a:gd name="T47" fmla="*/ 130 h 140"/>
                <a:gd name="T48" fmla="*/ 124 w 251"/>
                <a:gd name="T49" fmla="*/ 128 h 140"/>
                <a:gd name="T50" fmla="*/ 100 w 251"/>
                <a:gd name="T51" fmla="*/ 124 h 140"/>
                <a:gd name="T52" fmla="*/ 78 w 251"/>
                <a:gd name="T53" fmla="*/ 114 h 140"/>
                <a:gd name="T54" fmla="*/ 58 w 251"/>
                <a:gd name="T55" fmla="*/ 101 h 140"/>
                <a:gd name="T56" fmla="*/ 41 w 251"/>
                <a:gd name="T57" fmla="*/ 84 h 140"/>
                <a:gd name="T58" fmla="*/ 26 w 251"/>
                <a:gd name="T59" fmla="*/ 62 h 140"/>
                <a:gd name="T60" fmla="*/ 14 w 251"/>
                <a:gd name="T61" fmla="*/ 40 h 140"/>
                <a:gd name="T62" fmla="*/ 6 w 251"/>
                <a:gd name="T63" fmla="*/ 15 h 140"/>
                <a:gd name="T64" fmla="*/ 2 w 251"/>
                <a:gd name="T65" fmla="*/ 4 h 140"/>
                <a:gd name="T66" fmla="*/ 1 w 251"/>
                <a:gd name="T67" fmla="*/ 11 h 140"/>
                <a:gd name="T68" fmla="*/ 1 w 251"/>
                <a:gd name="T69" fmla="*/ 17 h 140"/>
                <a:gd name="T70" fmla="*/ 0 w 251"/>
                <a:gd name="T71" fmla="*/ 24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1" h="140">
                  <a:moveTo>
                    <a:pt x="0" y="28"/>
                  </a:moveTo>
                  <a:lnTo>
                    <a:pt x="4" y="40"/>
                  </a:lnTo>
                  <a:lnTo>
                    <a:pt x="9" y="50"/>
                  </a:lnTo>
                  <a:lnTo>
                    <a:pt x="15" y="62"/>
                  </a:lnTo>
                  <a:lnTo>
                    <a:pt x="21" y="73"/>
                  </a:lnTo>
                  <a:lnTo>
                    <a:pt x="28" y="83"/>
                  </a:lnTo>
                  <a:lnTo>
                    <a:pt x="35" y="92"/>
                  </a:lnTo>
                  <a:lnTo>
                    <a:pt x="43" y="101"/>
                  </a:lnTo>
                  <a:lnTo>
                    <a:pt x="52" y="108"/>
                  </a:lnTo>
                  <a:lnTo>
                    <a:pt x="61" y="115"/>
                  </a:lnTo>
                  <a:lnTo>
                    <a:pt x="70" y="122"/>
                  </a:lnTo>
                  <a:lnTo>
                    <a:pt x="80" y="127"/>
                  </a:lnTo>
                  <a:lnTo>
                    <a:pt x="91" y="132"/>
                  </a:lnTo>
                  <a:lnTo>
                    <a:pt x="101" y="136"/>
                  </a:lnTo>
                  <a:lnTo>
                    <a:pt x="113" y="138"/>
                  </a:lnTo>
                  <a:lnTo>
                    <a:pt x="125" y="140"/>
                  </a:lnTo>
                  <a:lnTo>
                    <a:pt x="136" y="140"/>
                  </a:lnTo>
                  <a:lnTo>
                    <a:pt x="152" y="139"/>
                  </a:lnTo>
                  <a:lnTo>
                    <a:pt x="168" y="136"/>
                  </a:lnTo>
                  <a:lnTo>
                    <a:pt x="183" y="131"/>
                  </a:lnTo>
                  <a:lnTo>
                    <a:pt x="197" y="124"/>
                  </a:lnTo>
                  <a:lnTo>
                    <a:pt x="211" y="115"/>
                  </a:lnTo>
                  <a:lnTo>
                    <a:pt x="223" y="106"/>
                  </a:lnTo>
                  <a:lnTo>
                    <a:pt x="236" y="94"/>
                  </a:lnTo>
                  <a:lnTo>
                    <a:pt x="246" y="80"/>
                  </a:lnTo>
                  <a:lnTo>
                    <a:pt x="247" y="77"/>
                  </a:lnTo>
                  <a:lnTo>
                    <a:pt x="248" y="73"/>
                  </a:lnTo>
                  <a:lnTo>
                    <a:pt x="249" y="71"/>
                  </a:lnTo>
                  <a:lnTo>
                    <a:pt x="249" y="67"/>
                  </a:lnTo>
                  <a:lnTo>
                    <a:pt x="250" y="64"/>
                  </a:lnTo>
                  <a:lnTo>
                    <a:pt x="250" y="61"/>
                  </a:lnTo>
                  <a:lnTo>
                    <a:pt x="251" y="58"/>
                  </a:lnTo>
                  <a:lnTo>
                    <a:pt x="251" y="54"/>
                  </a:lnTo>
                  <a:lnTo>
                    <a:pt x="247" y="62"/>
                  </a:lnTo>
                  <a:lnTo>
                    <a:pt x="241" y="71"/>
                  </a:lnTo>
                  <a:lnTo>
                    <a:pt x="236" y="78"/>
                  </a:lnTo>
                  <a:lnTo>
                    <a:pt x="229" y="85"/>
                  </a:lnTo>
                  <a:lnTo>
                    <a:pt x="223" y="91"/>
                  </a:lnTo>
                  <a:lnTo>
                    <a:pt x="216" y="98"/>
                  </a:lnTo>
                  <a:lnTo>
                    <a:pt x="209" y="103"/>
                  </a:lnTo>
                  <a:lnTo>
                    <a:pt x="202" y="109"/>
                  </a:lnTo>
                  <a:lnTo>
                    <a:pt x="195" y="114"/>
                  </a:lnTo>
                  <a:lnTo>
                    <a:pt x="187" y="118"/>
                  </a:lnTo>
                  <a:lnTo>
                    <a:pt x="179" y="121"/>
                  </a:lnTo>
                  <a:lnTo>
                    <a:pt x="171" y="124"/>
                  </a:lnTo>
                  <a:lnTo>
                    <a:pt x="162" y="126"/>
                  </a:lnTo>
                  <a:lnTo>
                    <a:pt x="154" y="128"/>
                  </a:lnTo>
                  <a:lnTo>
                    <a:pt x="145" y="130"/>
                  </a:lnTo>
                  <a:lnTo>
                    <a:pt x="136" y="130"/>
                  </a:lnTo>
                  <a:lnTo>
                    <a:pt x="124" y="128"/>
                  </a:lnTo>
                  <a:lnTo>
                    <a:pt x="112" y="127"/>
                  </a:lnTo>
                  <a:lnTo>
                    <a:pt x="100" y="124"/>
                  </a:lnTo>
                  <a:lnTo>
                    <a:pt x="89" y="120"/>
                  </a:lnTo>
                  <a:lnTo>
                    <a:pt x="78" y="114"/>
                  </a:lnTo>
                  <a:lnTo>
                    <a:pt x="68" y="108"/>
                  </a:lnTo>
                  <a:lnTo>
                    <a:pt x="58" y="101"/>
                  </a:lnTo>
                  <a:lnTo>
                    <a:pt x="49" y="92"/>
                  </a:lnTo>
                  <a:lnTo>
                    <a:pt x="41" y="84"/>
                  </a:lnTo>
                  <a:lnTo>
                    <a:pt x="33" y="73"/>
                  </a:lnTo>
                  <a:lnTo>
                    <a:pt x="26" y="62"/>
                  </a:lnTo>
                  <a:lnTo>
                    <a:pt x="20" y="52"/>
                  </a:lnTo>
                  <a:lnTo>
                    <a:pt x="14" y="40"/>
                  </a:lnTo>
                  <a:lnTo>
                    <a:pt x="10" y="27"/>
                  </a:lnTo>
                  <a:lnTo>
                    <a:pt x="6" y="15"/>
                  </a:lnTo>
                  <a:lnTo>
                    <a:pt x="3" y="0"/>
                  </a:lnTo>
                  <a:lnTo>
                    <a:pt x="2" y="4"/>
                  </a:lnTo>
                  <a:lnTo>
                    <a:pt x="2" y="7"/>
                  </a:lnTo>
                  <a:lnTo>
                    <a:pt x="1" y="11"/>
                  </a:lnTo>
                  <a:lnTo>
                    <a:pt x="1" y="13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3B8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01" name="Freeform 17"/>
            <p:cNvSpPr>
              <a:spLocks/>
            </p:cNvSpPr>
            <p:nvPr/>
          </p:nvSpPr>
          <p:spPr bwMode="auto">
            <a:xfrm>
              <a:off x="1135" y="2663"/>
              <a:ext cx="50" cy="24"/>
            </a:xfrm>
            <a:custGeom>
              <a:avLst/>
              <a:gdLst>
                <a:gd name="T0" fmla="*/ 4 w 251"/>
                <a:gd name="T1" fmla="*/ 39 h 146"/>
                <a:gd name="T2" fmla="*/ 13 w 251"/>
                <a:gd name="T3" fmla="*/ 62 h 146"/>
                <a:gd name="T4" fmla="*/ 26 w 251"/>
                <a:gd name="T5" fmla="*/ 85 h 146"/>
                <a:gd name="T6" fmla="*/ 41 w 251"/>
                <a:gd name="T7" fmla="*/ 104 h 146"/>
                <a:gd name="T8" fmla="*/ 58 w 251"/>
                <a:gd name="T9" fmla="*/ 120 h 146"/>
                <a:gd name="T10" fmla="*/ 78 w 251"/>
                <a:gd name="T11" fmla="*/ 133 h 146"/>
                <a:gd name="T12" fmla="*/ 99 w 251"/>
                <a:gd name="T13" fmla="*/ 142 h 146"/>
                <a:gd name="T14" fmla="*/ 123 w 251"/>
                <a:gd name="T15" fmla="*/ 146 h 146"/>
                <a:gd name="T16" fmla="*/ 144 w 251"/>
                <a:gd name="T17" fmla="*/ 146 h 146"/>
                <a:gd name="T18" fmla="*/ 160 w 251"/>
                <a:gd name="T19" fmla="*/ 144 h 146"/>
                <a:gd name="T20" fmla="*/ 184 w 251"/>
                <a:gd name="T21" fmla="*/ 137 h 146"/>
                <a:gd name="T22" fmla="*/ 213 w 251"/>
                <a:gd name="T23" fmla="*/ 119 h 146"/>
                <a:gd name="T24" fmla="*/ 238 w 251"/>
                <a:gd name="T25" fmla="*/ 94 h 146"/>
                <a:gd name="T26" fmla="*/ 249 w 251"/>
                <a:gd name="T27" fmla="*/ 76 h 146"/>
                <a:gd name="T28" fmla="*/ 250 w 251"/>
                <a:gd name="T29" fmla="*/ 70 h 146"/>
                <a:gd name="T30" fmla="*/ 251 w 251"/>
                <a:gd name="T31" fmla="*/ 62 h 146"/>
                <a:gd name="T32" fmla="*/ 251 w 251"/>
                <a:gd name="T33" fmla="*/ 57 h 146"/>
                <a:gd name="T34" fmla="*/ 247 w 251"/>
                <a:gd name="T35" fmla="*/ 62 h 146"/>
                <a:gd name="T36" fmla="*/ 237 w 251"/>
                <a:gd name="T37" fmla="*/ 79 h 146"/>
                <a:gd name="T38" fmla="*/ 224 w 251"/>
                <a:gd name="T39" fmla="*/ 95 h 146"/>
                <a:gd name="T40" fmla="*/ 210 w 251"/>
                <a:gd name="T41" fmla="*/ 108 h 146"/>
                <a:gd name="T42" fmla="*/ 196 w 251"/>
                <a:gd name="T43" fmla="*/ 119 h 146"/>
                <a:gd name="T44" fmla="*/ 179 w 251"/>
                <a:gd name="T45" fmla="*/ 127 h 146"/>
                <a:gd name="T46" fmla="*/ 162 w 251"/>
                <a:gd name="T47" fmla="*/ 133 h 146"/>
                <a:gd name="T48" fmla="*/ 144 w 251"/>
                <a:gd name="T49" fmla="*/ 136 h 146"/>
                <a:gd name="T50" fmla="*/ 123 w 251"/>
                <a:gd name="T51" fmla="*/ 136 h 146"/>
                <a:gd name="T52" fmla="*/ 98 w 251"/>
                <a:gd name="T53" fmla="*/ 130 h 146"/>
                <a:gd name="T54" fmla="*/ 76 w 251"/>
                <a:gd name="T55" fmla="*/ 120 h 146"/>
                <a:gd name="T56" fmla="*/ 57 w 251"/>
                <a:gd name="T57" fmla="*/ 106 h 146"/>
                <a:gd name="T58" fmla="*/ 39 w 251"/>
                <a:gd name="T59" fmla="*/ 88 h 146"/>
                <a:gd name="T60" fmla="*/ 25 w 251"/>
                <a:gd name="T61" fmla="*/ 66 h 146"/>
                <a:gd name="T62" fmla="*/ 14 w 251"/>
                <a:gd name="T63" fmla="*/ 41 h 146"/>
                <a:gd name="T64" fmla="*/ 7 w 251"/>
                <a:gd name="T65" fmla="*/ 15 h 146"/>
                <a:gd name="T66" fmla="*/ 4 w 251"/>
                <a:gd name="T67" fmla="*/ 3 h 146"/>
                <a:gd name="T68" fmla="*/ 3 w 251"/>
                <a:gd name="T69" fmla="*/ 10 h 146"/>
                <a:gd name="T70" fmla="*/ 1 w 251"/>
                <a:gd name="T71" fmla="*/ 16 h 146"/>
                <a:gd name="T72" fmla="*/ 0 w 251"/>
                <a:gd name="T73" fmla="*/ 2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1" h="146">
                  <a:moveTo>
                    <a:pt x="0" y="25"/>
                  </a:moveTo>
                  <a:lnTo>
                    <a:pt x="4" y="39"/>
                  </a:lnTo>
                  <a:lnTo>
                    <a:pt x="8" y="51"/>
                  </a:lnTo>
                  <a:lnTo>
                    <a:pt x="13" y="62"/>
                  </a:lnTo>
                  <a:lnTo>
                    <a:pt x="19" y="74"/>
                  </a:lnTo>
                  <a:lnTo>
                    <a:pt x="26" y="85"/>
                  </a:lnTo>
                  <a:lnTo>
                    <a:pt x="33" y="95"/>
                  </a:lnTo>
                  <a:lnTo>
                    <a:pt x="41" y="104"/>
                  </a:lnTo>
                  <a:lnTo>
                    <a:pt x="49" y="113"/>
                  </a:lnTo>
                  <a:lnTo>
                    <a:pt x="58" y="120"/>
                  </a:lnTo>
                  <a:lnTo>
                    <a:pt x="68" y="127"/>
                  </a:lnTo>
                  <a:lnTo>
                    <a:pt x="78" y="133"/>
                  </a:lnTo>
                  <a:lnTo>
                    <a:pt x="89" y="138"/>
                  </a:lnTo>
                  <a:lnTo>
                    <a:pt x="99" y="142"/>
                  </a:lnTo>
                  <a:lnTo>
                    <a:pt x="112" y="145"/>
                  </a:lnTo>
                  <a:lnTo>
                    <a:pt x="123" y="146"/>
                  </a:lnTo>
                  <a:lnTo>
                    <a:pt x="135" y="146"/>
                  </a:lnTo>
                  <a:lnTo>
                    <a:pt x="144" y="146"/>
                  </a:lnTo>
                  <a:lnTo>
                    <a:pt x="152" y="145"/>
                  </a:lnTo>
                  <a:lnTo>
                    <a:pt x="160" y="144"/>
                  </a:lnTo>
                  <a:lnTo>
                    <a:pt x="168" y="142"/>
                  </a:lnTo>
                  <a:lnTo>
                    <a:pt x="184" y="137"/>
                  </a:lnTo>
                  <a:lnTo>
                    <a:pt x="199" y="128"/>
                  </a:lnTo>
                  <a:lnTo>
                    <a:pt x="213" y="119"/>
                  </a:lnTo>
                  <a:lnTo>
                    <a:pt x="226" y="107"/>
                  </a:lnTo>
                  <a:lnTo>
                    <a:pt x="238" y="94"/>
                  </a:lnTo>
                  <a:lnTo>
                    <a:pt x="248" y="79"/>
                  </a:lnTo>
                  <a:lnTo>
                    <a:pt x="249" y="76"/>
                  </a:lnTo>
                  <a:lnTo>
                    <a:pt x="249" y="72"/>
                  </a:lnTo>
                  <a:lnTo>
                    <a:pt x="250" y="70"/>
                  </a:lnTo>
                  <a:lnTo>
                    <a:pt x="250" y="66"/>
                  </a:lnTo>
                  <a:lnTo>
                    <a:pt x="251" y="62"/>
                  </a:lnTo>
                  <a:lnTo>
                    <a:pt x="251" y="60"/>
                  </a:lnTo>
                  <a:lnTo>
                    <a:pt x="251" y="57"/>
                  </a:lnTo>
                  <a:lnTo>
                    <a:pt x="251" y="53"/>
                  </a:lnTo>
                  <a:lnTo>
                    <a:pt x="247" y="62"/>
                  </a:lnTo>
                  <a:lnTo>
                    <a:pt x="242" y="71"/>
                  </a:lnTo>
                  <a:lnTo>
                    <a:pt x="237" y="79"/>
                  </a:lnTo>
                  <a:lnTo>
                    <a:pt x="231" y="86"/>
                  </a:lnTo>
                  <a:lnTo>
                    <a:pt x="224" y="95"/>
                  </a:lnTo>
                  <a:lnTo>
                    <a:pt x="217" y="101"/>
                  </a:lnTo>
                  <a:lnTo>
                    <a:pt x="210" y="108"/>
                  </a:lnTo>
                  <a:lnTo>
                    <a:pt x="203" y="113"/>
                  </a:lnTo>
                  <a:lnTo>
                    <a:pt x="196" y="119"/>
                  </a:lnTo>
                  <a:lnTo>
                    <a:pt x="188" y="122"/>
                  </a:lnTo>
                  <a:lnTo>
                    <a:pt x="179" y="127"/>
                  </a:lnTo>
                  <a:lnTo>
                    <a:pt x="171" y="130"/>
                  </a:lnTo>
                  <a:lnTo>
                    <a:pt x="162" y="133"/>
                  </a:lnTo>
                  <a:lnTo>
                    <a:pt x="153" y="134"/>
                  </a:lnTo>
                  <a:lnTo>
                    <a:pt x="144" y="136"/>
                  </a:lnTo>
                  <a:lnTo>
                    <a:pt x="135" y="136"/>
                  </a:lnTo>
                  <a:lnTo>
                    <a:pt x="123" y="136"/>
                  </a:lnTo>
                  <a:lnTo>
                    <a:pt x="111" y="133"/>
                  </a:lnTo>
                  <a:lnTo>
                    <a:pt x="98" y="130"/>
                  </a:lnTo>
                  <a:lnTo>
                    <a:pt x="87" y="126"/>
                  </a:lnTo>
                  <a:lnTo>
                    <a:pt x="76" y="120"/>
                  </a:lnTo>
                  <a:lnTo>
                    <a:pt x="66" y="113"/>
                  </a:lnTo>
                  <a:lnTo>
                    <a:pt x="57" y="106"/>
                  </a:lnTo>
                  <a:lnTo>
                    <a:pt x="48" y="97"/>
                  </a:lnTo>
                  <a:lnTo>
                    <a:pt x="39" y="88"/>
                  </a:lnTo>
                  <a:lnTo>
                    <a:pt x="32" y="77"/>
                  </a:lnTo>
                  <a:lnTo>
                    <a:pt x="25" y="66"/>
                  </a:lnTo>
                  <a:lnTo>
                    <a:pt x="19" y="54"/>
                  </a:lnTo>
                  <a:lnTo>
                    <a:pt x="14" y="41"/>
                  </a:lnTo>
                  <a:lnTo>
                    <a:pt x="10" y="28"/>
                  </a:lnTo>
                  <a:lnTo>
                    <a:pt x="7" y="15"/>
                  </a:lnTo>
                  <a:lnTo>
                    <a:pt x="5" y="0"/>
                  </a:lnTo>
                  <a:lnTo>
                    <a:pt x="4" y="3"/>
                  </a:lnTo>
                  <a:lnTo>
                    <a:pt x="3" y="6"/>
                  </a:lnTo>
                  <a:lnTo>
                    <a:pt x="3" y="10"/>
                  </a:lnTo>
                  <a:lnTo>
                    <a:pt x="2" y="12"/>
                  </a:lnTo>
                  <a:lnTo>
                    <a:pt x="1" y="16"/>
                  </a:lnTo>
                  <a:lnTo>
                    <a:pt x="1" y="19"/>
                  </a:lnTo>
                  <a:lnTo>
                    <a:pt x="0" y="22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F3BA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02" name="Freeform 18"/>
            <p:cNvSpPr>
              <a:spLocks/>
            </p:cNvSpPr>
            <p:nvPr/>
          </p:nvSpPr>
          <p:spPr bwMode="auto">
            <a:xfrm>
              <a:off x="1135" y="2661"/>
              <a:ext cx="50" cy="25"/>
            </a:xfrm>
            <a:custGeom>
              <a:avLst/>
              <a:gdLst>
                <a:gd name="T0" fmla="*/ 3 w 249"/>
                <a:gd name="T1" fmla="*/ 39 h 154"/>
                <a:gd name="T2" fmla="*/ 11 w 249"/>
                <a:gd name="T3" fmla="*/ 64 h 154"/>
                <a:gd name="T4" fmla="*/ 23 w 249"/>
                <a:gd name="T5" fmla="*/ 86 h 154"/>
                <a:gd name="T6" fmla="*/ 38 w 249"/>
                <a:gd name="T7" fmla="*/ 108 h 154"/>
                <a:gd name="T8" fmla="*/ 55 w 249"/>
                <a:gd name="T9" fmla="*/ 125 h 154"/>
                <a:gd name="T10" fmla="*/ 75 w 249"/>
                <a:gd name="T11" fmla="*/ 138 h 154"/>
                <a:gd name="T12" fmla="*/ 97 w 249"/>
                <a:gd name="T13" fmla="*/ 148 h 154"/>
                <a:gd name="T14" fmla="*/ 121 w 249"/>
                <a:gd name="T15" fmla="*/ 152 h 154"/>
                <a:gd name="T16" fmla="*/ 142 w 249"/>
                <a:gd name="T17" fmla="*/ 154 h 154"/>
                <a:gd name="T18" fmla="*/ 159 w 249"/>
                <a:gd name="T19" fmla="*/ 150 h 154"/>
                <a:gd name="T20" fmla="*/ 176 w 249"/>
                <a:gd name="T21" fmla="*/ 145 h 154"/>
                <a:gd name="T22" fmla="*/ 192 w 249"/>
                <a:gd name="T23" fmla="*/ 138 h 154"/>
                <a:gd name="T24" fmla="*/ 206 w 249"/>
                <a:gd name="T25" fmla="*/ 127 h 154"/>
                <a:gd name="T26" fmla="*/ 220 w 249"/>
                <a:gd name="T27" fmla="*/ 115 h 154"/>
                <a:gd name="T28" fmla="*/ 233 w 249"/>
                <a:gd name="T29" fmla="*/ 102 h 154"/>
                <a:gd name="T30" fmla="*/ 244 w 249"/>
                <a:gd name="T31" fmla="*/ 86 h 154"/>
                <a:gd name="T32" fmla="*/ 249 w 249"/>
                <a:gd name="T33" fmla="*/ 74 h 154"/>
                <a:gd name="T34" fmla="*/ 249 w 249"/>
                <a:gd name="T35" fmla="*/ 69 h 154"/>
                <a:gd name="T36" fmla="*/ 249 w 249"/>
                <a:gd name="T37" fmla="*/ 63 h 154"/>
                <a:gd name="T38" fmla="*/ 249 w 249"/>
                <a:gd name="T39" fmla="*/ 57 h 154"/>
                <a:gd name="T40" fmla="*/ 245 w 249"/>
                <a:gd name="T41" fmla="*/ 63 h 154"/>
                <a:gd name="T42" fmla="*/ 236 w 249"/>
                <a:gd name="T43" fmla="*/ 80 h 154"/>
                <a:gd name="T44" fmla="*/ 223 w 249"/>
                <a:gd name="T45" fmla="*/ 97 h 154"/>
                <a:gd name="T46" fmla="*/ 210 w 249"/>
                <a:gd name="T47" fmla="*/ 112 h 154"/>
                <a:gd name="T48" fmla="*/ 195 w 249"/>
                <a:gd name="T49" fmla="*/ 124 h 154"/>
                <a:gd name="T50" fmla="*/ 179 w 249"/>
                <a:gd name="T51" fmla="*/ 133 h 154"/>
                <a:gd name="T52" fmla="*/ 161 w 249"/>
                <a:gd name="T53" fmla="*/ 139 h 154"/>
                <a:gd name="T54" fmla="*/ 143 w 249"/>
                <a:gd name="T55" fmla="*/ 143 h 154"/>
                <a:gd name="T56" fmla="*/ 121 w 249"/>
                <a:gd name="T57" fmla="*/ 142 h 154"/>
                <a:gd name="T58" fmla="*/ 96 w 249"/>
                <a:gd name="T59" fmla="*/ 137 h 154"/>
                <a:gd name="T60" fmla="*/ 74 w 249"/>
                <a:gd name="T61" fmla="*/ 126 h 154"/>
                <a:gd name="T62" fmla="*/ 54 w 249"/>
                <a:gd name="T63" fmla="*/ 110 h 154"/>
                <a:gd name="T64" fmla="*/ 37 w 249"/>
                <a:gd name="T65" fmla="*/ 91 h 154"/>
                <a:gd name="T66" fmla="*/ 24 w 249"/>
                <a:gd name="T67" fmla="*/ 69 h 154"/>
                <a:gd name="T68" fmla="*/ 14 w 249"/>
                <a:gd name="T69" fmla="*/ 43 h 154"/>
                <a:gd name="T70" fmla="*/ 8 w 249"/>
                <a:gd name="T71" fmla="*/ 15 h 154"/>
                <a:gd name="T72" fmla="*/ 5 w 249"/>
                <a:gd name="T73" fmla="*/ 3 h 154"/>
                <a:gd name="T74" fmla="*/ 4 w 249"/>
                <a:gd name="T75" fmla="*/ 9 h 154"/>
                <a:gd name="T76" fmla="*/ 2 w 249"/>
                <a:gd name="T77" fmla="*/ 16 h 154"/>
                <a:gd name="T78" fmla="*/ 1 w 249"/>
                <a:gd name="T79" fmla="*/ 2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49" h="154">
                  <a:moveTo>
                    <a:pt x="0" y="24"/>
                  </a:moveTo>
                  <a:lnTo>
                    <a:pt x="3" y="39"/>
                  </a:lnTo>
                  <a:lnTo>
                    <a:pt x="7" y="51"/>
                  </a:lnTo>
                  <a:lnTo>
                    <a:pt x="11" y="64"/>
                  </a:lnTo>
                  <a:lnTo>
                    <a:pt x="17" y="76"/>
                  </a:lnTo>
                  <a:lnTo>
                    <a:pt x="23" y="86"/>
                  </a:lnTo>
                  <a:lnTo>
                    <a:pt x="30" y="97"/>
                  </a:lnTo>
                  <a:lnTo>
                    <a:pt x="38" y="108"/>
                  </a:lnTo>
                  <a:lnTo>
                    <a:pt x="46" y="116"/>
                  </a:lnTo>
                  <a:lnTo>
                    <a:pt x="55" y="125"/>
                  </a:lnTo>
                  <a:lnTo>
                    <a:pt x="65" y="132"/>
                  </a:lnTo>
                  <a:lnTo>
                    <a:pt x="75" y="138"/>
                  </a:lnTo>
                  <a:lnTo>
                    <a:pt x="86" y="144"/>
                  </a:lnTo>
                  <a:lnTo>
                    <a:pt x="97" y="148"/>
                  </a:lnTo>
                  <a:lnTo>
                    <a:pt x="109" y="151"/>
                  </a:lnTo>
                  <a:lnTo>
                    <a:pt x="121" y="152"/>
                  </a:lnTo>
                  <a:lnTo>
                    <a:pt x="133" y="154"/>
                  </a:lnTo>
                  <a:lnTo>
                    <a:pt x="142" y="154"/>
                  </a:lnTo>
                  <a:lnTo>
                    <a:pt x="151" y="152"/>
                  </a:lnTo>
                  <a:lnTo>
                    <a:pt x="159" y="150"/>
                  </a:lnTo>
                  <a:lnTo>
                    <a:pt x="168" y="148"/>
                  </a:lnTo>
                  <a:lnTo>
                    <a:pt x="176" y="145"/>
                  </a:lnTo>
                  <a:lnTo>
                    <a:pt x="184" y="142"/>
                  </a:lnTo>
                  <a:lnTo>
                    <a:pt x="192" y="138"/>
                  </a:lnTo>
                  <a:lnTo>
                    <a:pt x="199" y="133"/>
                  </a:lnTo>
                  <a:lnTo>
                    <a:pt x="206" y="127"/>
                  </a:lnTo>
                  <a:lnTo>
                    <a:pt x="213" y="122"/>
                  </a:lnTo>
                  <a:lnTo>
                    <a:pt x="220" y="115"/>
                  </a:lnTo>
                  <a:lnTo>
                    <a:pt x="226" y="109"/>
                  </a:lnTo>
                  <a:lnTo>
                    <a:pt x="233" y="102"/>
                  </a:lnTo>
                  <a:lnTo>
                    <a:pt x="238" y="95"/>
                  </a:lnTo>
                  <a:lnTo>
                    <a:pt x="244" y="86"/>
                  </a:lnTo>
                  <a:lnTo>
                    <a:pt x="248" y="78"/>
                  </a:lnTo>
                  <a:lnTo>
                    <a:pt x="249" y="74"/>
                  </a:lnTo>
                  <a:lnTo>
                    <a:pt x="249" y="72"/>
                  </a:lnTo>
                  <a:lnTo>
                    <a:pt x="249" y="69"/>
                  </a:lnTo>
                  <a:lnTo>
                    <a:pt x="249" y="65"/>
                  </a:lnTo>
                  <a:lnTo>
                    <a:pt x="249" y="63"/>
                  </a:lnTo>
                  <a:lnTo>
                    <a:pt x="249" y="59"/>
                  </a:lnTo>
                  <a:lnTo>
                    <a:pt x="249" y="57"/>
                  </a:lnTo>
                  <a:lnTo>
                    <a:pt x="249" y="53"/>
                  </a:lnTo>
                  <a:lnTo>
                    <a:pt x="245" y="63"/>
                  </a:lnTo>
                  <a:lnTo>
                    <a:pt x="241" y="72"/>
                  </a:lnTo>
                  <a:lnTo>
                    <a:pt x="236" y="80"/>
                  </a:lnTo>
                  <a:lnTo>
                    <a:pt x="230" y="89"/>
                  </a:lnTo>
                  <a:lnTo>
                    <a:pt x="223" y="97"/>
                  </a:lnTo>
                  <a:lnTo>
                    <a:pt x="217" y="104"/>
                  </a:lnTo>
                  <a:lnTo>
                    <a:pt x="210" y="112"/>
                  </a:lnTo>
                  <a:lnTo>
                    <a:pt x="203" y="118"/>
                  </a:lnTo>
                  <a:lnTo>
                    <a:pt x="195" y="124"/>
                  </a:lnTo>
                  <a:lnTo>
                    <a:pt x="187" y="128"/>
                  </a:lnTo>
                  <a:lnTo>
                    <a:pt x="179" y="133"/>
                  </a:lnTo>
                  <a:lnTo>
                    <a:pt x="170" y="136"/>
                  </a:lnTo>
                  <a:lnTo>
                    <a:pt x="161" y="139"/>
                  </a:lnTo>
                  <a:lnTo>
                    <a:pt x="152" y="142"/>
                  </a:lnTo>
                  <a:lnTo>
                    <a:pt x="143" y="143"/>
                  </a:lnTo>
                  <a:lnTo>
                    <a:pt x="133" y="143"/>
                  </a:lnTo>
                  <a:lnTo>
                    <a:pt x="121" y="142"/>
                  </a:lnTo>
                  <a:lnTo>
                    <a:pt x="109" y="140"/>
                  </a:lnTo>
                  <a:lnTo>
                    <a:pt x="96" y="137"/>
                  </a:lnTo>
                  <a:lnTo>
                    <a:pt x="85" y="132"/>
                  </a:lnTo>
                  <a:lnTo>
                    <a:pt x="74" y="126"/>
                  </a:lnTo>
                  <a:lnTo>
                    <a:pt x="64" y="119"/>
                  </a:lnTo>
                  <a:lnTo>
                    <a:pt x="54" y="110"/>
                  </a:lnTo>
                  <a:lnTo>
                    <a:pt x="45" y="101"/>
                  </a:lnTo>
                  <a:lnTo>
                    <a:pt x="37" y="91"/>
                  </a:lnTo>
                  <a:lnTo>
                    <a:pt x="30" y="80"/>
                  </a:lnTo>
                  <a:lnTo>
                    <a:pt x="24" y="69"/>
                  </a:lnTo>
                  <a:lnTo>
                    <a:pt x="18" y="57"/>
                  </a:lnTo>
                  <a:lnTo>
                    <a:pt x="14" y="43"/>
                  </a:lnTo>
                  <a:lnTo>
                    <a:pt x="10" y="29"/>
                  </a:lnTo>
                  <a:lnTo>
                    <a:pt x="8" y="15"/>
                  </a:lnTo>
                  <a:lnTo>
                    <a:pt x="6" y="0"/>
                  </a:lnTo>
                  <a:lnTo>
                    <a:pt x="5" y="3"/>
                  </a:lnTo>
                  <a:lnTo>
                    <a:pt x="4" y="6"/>
                  </a:lnTo>
                  <a:lnTo>
                    <a:pt x="4" y="9"/>
                  </a:lnTo>
                  <a:lnTo>
                    <a:pt x="3" y="12"/>
                  </a:lnTo>
                  <a:lnTo>
                    <a:pt x="2" y="16"/>
                  </a:lnTo>
                  <a:lnTo>
                    <a:pt x="1" y="18"/>
                  </a:lnTo>
                  <a:lnTo>
                    <a:pt x="1" y="22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F4B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03" name="Freeform 19"/>
            <p:cNvSpPr>
              <a:spLocks/>
            </p:cNvSpPr>
            <p:nvPr/>
          </p:nvSpPr>
          <p:spPr bwMode="auto">
            <a:xfrm>
              <a:off x="1136" y="2659"/>
              <a:ext cx="49" cy="26"/>
            </a:xfrm>
            <a:custGeom>
              <a:avLst/>
              <a:gdLst>
                <a:gd name="T0" fmla="*/ 2 w 246"/>
                <a:gd name="T1" fmla="*/ 38 h 159"/>
                <a:gd name="T2" fmla="*/ 9 w 246"/>
                <a:gd name="T3" fmla="*/ 64 h 159"/>
                <a:gd name="T4" fmla="*/ 20 w 246"/>
                <a:gd name="T5" fmla="*/ 89 h 159"/>
                <a:gd name="T6" fmla="*/ 34 w 246"/>
                <a:gd name="T7" fmla="*/ 111 h 159"/>
                <a:gd name="T8" fmla="*/ 52 w 246"/>
                <a:gd name="T9" fmla="*/ 129 h 159"/>
                <a:gd name="T10" fmla="*/ 71 w 246"/>
                <a:gd name="T11" fmla="*/ 143 h 159"/>
                <a:gd name="T12" fmla="*/ 93 w 246"/>
                <a:gd name="T13" fmla="*/ 153 h 159"/>
                <a:gd name="T14" fmla="*/ 118 w 246"/>
                <a:gd name="T15" fmla="*/ 159 h 159"/>
                <a:gd name="T16" fmla="*/ 139 w 246"/>
                <a:gd name="T17" fmla="*/ 159 h 159"/>
                <a:gd name="T18" fmla="*/ 157 w 246"/>
                <a:gd name="T19" fmla="*/ 156 h 159"/>
                <a:gd name="T20" fmla="*/ 174 w 246"/>
                <a:gd name="T21" fmla="*/ 150 h 159"/>
                <a:gd name="T22" fmla="*/ 191 w 246"/>
                <a:gd name="T23" fmla="*/ 142 h 159"/>
                <a:gd name="T24" fmla="*/ 205 w 246"/>
                <a:gd name="T25" fmla="*/ 131 h 159"/>
                <a:gd name="T26" fmla="*/ 219 w 246"/>
                <a:gd name="T27" fmla="*/ 118 h 159"/>
                <a:gd name="T28" fmla="*/ 232 w 246"/>
                <a:gd name="T29" fmla="*/ 102 h 159"/>
                <a:gd name="T30" fmla="*/ 242 w 246"/>
                <a:gd name="T31" fmla="*/ 85 h 159"/>
                <a:gd name="T32" fmla="*/ 246 w 246"/>
                <a:gd name="T33" fmla="*/ 74 h 159"/>
                <a:gd name="T34" fmla="*/ 246 w 246"/>
                <a:gd name="T35" fmla="*/ 68 h 159"/>
                <a:gd name="T36" fmla="*/ 246 w 246"/>
                <a:gd name="T37" fmla="*/ 60 h 159"/>
                <a:gd name="T38" fmla="*/ 246 w 246"/>
                <a:gd name="T39" fmla="*/ 54 h 159"/>
                <a:gd name="T40" fmla="*/ 242 w 246"/>
                <a:gd name="T41" fmla="*/ 62 h 159"/>
                <a:gd name="T42" fmla="*/ 233 w 246"/>
                <a:gd name="T43" fmla="*/ 82 h 159"/>
                <a:gd name="T44" fmla="*/ 221 w 246"/>
                <a:gd name="T45" fmla="*/ 99 h 159"/>
                <a:gd name="T46" fmla="*/ 208 w 246"/>
                <a:gd name="T47" fmla="*/ 114 h 159"/>
                <a:gd name="T48" fmla="*/ 193 w 246"/>
                <a:gd name="T49" fmla="*/ 127 h 159"/>
                <a:gd name="T50" fmla="*/ 177 w 246"/>
                <a:gd name="T51" fmla="*/ 137 h 159"/>
                <a:gd name="T52" fmla="*/ 159 w 246"/>
                <a:gd name="T53" fmla="*/ 144 h 159"/>
                <a:gd name="T54" fmla="*/ 140 w 246"/>
                <a:gd name="T55" fmla="*/ 148 h 159"/>
                <a:gd name="T56" fmla="*/ 118 w 246"/>
                <a:gd name="T57" fmla="*/ 148 h 159"/>
                <a:gd name="T58" fmla="*/ 93 w 246"/>
                <a:gd name="T59" fmla="*/ 142 h 159"/>
                <a:gd name="T60" fmla="*/ 71 w 246"/>
                <a:gd name="T61" fmla="*/ 131 h 159"/>
                <a:gd name="T62" fmla="*/ 52 w 246"/>
                <a:gd name="T63" fmla="*/ 115 h 159"/>
                <a:gd name="T64" fmla="*/ 35 w 246"/>
                <a:gd name="T65" fmla="*/ 95 h 159"/>
                <a:gd name="T66" fmla="*/ 22 w 246"/>
                <a:gd name="T67" fmla="*/ 72 h 159"/>
                <a:gd name="T68" fmla="*/ 13 w 246"/>
                <a:gd name="T69" fmla="*/ 46 h 159"/>
                <a:gd name="T70" fmla="*/ 8 w 246"/>
                <a:gd name="T71" fmla="*/ 17 h 159"/>
                <a:gd name="T72" fmla="*/ 8 w 246"/>
                <a:gd name="T73" fmla="*/ 3 h 159"/>
                <a:gd name="T74" fmla="*/ 8 w 246"/>
                <a:gd name="T75" fmla="*/ 2 h 159"/>
                <a:gd name="T76" fmla="*/ 8 w 246"/>
                <a:gd name="T77" fmla="*/ 0 h 159"/>
                <a:gd name="T78" fmla="*/ 8 w 246"/>
                <a:gd name="T79" fmla="*/ 0 h 159"/>
                <a:gd name="T80" fmla="*/ 7 w 246"/>
                <a:gd name="T81" fmla="*/ 3 h 159"/>
                <a:gd name="T82" fmla="*/ 4 w 246"/>
                <a:gd name="T83" fmla="*/ 9 h 159"/>
                <a:gd name="T84" fmla="*/ 2 w 246"/>
                <a:gd name="T85" fmla="*/ 14 h 159"/>
                <a:gd name="T86" fmla="*/ 1 w 246"/>
                <a:gd name="T87" fmla="*/ 2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6" h="159">
                  <a:moveTo>
                    <a:pt x="0" y="23"/>
                  </a:moveTo>
                  <a:lnTo>
                    <a:pt x="2" y="38"/>
                  </a:lnTo>
                  <a:lnTo>
                    <a:pt x="5" y="51"/>
                  </a:lnTo>
                  <a:lnTo>
                    <a:pt x="9" y="64"/>
                  </a:lnTo>
                  <a:lnTo>
                    <a:pt x="14" y="77"/>
                  </a:lnTo>
                  <a:lnTo>
                    <a:pt x="20" y="89"/>
                  </a:lnTo>
                  <a:lnTo>
                    <a:pt x="27" y="100"/>
                  </a:lnTo>
                  <a:lnTo>
                    <a:pt x="34" y="111"/>
                  </a:lnTo>
                  <a:lnTo>
                    <a:pt x="43" y="120"/>
                  </a:lnTo>
                  <a:lnTo>
                    <a:pt x="52" y="129"/>
                  </a:lnTo>
                  <a:lnTo>
                    <a:pt x="61" y="136"/>
                  </a:lnTo>
                  <a:lnTo>
                    <a:pt x="71" y="143"/>
                  </a:lnTo>
                  <a:lnTo>
                    <a:pt x="82" y="149"/>
                  </a:lnTo>
                  <a:lnTo>
                    <a:pt x="93" y="153"/>
                  </a:lnTo>
                  <a:lnTo>
                    <a:pt x="106" y="156"/>
                  </a:lnTo>
                  <a:lnTo>
                    <a:pt x="118" y="159"/>
                  </a:lnTo>
                  <a:lnTo>
                    <a:pt x="130" y="159"/>
                  </a:lnTo>
                  <a:lnTo>
                    <a:pt x="139" y="159"/>
                  </a:lnTo>
                  <a:lnTo>
                    <a:pt x="148" y="157"/>
                  </a:lnTo>
                  <a:lnTo>
                    <a:pt x="157" y="156"/>
                  </a:lnTo>
                  <a:lnTo>
                    <a:pt x="166" y="153"/>
                  </a:lnTo>
                  <a:lnTo>
                    <a:pt x="174" y="150"/>
                  </a:lnTo>
                  <a:lnTo>
                    <a:pt x="183" y="145"/>
                  </a:lnTo>
                  <a:lnTo>
                    <a:pt x="191" y="142"/>
                  </a:lnTo>
                  <a:lnTo>
                    <a:pt x="198" y="136"/>
                  </a:lnTo>
                  <a:lnTo>
                    <a:pt x="205" y="131"/>
                  </a:lnTo>
                  <a:lnTo>
                    <a:pt x="212" y="124"/>
                  </a:lnTo>
                  <a:lnTo>
                    <a:pt x="219" y="118"/>
                  </a:lnTo>
                  <a:lnTo>
                    <a:pt x="226" y="111"/>
                  </a:lnTo>
                  <a:lnTo>
                    <a:pt x="232" y="102"/>
                  </a:lnTo>
                  <a:lnTo>
                    <a:pt x="237" y="94"/>
                  </a:lnTo>
                  <a:lnTo>
                    <a:pt x="242" y="85"/>
                  </a:lnTo>
                  <a:lnTo>
                    <a:pt x="246" y="76"/>
                  </a:lnTo>
                  <a:lnTo>
                    <a:pt x="246" y="74"/>
                  </a:lnTo>
                  <a:lnTo>
                    <a:pt x="246" y="70"/>
                  </a:lnTo>
                  <a:lnTo>
                    <a:pt x="246" y="68"/>
                  </a:lnTo>
                  <a:lnTo>
                    <a:pt x="246" y="64"/>
                  </a:lnTo>
                  <a:lnTo>
                    <a:pt x="246" y="60"/>
                  </a:lnTo>
                  <a:lnTo>
                    <a:pt x="246" y="58"/>
                  </a:lnTo>
                  <a:lnTo>
                    <a:pt x="246" y="54"/>
                  </a:lnTo>
                  <a:lnTo>
                    <a:pt x="246" y="52"/>
                  </a:lnTo>
                  <a:lnTo>
                    <a:pt x="242" y="62"/>
                  </a:lnTo>
                  <a:lnTo>
                    <a:pt x="238" y="72"/>
                  </a:lnTo>
                  <a:lnTo>
                    <a:pt x="233" y="82"/>
                  </a:lnTo>
                  <a:lnTo>
                    <a:pt x="228" y="90"/>
                  </a:lnTo>
                  <a:lnTo>
                    <a:pt x="221" y="99"/>
                  </a:lnTo>
                  <a:lnTo>
                    <a:pt x="215" y="107"/>
                  </a:lnTo>
                  <a:lnTo>
                    <a:pt x="208" y="114"/>
                  </a:lnTo>
                  <a:lnTo>
                    <a:pt x="201" y="121"/>
                  </a:lnTo>
                  <a:lnTo>
                    <a:pt x="193" y="127"/>
                  </a:lnTo>
                  <a:lnTo>
                    <a:pt x="185" y="132"/>
                  </a:lnTo>
                  <a:lnTo>
                    <a:pt x="177" y="137"/>
                  </a:lnTo>
                  <a:lnTo>
                    <a:pt x="168" y="142"/>
                  </a:lnTo>
                  <a:lnTo>
                    <a:pt x="159" y="144"/>
                  </a:lnTo>
                  <a:lnTo>
                    <a:pt x="149" y="147"/>
                  </a:lnTo>
                  <a:lnTo>
                    <a:pt x="140" y="148"/>
                  </a:lnTo>
                  <a:lnTo>
                    <a:pt x="130" y="148"/>
                  </a:lnTo>
                  <a:lnTo>
                    <a:pt x="118" y="148"/>
                  </a:lnTo>
                  <a:lnTo>
                    <a:pt x="106" y="145"/>
                  </a:lnTo>
                  <a:lnTo>
                    <a:pt x="93" y="142"/>
                  </a:lnTo>
                  <a:lnTo>
                    <a:pt x="82" y="137"/>
                  </a:lnTo>
                  <a:lnTo>
                    <a:pt x="71" y="131"/>
                  </a:lnTo>
                  <a:lnTo>
                    <a:pt x="61" y="124"/>
                  </a:lnTo>
                  <a:lnTo>
                    <a:pt x="52" y="115"/>
                  </a:lnTo>
                  <a:lnTo>
                    <a:pt x="43" y="106"/>
                  </a:lnTo>
                  <a:lnTo>
                    <a:pt x="35" y="95"/>
                  </a:lnTo>
                  <a:lnTo>
                    <a:pt x="28" y="84"/>
                  </a:lnTo>
                  <a:lnTo>
                    <a:pt x="22" y="72"/>
                  </a:lnTo>
                  <a:lnTo>
                    <a:pt x="17" y="59"/>
                  </a:lnTo>
                  <a:lnTo>
                    <a:pt x="13" y="46"/>
                  </a:lnTo>
                  <a:lnTo>
                    <a:pt x="10" y="32"/>
                  </a:lnTo>
                  <a:lnTo>
                    <a:pt x="8" y="17"/>
                  </a:lnTo>
                  <a:lnTo>
                    <a:pt x="8" y="3"/>
                  </a:lnTo>
                  <a:lnTo>
                    <a:pt x="8" y="3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7" y="3"/>
                  </a:lnTo>
                  <a:lnTo>
                    <a:pt x="5" y="5"/>
                  </a:lnTo>
                  <a:lnTo>
                    <a:pt x="4" y="9"/>
                  </a:lnTo>
                  <a:lnTo>
                    <a:pt x="3" y="11"/>
                  </a:lnTo>
                  <a:lnTo>
                    <a:pt x="2" y="14"/>
                  </a:lnTo>
                  <a:lnTo>
                    <a:pt x="1" y="17"/>
                  </a:lnTo>
                  <a:lnTo>
                    <a:pt x="1" y="2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04" name="Freeform 20"/>
            <p:cNvSpPr>
              <a:spLocks/>
            </p:cNvSpPr>
            <p:nvPr/>
          </p:nvSpPr>
          <p:spPr bwMode="auto">
            <a:xfrm>
              <a:off x="1136" y="2657"/>
              <a:ext cx="49" cy="27"/>
            </a:xfrm>
            <a:custGeom>
              <a:avLst/>
              <a:gdLst>
                <a:gd name="T0" fmla="*/ 2 w 243"/>
                <a:gd name="T1" fmla="*/ 36 h 164"/>
                <a:gd name="T2" fmla="*/ 8 w 243"/>
                <a:gd name="T3" fmla="*/ 64 h 164"/>
                <a:gd name="T4" fmla="*/ 18 w 243"/>
                <a:gd name="T5" fmla="*/ 90 h 164"/>
                <a:gd name="T6" fmla="*/ 31 w 243"/>
                <a:gd name="T7" fmla="*/ 112 h 164"/>
                <a:gd name="T8" fmla="*/ 48 w 243"/>
                <a:gd name="T9" fmla="*/ 131 h 164"/>
                <a:gd name="T10" fmla="*/ 68 w 243"/>
                <a:gd name="T11" fmla="*/ 147 h 164"/>
                <a:gd name="T12" fmla="*/ 90 w 243"/>
                <a:gd name="T13" fmla="*/ 158 h 164"/>
                <a:gd name="T14" fmla="*/ 115 w 243"/>
                <a:gd name="T15" fmla="*/ 163 h 164"/>
                <a:gd name="T16" fmla="*/ 137 w 243"/>
                <a:gd name="T17" fmla="*/ 164 h 164"/>
                <a:gd name="T18" fmla="*/ 155 w 243"/>
                <a:gd name="T19" fmla="*/ 160 h 164"/>
                <a:gd name="T20" fmla="*/ 173 w 243"/>
                <a:gd name="T21" fmla="*/ 154 h 164"/>
                <a:gd name="T22" fmla="*/ 189 w 243"/>
                <a:gd name="T23" fmla="*/ 145 h 164"/>
                <a:gd name="T24" fmla="*/ 204 w 243"/>
                <a:gd name="T25" fmla="*/ 133 h 164"/>
                <a:gd name="T26" fmla="*/ 217 w 243"/>
                <a:gd name="T27" fmla="*/ 118 h 164"/>
                <a:gd name="T28" fmla="*/ 230 w 243"/>
                <a:gd name="T29" fmla="*/ 101 h 164"/>
                <a:gd name="T30" fmla="*/ 239 w 243"/>
                <a:gd name="T31" fmla="*/ 84 h 164"/>
                <a:gd name="T32" fmla="*/ 243 w 243"/>
                <a:gd name="T33" fmla="*/ 70 h 164"/>
                <a:gd name="T34" fmla="*/ 243 w 243"/>
                <a:gd name="T35" fmla="*/ 64 h 164"/>
                <a:gd name="T36" fmla="*/ 242 w 243"/>
                <a:gd name="T37" fmla="*/ 58 h 164"/>
                <a:gd name="T38" fmla="*/ 241 w 243"/>
                <a:gd name="T39" fmla="*/ 52 h 164"/>
                <a:gd name="T40" fmla="*/ 238 w 243"/>
                <a:gd name="T41" fmla="*/ 61 h 164"/>
                <a:gd name="T42" fmla="*/ 230 w 243"/>
                <a:gd name="T43" fmla="*/ 81 h 164"/>
                <a:gd name="T44" fmla="*/ 219 w 243"/>
                <a:gd name="T45" fmla="*/ 100 h 164"/>
                <a:gd name="T46" fmla="*/ 206 w 243"/>
                <a:gd name="T47" fmla="*/ 116 h 164"/>
                <a:gd name="T48" fmla="*/ 191 w 243"/>
                <a:gd name="T49" fmla="*/ 130 h 164"/>
                <a:gd name="T50" fmla="*/ 174 w 243"/>
                <a:gd name="T51" fmla="*/ 141 h 164"/>
                <a:gd name="T52" fmla="*/ 156 w 243"/>
                <a:gd name="T53" fmla="*/ 148 h 164"/>
                <a:gd name="T54" fmla="*/ 137 w 243"/>
                <a:gd name="T55" fmla="*/ 153 h 164"/>
                <a:gd name="T56" fmla="*/ 115 w 243"/>
                <a:gd name="T57" fmla="*/ 152 h 164"/>
                <a:gd name="T58" fmla="*/ 91 w 243"/>
                <a:gd name="T59" fmla="*/ 147 h 164"/>
                <a:gd name="T60" fmla="*/ 70 w 243"/>
                <a:gd name="T61" fmla="*/ 136 h 164"/>
                <a:gd name="T62" fmla="*/ 52 w 243"/>
                <a:gd name="T63" fmla="*/ 121 h 164"/>
                <a:gd name="T64" fmla="*/ 36 w 243"/>
                <a:gd name="T65" fmla="*/ 101 h 164"/>
                <a:gd name="T66" fmla="*/ 23 w 243"/>
                <a:gd name="T67" fmla="*/ 80 h 164"/>
                <a:gd name="T68" fmla="*/ 14 w 243"/>
                <a:gd name="T69" fmla="*/ 55 h 164"/>
                <a:gd name="T70" fmla="*/ 10 w 243"/>
                <a:gd name="T71" fmla="*/ 27 h 164"/>
                <a:gd name="T72" fmla="*/ 9 w 243"/>
                <a:gd name="T73" fmla="*/ 12 h 164"/>
                <a:gd name="T74" fmla="*/ 9 w 243"/>
                <a:gd name="T75" fmla="*/ 8 h 164"/>
                <a:gd name="T76" fmla="*/ 9 w 243"/>
                <a:gd name="T77" fmla="*/ 4 h 164"/>
                <a:gd name="T78" fmla="*/ 10 w 243"/>
                <a:gd name="T79" fmla="*/ 1 h 164"/>
                <a:gd name="T80" fmla="*/ 9 w 243"/>
                <a:gd name="T81" fmla="*/ 0 h 164"/>
                <a:gd name="T82" fmla="*/ 9 w 243"/>
                <a:gd name="T83" fmla="*/ 1 h 164"/>
                <a:gd name="T84" fmla="*/ 8 w 243"/>
                <a:gd name="T85" fmla="*/ 2 h 164"/>
                <a:gd name="T86" fmla="*/ 8 w 243"/>
                <a:gd name="T87" fmla="*/ 3 h 164"/>
                <a:gd name="T88" fmla="*/ 7 w 243"/>
                <a:gd name="T89" fmla="*/ 6 h 164"/>
                <a:gd name="T90" fmla="*/ 5 w 243"/>
                <a:gd name="T91" fmla="*/ 10 h 164"/>
                <a:gd name="T92" fmla="*/ 3 w 243"/>
                <a:gd name="T93" fmla="*/ 14 h 164"/>
                <a:gd name="T94" fmla="*/ 1 w 243"/>
                <a:gd name="T95" fmla="*/ 1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3" h="164">
                  <a:moveTo>
                    <a:pt x="0" y="21"/>
                  </a:moveTo>
                  <a:lnTo>
                    <a:pt x="2" y="36"/>
                  </a:lnTo>
                  <a:lnTo>
                    <a:pt x="4" y="50"/>
                  </a:lnTo>
                  <a:lnTo>
                    <a:pt x="8" y="64"/>
                  </a:lnTo>
                  <a:lnTo>
                    <a:pt x="12" y="78"/>
                  </a:lnTo>
                  <a:lnTo>
                    <a:pt x="18" y="90"/>
                  </a:lnTo>
                  <a:lnTo>
                    <a:pt x="24" y="101"/>
                  </a:lnTo>
                  <a:lnTo>
                    <a:pt x="31" y="112"/>
                  </a:lnTo>
                  <a:lnTo>
                    <a:pt x="39" y="122"/>
                  </a:lnTo>
                  <a:lnTo>
                    <a:pt x="48" y="131"/>
                  </a:lnTo>
                  <a:lnTo>
                    <a:pt x="58" y="140"/>
                  </a:lnTo>
                  <a:lnTo>
                    <a:pt x="68" y="147"/>
                  </a:lnTo>
                  <a:lnTo>
                    <a:pt x="79" y="153"/>
                  </a:lnTo>
                  <a:lnTo>
                    <a:pt x="90" y="158"/>
                  </a:lnTo>
                  <a:lnTo>
                    <a:pt x="103" y="161"/>
                  </a:lnTo>
                  <a:lnTo>
                    <a:pt x="115" y="163"/>
                  </a:lnTo>
                  <a:lnTo>
                    <a:pt x="127" y="164"/>
                  </a:lnTo>
                  <a:lnTo>
                    <a:pt x="137" y="164"/>
                  </a:lnTo>
                  <a:lnTo>
                    <a:pt x="146" y="163"/>
                  </a:lnTo>
                  <a:lnTo>
                    <a:pt x="155" y="160"/>
                  </a:lnTo>
                  <a:lnTo>
                    <a:pt x="164" y="157"/>
                  </a:lnTo>
                  <a:lnTo>
                    <a:pt x="173" y="154"/>
                  </a:lnTo>
                  <a:lnTo>
                    <a:pt x="181" y="149"/>
                  </a:lnTo>
                  <a:lnTo>
                    <a:pt x="189" y="145"/>
                  </a:lnTo>
                  <a:lnTo>
                    <a:pt x="197" y="139"/>
                  </a:lnTo>
                  <a:lnTo>
                    <a:pt x="204" y="133"/>
                  </a:lnTo>
                  <a:lnTo>
                    <a:pt x="211" y="125"/>
                  </a:lnTo>
                  <a:lnTo>
                    <a:pt x="217" y="118"/>
                  </a:lnTo>
                  <a:lnTo>
                    <a:pt x="224" y="110"/>
                  </a:lnTo>
                  <a:lnTo>
                    <a:pt x="230" y="101"/>
                  </a:lnTo>
                  <a:lnTo>
                    <a:pt x="235" y="93"/>
                  </a:lnTo>
                  <a:lnTo>
                    <a:pt x="239" y="84"/>
                  </a:lnTo>
                  <a:lnTo>
                    <a:pt x="243" y="74"/>
                  </a:lnTo>
                  <a:lnTo>
                    <a:pt x="243" y="70"/>
                  </a:lnTo>
                  <a:lnTo>
                    <a:pt x="243" y="68"/>
                  </a:lnTo>
                  <a:lnTo>
                    <a:pt x="243" y="64"/>
                  </a:lnTo>
                  <a:lnTo>
                    <a:pt x="243" y="62"/>
                  </a:lnTo>
                  <a:lnTo>
                    <a:pt x="242" y="58"/>
                  </a:lnTo>
                  <a:lnTo>
                    <a:pt x="242" y="56"/>
                  </a:lnTo>
                  <a:lnTo>
                    <a:pt x="241" y="52"/>
                  </a:lnTo>
                  <a:lnTo>
                    <a:pt x="241" y="50"/>
                  </a:lnTo>
                  <a:lnTo>
                    <a:pt x="238" y="61"/>
                  </a:lnTo>
                  <a:lnTo>
                    <a:pt x="234" y="72"/>
                  </a:lnTo>
                  <a:lnTo>
                    <a:pt x="230" y="81"/>
                  </a:lnTo>
                  <a:lnTo>
                    <a:pt x="225" y="91"/>
                  </a:lnTo>
                  <a:lnTo>
                    <a:pt x="219" y="100"/>
                  </a:lnTo>
                  <a:lnTo>
                    <a:pt x="213" y="109"/>
                  </a:lnTo>
                  <a:lnTo>
                    <a:pt x="206" y="116"/>
                  </a:lnTo>
                  <a:lnTo>
                    <a:pt x="199" y="123"/>
                  </a:lnTo>
                  <a:lnTo>
                    <a:pt x="191" y="130"/>
                  </a:lnTo>
                  <a:lnTo>
                    <a:pt x="183" y="136"/>
                  </a:lnTo>
                  <a:lnTo>
                    <a:pt x="174" y="141"/>
                  </a:lnTo>
                  <a:lnTo>
                    <a:pt x="166" y="146"/>
                  </a:lnTo>
                  <a:lnTo>
                    <a:pt x="156" y="148"/>
                  </a:lnTo>
                  <a:lnTo>
                    <a:pt x="147" y="151"/>
                  </a:lnTo>
                  <a:lnTo>
                    <a:pt x="137" y="153"/>
                  </a:lnTo>
                  <a:lnTo>
                    <a:pt x="127" y="153"/>
                  </a:lnTo>
                  <a:lnTo>
                    <a:pt x="115" y="152"/>
                  </a:lnTo>
                  <a:lnTo>
                    <a:pt x="104" y="151"/>
                  </a:lnTo>
                  <a:lnTo>
                    <a:pt x="91" y="147"/>
                  </a:lnTo>
                  <a:lnTo>
                    <a:pt x="81" y="142"/>
                  </a:lnTo>
                  <a:lnTo>
                    <a:pt x="70" y="136"/>
                  </a:lnTo>
                  <a:lnTo>
                    <a:pt x="61" y="129"/>
                  </a:lnTo>
                  <a:lnTo>
                    <a:pt x="52" y="121"/>
                  </a:lnTo>
                  <a:lnTo>
                    <a:pt x="43" y="112"/>
                  </a:lnTo>
                  <a:lnTo>
                    <a:pt x="36" y="101"/>
                  </a:lnTo>
                  <a:lnTo>
                    <a:pt x="29" y="91"/>
                  </a:lnTo>
                  <a:lnTo>
                    <a:pt x="23" y="80"/>
                  </a:lnTo>
                  <a:lnTo>
                    <a:pt x="18" y="68"/>
                  </a:lnTo>
                  <a:lnTo>
                    <a:pt x="14" y="55"/>
                  </a:lnTo>
                  <a:lnTo>
                    <a:pt x="12" y="42"/>
                  </a:lnTo>
                  <a:lnTo>
                    <a:pt x="10" y="27"/>
                  </a:lnTo>
                  <a:lnTo>
                    <a:pt x="9" y="13"/>
                  </a:lnTo>
                  <a:lnTo>
                    <a:pt x="9" y="12"/>
                  </a:lnTo>
                  <a:lnTo>
                    <a:pt x="9" y="9"/>
                  </a:lnTo>
                  <a:lnTo>
                    <a:pt x="9" y="8"/>
                  </a:lnTo>
                  <a:lnTo>
                    <a:pt x="9" y="6"/>
                  </a:lnTo>
                  <a:lnTo>
                    <a:pt x="9" y="4"/>
                  </a:lnTo>
                  <a:lnTo>
                    <a:pt x="9" y="3"/>
                  </a:lnTo>
                  <a:lnTo>
                    <a:pt x="10" y="1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3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8"/>
                  </a:lnTo>
                  <a:lnTo>
                    <a:pt x="5" y="10"/>
                  </a:lnTo>
                  <a:lnTo>
                    <a:pt x="4" y="13"/>
                  </a:lnTo>
                  <a:lnTo>
                    <a:pt x="3" y="14"/>
                  </a:lnTo>
                  <a:lnTo>
                    <a:pt x="2" y="16"/>
                  </a:lnTo>
                  <a:lnTo>
                    <a:pt x="1" y="19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05" name="Freeform 21"/>
            <p:cNvSpPr>
              <a:spLocks/>
            </p:cNvSpPr>
            <p:nvPr/>
          </p:nvSpPr>
          <p:spPr bwMode="auto">
            <a:xfrm>
              <a:off x="1137" y="2655"/>
              <a:ext cx="48" cy="28"/>
            </a:xfrm>
            <a:custGeom>
              <a:avLst/>
              <a:gdLst>
                <a:gd name="T0" fmla="*/ 0 w 238"/>
                <a:gd name="T1" fmla="*/ 21 h 169"/>
                <a:gd name="T2" fmla="*/ 0 w 238"/>
                <a:gd name="T3" fmla="*/ 21 h 169"/>
                <a:gd name="T4" fmla="*/ 0 w 238"/>
                <a:gd name="T5" fmla="*/ 23 h 169"/>
                <a:gd name="T6" fmla="*/ 0 w 238"/>
                <a:gd name="T7" fmla="*/ 24 h 169"/>
                <a:gd name="T8" fmla="*/ 0 w 238"/>
                <a:gd name="T9" fmla="*/ 38 h 169"/>
                <a:gd name="T10" fmla="*/ 5 w 238"/>
                <a:gd name="T11" fmla="*/ 67 h 169"/>
                <a:gd name="T12" fmla="*/ 14 w 238"/>
                <a:gd name="T13" fmla="*/ 93 h 169"/>
                <a:gd name="T14" fmla="*/ 27 w 238"/>
                <a:gd name="T15" fmla="*/ 116 h 169"/>
                <a:gd name="T16" fmla="*/ 44 w 238"/>
                <a:gd name="T17" fmla="*/ 136 h 169"/>
                <a:gd name="T18" fmla="*/ 63 w 238"/>
                <a:gd name="T19" fmla="*/ 152 h 169"/>
                <a:gd name="T20" fmla="*/ 85 w 238"/>
                <a:gd name="T21" fmla="*/ 163 h 169"/>
                <a:gd name="T22" fmla="*/ 110 w 238"/>
                <a:gd name="T23" fmla="*/ 169 h 169"/>
                <a:gd name="T24" fmla="*/ 132 w 238"/>
                <a:gd name="T25" fmla="*/ 169 h 169"/>
                <a:gd name="T26" fmla="*/ 151 w 238"/>
                <a:gd name="T27" fmla="*/ 165 h 169"/>
                <a:gd name="T28" fmla="*/ 169 w 238"/>
                <a:gd name="T29" fmla="*/ 158 h 169"/>
                <a:gd name="T30" fmla="*/ 185 w 238"/>
                <a:gd name="T31" fmla="*/ 148 h 169"/>
                <a:gd name="T32" fmla="*/ 200 w 238"/>
                <a:gd name="T33" fmla="*/ 135 h 169"/>
                <a:gd name="T34" fmla="*/ 213 w 238"/>
                <a:gd name="T35" fmla="*/ 120 h 169"/>
                <a:gd name="T36" fmla="*/ 225 w 238"/>
                <a:gd name="T37" fmla="*/ 103 h 169"/>
                <a:gd name="T38" fmla="*/ 234 w 238"/>
                <a:gd name="T39" fmla="*/ 83 h 169"/>
                <a:gd name="T40" fmla="*/ 237 w 238"/>
                <a:gd name="T41" fmla="*/ 69 h 169"/>
                <a:gd name="T42" fmla="*/ 236 w 238"/>
                <a:gd name="T43" fmla="*/ 63 h 169"/>
                <a:gd name="T44" fmla="*/ 235 w 238"/>
                <a:gd name="T45" fmla="*/ 57 h 169"/>
                <a:gd name="T46" fmla="*/ 234 w 238"/>
                <a:gd name="T47" fmla="*/ 51 h 169"/>
                <a:gd name="T48" fmla="*/ 231 w 238"/>
                <a:gd name="T49" fmla="*/ 61 h 169"/>
                <a:gd name="T50" fmla="*/ 224 w 238"/>
                <a:gd name="T51" fmla="*/ 83 h 169"/>
                <a:gd name="T52" fmla="*/ 214 w 238"/>
                <a:gd name="T53" fmla="*/ 102 h 169"/>
                <a:gd name="T54" fmla="*/ 201 w 238"/>
                <a:gd name="T55" fmla="*/ 120 h 169"/>
                <a:gd name="T56" fmla="*/ 187 w 238"/>
                <a:gd name="T57" fmla="*/ 134 h 169"/>
                <a:gd name="T58" fmla="*/ 170 w 238"/>
                <a:gd name="T59" fmla="*/ 146 h 169"/>
                <a:gd name="T60" fmla="*/ 152 w 238"/>
                <a:gd name="T61" fmla="*/ 154 h 169"/>
                <a:gd name="T62" fmla="*/ 132 w 238"/>
                <a:gd name="T63" fmla="*/ 158 h 169"/>
                <a:gd name="T64" fmla="*/ 111 w 238"/>
                <a:gd name="T65" fmla="*/ 158 h 169"/>
                <a:gd name="T66" fmla="*/ 88 w 238"/>
                <a:gd name="T67" fmla="*/ 152 h 169"/>
                <a:gd name="T68" fmla="*/ 67 w 238"/>
                <a:gd name="T69" fmla="*/ 142 h 169"/>
                <a:gd name="T70" fmla="*/ 50 w 238"/>
                <a:gd name="T71" fmla="*/ 128 h 169"/>
                <a:gd name="T72" fmla="*/ 34 w 238"/>
                <a:gd name="T73" fmla="*/ 110 h 169"/>
                <a:gd name="T74" fmla="*/ 22 w 238"/>
                <a:gd name="T75" fmla="*/ 89 h 169"/>
                <a:gd name="T76" fmla="*/ 14 w 238"/>
                <a:gd name="T77" fmla="*/ 63 h 169"/>
                <a:gd name="T78" fmla="*/ 9 w 238"/>
                <a:gd name="T79" fmla="*/ 37 h 169"/>
                <a:gd name="T80" fmla="*/ 9 w 238"/>
                <a:gd name="T81" fmla="*/ 20 h 169"/>
                <a:gd name="T82" fmla="*/ 9 w 238"/>
                <a:gd name="T83" fmla="*/ 15 h 169"/>
                <a:gd name="T84" fmla="*/ 9 w 238"/>
                <a:gd name="T85" fmla="*/ 9 h 169"/>
                <a:gd name="T86" fmla="*/ 10 w 238"/>
                <a:gd name="T87" fmla="*/ 3 h 169"/>
                <a:gd name="T88" fmla="*/ 9 w 238"/>
                <a:gd name="T89" fmla="*/ 2 h 169"/>
                <a:gd name="T90" fmla="*/ 7 w 238"/>
                <a:gd name="T91" fmla="*/ 6 h 169"/>
                <a:gd name="T92" fmla="*/ 5 w 238"/>
                <a:gd name="T93" fmla="*/ 9 h 169"/>
                <a:gd name="T94" fmla="*/ 3 w 238"/>
                <a:gd name="T95" fmla="*/ 13 h 169"/>
                <a:gd name="T96" fmla="*/ 2 w 238"/>
                <a:gd name="T97" fmla="*/ 15 h 169"/>
                <a:gd name="T98" fmla="*/ 1 w 238"/>
                <a:gd name="T99" fmla="*/ 17 h 169"/>
                <a:gd name="T100" fmla="*/ 1 w 238"/>
                <a:gd name="T101" fmla="*/ 19 h 169"/>
                <a:gd name="T102" fmla="*/ 0 w 238"/>
                <a:gd name="T103" fmla="*/ 2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8" h="169">
                  <a:moveTo>
                    <a:pt x="0" y="21"/>
                  </a:move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8"/>
                  </a:lnTo>
                  <a:lnTo>
                    <a:pt x="2" y="53"/>
                  </a:lnTo>
                  <a:lnTo>
                    <a:pt x="5" y="67"/>
                  </a:lnTo>
                  <a:lnTo>
                    <a:pt x="9" y="80"/>
                  </a:lnTo>
                  <a:lnTo>
                    <a:pt x="14" y="93"/>
                  </a:lnTo>
                  <a:lnTo>
                    <a:pt x="20" y="105"/>
                  </a:lnTo>
                  <a:lnTo>
                    <a:pt x="27" y="116"/>
                  </a:lnTo>
                  <a:lnTo>
                    <a:pt x="35" y="127"/>
                  </a:lnTo>
                  <a:lnTo>
                    <a:pt x="44" y="136"/>
                  </a:lnTo>
                  <a:lnTo>
                    <a:pt x="53" y="145"/>
                  </a:lnTo>
                  <a:lnTo>
                    <a:pt x="63" y="152"/>
                  </a:lnTo>
                  <a:lnTo>
                    <a:pt x="74" y="158"/>
                  </a:lnTo>
                  <a:lnTo>
                    <a:pt x="85" y="163"/>
                  </a:lnTo>
                  <a:lnTo>
                    <a:pt x="98" y="166"/>
                  </a:lnTo>
                  <a:lnTo>
                    <a:pt x="110" y="169"/>
                  </a:lnTo>
                  <a:lnTo>
                    <a:pt x="122" y="169"/>
                  </a:lnTo>
                  <a:lnTo>
                    <a:pt x="132" y="169"/>
                  </a:lnTo>
                  <a:lnTo>
                    <a:pt x="141" y="168"/>
                  </a:lnTo>
                  <a:lnTo>
                    <a:pt x="151" y="165"/>
                  </a:lnTo>
                  <a:lnTo>
                    <a:pt x="160" y="162"/>
                  </a:lnTo>
                  <a:lnTo>
                    <a:pt x="169" y="158"/>
                  </a:lnTo>
                  <a:lnTo>
                    <a:pt x="177" y="153"/>
                  </a:lnTo>
                  <a:lnTo>
                    <a:pt x="185" y="148"/>
                  </a:lnTo>
                  <a:lnTo>
                    <a:pt x="193" y="142"/>
                  </a:lnTo>
                  <a:lnTo>
                    <a:pt x="200" y="135"/>
                  </a:lnTo>
                  <a:lnTo>
                    <a:pt x="207" y="128"/>
                  </a:lnTo>
                  <a:lnTo>
                    <a:pt x="213" y="120"/>
                  </a:lnTo>
                  <a:lnTo>
                    <a:pt x="220" y="111"/>
                  </a:lnTo>
                  <a:lnTo>
                    <a:pt x="225" y="103"/>
                  </a:lnTo>
                  <a:lnTo>
                    <a:pt x="230" y="93"/>
                  </a:lnTo>
                  <a:lnTo>
                    <a:pt x="234" y="83"/>
                  </a:lnTo>
                  <a:lnTo>
                    <a:pt x="238" y="73"/>
                  </a:lnTo>
                  <a:lnTo>
                    <a:pt x="237" y="69"/>
                  </a:lnTo>
                  <a:lnTo>
                    <a:pt x="237" y="67"/>
                  </a:lnTo>
                  <a:lnTo>
                    <a:pt x="236" y="63"/>
                  </a:lnTo>
                  <a:lnTo>
                    <a:pt x="236" y="61"/>
                  </a:lnTo>
                  <a:lnTo>
                    <a:pt x="235" y="57"/>
                  </a:lnTo>
                  <a:lnTo>
                    <a:pt x="235" y="55"/>
                  </a:lnTo>
                  <a:lnTo>
                    <a:pt x="234" y="51"/>
                  </a:lnTo>
                  <a:lnTo>
                    <a:pt x="234" y="49"/>
                  </a:lnTo>
                  <a:lnTo>
                    <a:pt x="231" y="61"/>
                  </a:lnTo>
                  <a:lnTo>
                    <a:pt x="228" y="72"/>
                  </a:lnTo>
                  <a:lnTo>
                    <a:pt x="224" y="83"/>
                  </a:lnTo>
                  <a:lnTo>
                    <a:pt x="220" y="92"/>
                  </a:lnTo>
                  <a:lnTo>
                    <a:pt x="214" y="102"/>
                  </a:lnTo>
                  <a:lnTo>
                    <a:pt x="208" y="111"/>
                  </a:lnTo>
                  <a:lnTo>
                    <a:pt x="201" y="120"/>
                  </a:lnTo>
                  <a:lnTo>
                    <a:pt x="194" y="127"/>
                  </a:lnTo>
                  <a:lnTo>
                    <a:pt x="187" y="134"/>
                  </a:lnTo>
                  <a:lnTo>
                    <a:pt x="179" y="140"/>
                  </a:lnTo>
                  <a:lnTo>
                    <a:pt x="170" y="146"/>
                  </a:lnTo>
                  <a:lnTo>
                    <a:pt x="161" y="151"/>
                  </a:lnTo>
                  <a:lnTo>
                    <a:pt x="152" y="154"/>
                  </a:lnTo>
                  <a:lnTo>
                    <a:pt x="142" y="157"/>
                  </a:lnTo>
                  <a:lnTo>
                    <a:pt x="132" y="158"/>
                  </a:lnTo>
                  <a:lnTo>
                    <a:pt x="122" y="158"/>
                  </a:lnTo>
                  <a:lnTo>
                    <a:pt x="111" y="158"/>
                  </a:lnTo>
                  <a:lnTo>
                    <a:pt x="99" y="156"/>
                  </a:lnTo>
                  <a:lnTo>
                    <a:pt x="88" y="152"/>
                  </a:lnTo>
                  <a:lnTo>
                    <a:pt x="77" y="148"/>
                  </a:lnTo>
                  <a:lnTo>
                    <a:pt x="67" y="142"/>
                  </a:lnTo>
                  <a:lnTo>
                    <a:pt x="58" y="135"/>
                  </a:lnTo>
                  <a:lnTo>
                    <a:pt x="50" y="128"/>
                  </a:lnTo>
                  <a:lnTo>
                    <a:pt x="42" y="120"/>
                  </a:lnTo>
                  <a:lnTo>
                    <a:pt x="34" y="110"/>
                  </a:lnTo>
                  <a:lnTo>
                    <a:pt x="28" y="99"/>
                  </a:lnTo>
                  <a:lnTo>
                    <a:pt x="22" y="89"/>
                  </a:lnTo>
                  <a:lnTo>
                    <a:pt x="18" y="77"/>
                  </a:lnTo>
                  <a:lnTo>
                    <a:pt x="14" y="63"/>
                  </a:lnTo>
                  <a:lnTo>
                    <a:pt x="11" y="51"/>
                  </a:lnTo>
                  <a:lnTo>
                    <a:pt x="9" y="37"/>
                  </a:lnTo>
                  <a:lnTo>
                    <a:pt x="9" y="24"/>
                  </a:lnTo>
                  <a:lnTo>
                    <a:pt x="9" y="20"/>
                  </a:lnTo>
                  <a:lnTo>
                    <a:pt x="9" y="18"/>
                  </a:lnTo>
                  <a:lnTo>
                    <a:pt x="9" y="15"/>
                  </a:lnTo>
                  <a:lnTo>
                    <a:pt x="9" y="12"/>
                  </a:lnTo>
                  <a:lnTo>
                    <a:pt x="9" y="9"/>
                  </a:lnTo>
                  <a:lnTo>
                    <a:pt x="10" y="6"/>
                  </a:lnTo>
                  <a:lnTo>
                    <a:pt x="10" y="3"/>
                  </a:lnTo>
                  <a:lnTo>
                    <a:pt x="10" y="0"/>
                  </a:lnTo>
                  <a:lnTo>
                    <a:pt x="9" y="2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7"/>
                  </a:lnTo>
                  <a:lnTo>
                    <a:pt x="5" y="9"/>
                  </a:lnTo>
                  <a:lnTo>
                    <a:pt x="4" y="11"/>
                  </a:lnTo>
                  <a:lnTo>
                    <a:pt x="3" y="13"/>
                  </a:lnTo>
                  <a:lnTo>
                    <a:pt x="3" y="14"/>
                  </a:lnTo>
                  <a:lnTo>
                    <a:pt x="2" y="15"/>
                  </a:lnTo>
                  <a:lnTo>
                    <a:pt x="2" y="17"/>
                  </a:lnTo>
                  <a:lnTo>
                    <a:pt x="1" y="17"/>
                  </a:lnTo>
                  <a:lnTo>
                    <a:pt x="1" y="18"/>
                  </a:lnTo>
                  <a:lnTo>
                    <a:pt x="1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5C1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06" name="Freeform 22"/>
            <p:cNvSpPr>
              <a:spLocks/>
            </p:cNvSpPr>
            <p:nvPr/>
          </p:nvSpPr>
          <p:spPr bwMode="auto">
            <a:xfrm>
              <a:off x="1138" y="2654"/>
              <a:ext cx="46" cy="29"/>
            </a:xfrm>
            <a:custGeom>
              <a:avLst/>
              <a:gdLst>
                <a:gd name="T0" fmla="*/ 1 w 232"/>
                <a:gd name="T1" fmla="*/ 22 h 174"/>
                <a:gd name="T2" fmla="*/ 0 w 232"/>
                <a:gd name="T3" fmla="*/ 25 h 174"/>
                <a:gd name="T4" fmla="*/ 0 w 232"/>
                <a:gd name="T5" fmla="*/ 29 h 174"/>
                <a:gd name="T6" fmla="*/ 0 w 232"/>
                <a:gd name="T7" fmla="*/ 33 h 174"/>
                <a:gd name="T8" fmla="*/ 1 w 232"/>
                <a:gd name="T9" fmla="*/ 48 h 174"/>
                <a:gd name="T10" fmla="*/ 5 w 232"/>
                <a:gd name="T11" fmla="*/ 76 h 174"/>
                <a:gd name="T12" fmla="*/ 14 w 232"/>
                <a:gd name="T13" fmla="*/ 101 h 174"/>
                <a:gd name="T14" fmla="*/ 27 w 232"/>
                <a:gd name="T15" fmla="*/ 122 h 174"/>
                <a:gd name="T16" fmla="*/ 43 w 232"/>
                <a:gd name="T17" fmla="*/ 142 h 174"/>
                <a:gd name="T18" fmla="*/ 61 w 232"/>
                <a:gd name="T19" fmla="*/ 157 h 174"/>
                <a:gd name="T20" fmla="*/ 82 w 232"/>
                <a:gd name="T21" fmla="*/ 168 h 174"/>
                <a:gd name="T22" fmla="*/ 106 w 232"/>
                <a:gd name="T23" fmla="*/ 173 h 174"/>
                <a:gd name="T24" fmla="*/ 128 w 232"/>
                <a:gd name="T25" fmla="*/ 174 h 174"/>
                <a:gd name="T26" fmla="*/ 147 w 232"/>
                <a:gd name="T27" fmla="*/ 169 h 174"/>
                <a:gd name="T28" fmla="*/ 165 w 232"/>
                <a:gd name="T29" fmla="*/ 162 h 174"/>
                <a:gd name="T30" fmla="*/ 182 w 232"/>
                <a:gd name="T31" fmla="*/ 151 h 174"/>
                <a:gd name="T32" fmla="*/ 197 w 232"/>
                <a:gd name="T33" fmla="*/ 137 h 174"/>
                <a:gd name="T34" fmla="*/ 210 w 232"/>
                <a:gd name="T35" fmla="*/ 121 h 174"/>
                <a:gd name="T36" fmla="*/ 221 w 232"/>
                <a:gd name="T37" fmla="*/ 102 h 174"/>
                <a:gd name="T38" fmla="*/ 229 w 232"/>
                <a:gd name="T39" fmla="*/ 82 h 174"/>
                <a:gd name="T40" fmla="*/ 231 w 232"/>
                <a:gd name="T41" fmla="*/ 67 h 174"/>
                <a:gd name="T42" fmla="*/ 230 w 232"/>
                <a:gd name="T43" fmla="*/ 61 h 174"/>
                <a:gd name="T44" fmla="*/ 229 w 232"/>
                <a:gd name="T45" fmla="*/ 55 h 174"/>
                <a:gd name="T46" fmla="*/ 227 w 232"/>
                <a:gd name="T47" fmla="*/ 51 h 174"/>
                <a:gd name="T48" fmla="*/ 225 w 232"/>
                <a:gd name="T49" fmla="*/ 59 h 174"/>
                <a:gd name="T50" fmla="*/ 219 w 232"/>
                <a:gd name="T51" fmla="*/ 82 h 174"/>
                <a:gd name="T52" fmla="*/ 209 w 232"/>
                <a:gd name="T53" fmla="*/ 103 h 174"/>
                <a:gd name="T54" fmla="*/ 197 w 232"/>
                <a:gd name="T55" fmla="*/ 121 h 174"/>
                <a:gd name="T56" fmla="*/ 183 w 232"/>
                <a:gd name="T57" fmla="*/ 137 h 174"/>
                <a:gd name="T58" fmla="*/ 167 w 232"/>
                <a:gd name="T59" fmla="*/ 149 h 174"/>
                <a:gd name="T60" fmla="*/ 148 w 232"/>
                <a:gd name="T61" fmla="*/ 158 h 174"/>
                <a:gd name="T62" fmla="*/ 128 w 232"/>
                <a:gd name="T63" fmla="*/ 162 h 174"/>
                <a:gd name="T64" fmla="*/ 107 w 232"/>
                <a:gd name="T65" fmla="*/ 162 h 174"/>
                <a:gd name="T66" fmla="*/ 85 w 232"/>
                <a:gd name="T67" fmla="*/ 157 h 174"/>
                <a:gd name="T68" fmla="*/ 66 w 232"/>
                <a:gd name="T69" fmla="*/ 148 h 174"/>
                <a:gd name="T70" fmla="*/ 48 w 232"/>
                <a:gd name="T71" fmla="*/ 133 h 174"/>
                <a:gd name="T72" fmla="*/ 34 w 232"/>
                <a:gd name="T73" fmla="*/ 116 h 174"/>
                <a:gd name="T74" fmla="*/ 22 w 232"/>
                <a:gd name="T75" fmla="*/ 95 h 174"/>
                <a:gd name="T76" fmla="*/ 14 w 232"/>
                <a:gd name="T77" fmla="*/ 72 h 174"/>
                <a:gd name="T78" fmla="*/ 10 w 232"/>
                <a:gd name="T79" fmla="*/ 47 h 174"/>
                <a:gd name="T80" fmla="*/ 9 w 232"/>
                <a:gd name="T81" fmla="*/ 29 h 174"/>
                <a:gd name="T82" fmla="*/ 10 w 232"/>
                <a:gd name="T83" fmla="*/ 21 h 174"/>
                <a:gd name="T84" fmla="*/ 11 w 232"/>
                <a:gd name="T85" fmla="*/ 13 h 174"/>
                <a:gd name="T86" fmla="*/ 12 w 232"/>
                <a:gd name="T87" fmla="*/ 5 h 174"/>
                <a:gd name="T88" fmla="*/ 11 w 232"/>
                <a:gd name="T89" fmla="*/ 3 h 174"/>
                <a:gd name="T90" fmla="*/ 8 w 232"/>
                <a:gd name="T91" fmla="*/ 7 h 174"/>
                <a:gd name="T92" fmla="*/ 5 w 232"/>
                <a:gd name="T93" fmla="*/ 12 h 174"/>
                <a:gd name="T94" fmla="*/ 2 w 232"/>
                <a:gd name="T95" fmla="*/ 1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2" h="174">
                  <a:moveTo>
                    <a:pt x="1" y="21"/>
                  </a:moveTo>
                  <a:lnTo>
                    <a:pt x="1" y="22"/>
                  </a:lnTo>
                  <a:lnTo>
                    <a:pt x="0" y="24"/>
                  </a:lnTo>
                  <a:lnTo>
                    <a:pt x="0" y="25"/>
                  </a:lnTo>
                  <a:lnTo>
                    <a:pt x="0" y="27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1" y="48"/>
                  </a:lnTo>
                  <a:lnTo>
                    <a:pt x="3" y="63"/>
                  </a:lnTo>
                  <a:lnTo>
                    <a:pt x="5" y="76"/>
                  </a:lnTo>
                  <a:lnTo>
                    <a:pt x="9" y="89"/>
                  </a:lnTo>
                  <a:lnTo>
                    <a:pt x="14" y="101"/>
                  </a:lnTo>
                  <a:lnTo>
                    <a:pt x="20" y="112"/>
                  </a:lnTo>
                  <a:lnTo>
                    <a:pt x="27" y="122"/>
                  </a:lnTo>
                  <a:lnTo>
                    <a:pt x="34" y="133"/>
                  </a:lnTo>
                  <a:lnTo>
                    <a:pt x="43" y="142"/>
                  </a:lnTo>
                  <a:lnTo>
                    <a:pt x="52" y="150"/>
                  </a:lnTo>
                  <a:lnTo>
                    <a:pt x="61" y="157"/>
                  </a:lnTo>
                  <a:lnTo>
                    <a:pt x="72" y="163"/>
                  </a:lnTo>
                  <a:lnTo>
                    <a:pt x="82" y="168"/>
                  </a:lnTo>
                  <a:lnTo>
                    <a:pt x="95" y="172"/>
                  </a:lnTo>
                  <a:lnTo>
                    <a:pt x="106" y="173"/>
                  </a:lnTo>
                  <a:lnTo>
                    <a:pt x="118" y="174"/>
                  </a:lnTo>
                  <a:lnTo>
                    <a:pt x="128" y="174"/>
                  </a:lnTo>
                  <a:lnTo>
                    <a:pt x="138" y="172"/>
                  </a:lnTo>
                  <a:lnTo>
                    <a:pt x="147" y="169"/>
                  </a:lnTo>
                  <a:lnTo>
                    <a:pt x="157" y="167"/>
                  </a:lnTo>
                  <a:lnTo>
                    <a:pt x="165" y="162"/>
                  </a:lnTo>
                  <a:lnTo>
                    <a:pt x="174" y="157"/>
                  </a:lnTo>
                  <a:lnTo>
                    <a:pt x="182" y="151"/>
                  </a:lnTo>
                  <a:lnTo>
                    <a:pt x="190" y="145"/>
                  </a:lnTo>
                  <a:lnTo>
                    <a:pt x="197" y="137"/>
                  </a:lnTo>
                  <a:lnTo>
                    <a:pt x="204" y="130"/>
                  </a:lnTo>
                  <a:lnTo>
                    <a:pt x="210" y="121"/>
                  </a:lnTo>
                  <a:lnTo>
                    <a:pt x="216" y="112"/>
                  </a:lnTo>
                  <a:lnTo>
                    <a:pt x="221" y="102"/>
                  </a:lnTo>
                  <a:lnTo>
                    <a:pt x="225" y="93"/>
                  </a:lnTo>
                  <a:lnTo>
                    <a:pt x="229" y="82"/>
                  </a:lnTo>
                  <a:lnTo>
                    <a:pt x="232" y="71"/>
                  </a:lnTo>
                  <a:lnTo>
                    <a:pt x="231" y="67"/>
                  </a:lnTo>
                  <a:lnTo>
                    <a:pt x="231" y="65"/>
                  </a:lnTo>
                  <a:lnTo>
                    <a:pt x="230" y="61"/>
                  </a:lnTo>
                  <a:lnTo>
                    <a:pt x="230" y="59"/>
                  </a:lnTo>
                  <a:lnTo>
                    <a:pt x="229" y="55"/>
                  </a:lnTo>
                  <a:lnTo>
                    <a:pt x="228" y="53"/>
                  </a:lnTo>
                  <a:lnTo>
                    <a:pt x="227" y="51"/>
                  </a:lnTo>
                  <a:lnTo>
                    <a:pt x="226" y="47"/>
                  </a:lnTo>
                  <a:lnTo>
                    <a:pt x="225" y="59"/>
                  </a:lnTo>
                  <a:lnTo>
                    <a:pt x="223" y="71"/>
                  </a:lnTo>
                  <a:lnTo>
                    <a:pt x="219" y="82"/>
                  </a:lnTo>
                  <a:lnTo>
                    <a:pt x="215" y="93"/>
                  </a:lnTo>
                  <a:lnTo>
                    <a:pt x="209" y="103"/>
                  </a:lnTo>
                  <a:lnTo>
                    <a:pt x="204" y="113"/>
                  </a:lnTo>
                  <a:lnTo>
                    <a:pt x="197" y="121"/>
                  </a:lnTo>
                  <a:lnTo>
                    <a:pt x="191" y="130"/>
                  </a:lnTo>
                  <a:lnTo>
                    <a:pt x="183" y="137"/>
                  </a:lnTo>
                  <a:lnTo>
                    <a:pt x="175" y="144"/>
                  </a:lnTo>
                  <a:lnTo>
                    <a:pt x="167" y="149"/>
                  </a:lnTo>
                  <a:lnTo>
                    <a:pt x="158" y="155"/>
                  </a:lnTo>
                  <a:lnTo>
                    <a:pt x="148" y="158"/>
                  </a:lnTo>
                  <a:lnTo>
                    <a:pt x="139" y="161"/>
                  </a:lnTo>
                  <a:lnTo>
                    <a:pt x="128" y="162"/>
                  </a:lnTo>
                  <a:lnTo>
                    <a:pt x="118" y="163"/>
                  </a:lnTo>
                  <a:lnTo>
                    <a:pt x="107" y="162"/>
                  </a:lnTo>
                  <a:lnTo>
                    <a:pt x="96" y="161"/>
                  </a:lnTo>
                  <a:lnTo>
                    <a:pt x="85" y="157"/>
                  </a:lnTo>
                  <a:lnTo>
                    <a:pt x="75" y="152"/>
                  </a:lnTo>
                  <a:lnTo>
                    <a:pt x="66" y="148"/>
                  </a:lnTo>
                  <a:lnTo>
                    <a:pt x="57" y="142"/>
                  </a:lnTo>
                  <a:lnTo>
                    <a:pt x="48" y="133"/>
                  </a:lnTo>
                  <a:lnTo>
                    <a:pt x="41" y="125"/>
                  </a:lnTo>
                  <a:lnTo>
                    <a:pt x="34" y="116"/>
                  </a:lnTo>
                  <a:lnTo>
                    <a:pt x="28" y="106"/>
                  </a:lnTo>
                  <a:lnTo>
                    <a:pt x="22" y="95"/>
                  </a:lnTo>
                  <a:lnTo>
                    <a:pt x="18" y="84"/>
                  </a:lnTo>
                  <a:lnTo>
                    <a:pt x="14" y="72"/>
                  </a:lnTo>
                  <a:lnTo>
                    <a:pt x="11" y="60"/>
                  </a:lnTo>
                  <a:lnTo>
                    <a:pt x="10" y="47"/>
                  </a:lnTo>
                  <a:lnTo>
                    <a:pt x="9" y="34"/>
                  </a:lnTo>
                  <a:lnTo>
                    <a:pt x="9" y="29"/>
                  </a:lnTo>
                  <a:lnTo>
                    <a:pt x="9" y="25"/>
                  </a:lnTo>
                  <a:lnTo>
                    <a:pt x="10" y="21"/>
                  </a:lnTo>
                  <a:lnTo>
                    <a:pt x="10" y="17"/>
                  </a:lnTo>
                  <a:lnTo>
                    <a:pt x="11" y="13"/>
                  </a:lnTo>
                  <a:lnTo>
                    <a:pt x="11" y="9"/>
                  </a:lnTo>
                  <a:lnTo>
                    <a:pt x="12" y="5"/>
                  </a:lnTo>
                  <a:lnTo>
                    <a:pt x="13" y="0"/>
                  </a:lnTo>
                  <a:lnTo>
                    <a:pt x="11" y="3"/>
                  </a:lnTo>
                  <a:lnTo>
                    <a:pt x="10" y="5"/>
                  </a:lnTo>
                  <a:lnTo>
                    <a:pt x="8" y="7"/>
                  </a:lnTo>
                  <a:lnTo>
                    <a:pt x="6" y="10"/>
                  </a:lnTo>
                  <a:lnTo>
                    <a:pt x="5" y="12"/>
                  </a:lnTo>
                  <a:lnTo>
                    <a:pt x="4" y="15"/>
                  </a:lnTo>
                  <a:lnTo>
                    <a:pt x="2" y="18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F5C3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07" name="Freeform 23"/>
            <p:cNvSpPr>
              <a:spLocks/>
            </p:cNvSpPr>
            <p:nvPr/>
          </p:nvSpPr>
          <p:spPr bwMode="auto">
            <a:xfrm>
              <a:off x="1139" y="2652"/>
              <a:ext cx="45" cy="30"/>
            </a:xfrm>
            <a:custGeom>
              <a:avLst/>
              <a:gdLst>
                <a:gd name="T0" fmla="*/ 1 w 225"/>
                <a:gd name="T1" fmla="*/ 21 h 176"/>
                <a:gd name="T2" fmla="*/ 0 w 225"/>
                <a:gd name="T3" fmla="*/ 27 h 176"/>
                <a:gd name="T4" fmla="*/ 0 w 225"/>
                <a:gd name="T5" fmla="*/ 33 h 176"/>
                <a:gd name="T6" fmla="*/ 0 w 225"/>
                <a:gd name="T7" fmla="*/ 38 h 176"/>
                <a:gd name="T8" fmla="*/ 0 w 225"/>
                <a:gd name="T9" fmla="*/ 55 h 176"/>
                <a:gd name="T10" fmla="*/ 5 w 225"/>
                <a:gd name="T11" fmla="*/ 81 h 176"/>
                <a:gd name="T12" fmla="*/ 13 w 225"/>
                <a:gd name="T13" fmla="*/ 107 h 176"/>
                <a:gd name="T14" fmla="*/ 25 w 225"/>
                <a:gd name="T15" fmla="*/ 128 h 176"/>
                <a:gd name="T16" fmla="*/ 41 w 225"/>
                <a:gd name="T17" fmla="*/ 146 h 176"/>
                <a:gd name="T18" fmla="*/ 59 w 225"/>
                <a:gd name="T19" fmla="*/ 160 h 176"/>
                <a:gd name="T20" fmla="*/ 79 w 225"/>
                <a:gd name="T21" fmla="*/ 170 h 176"/>
                <a:gd name="T22" fmla="*/ 102 w 225"/>
                <a:gd name="T23" fmla="*/ 176 h 176"/>
                <a:gd name="T24" fmla="*/ 123 w 225"/>
                <a:gd name="T25" fmla="*/ 176 h 176"/>
                <a:gd name="T26" fmla="*/ 143 w 225"/>
                <a:gd name="T27" fmla="*/ 172 h 176"/>
                <a:gd name="T28" fmla="*/ 161 w 225"/>
                <a:gd name="T29" fmla="*/ 164 h 176"/>
                <a:gd name="T30" fmla="*/ 178 w 225"/>
                <a:gd name="T31" fmla="*/ 152 h 176"/>
                <a:gd name="T32" fmla="*/ 192 w 225"/>
                <a:gd name="T33" fmla="*/ 138 h 176"/>
                <a:gd name="T34" fmla="*/ 205 w 225"/>
                <a:gd name="T35" fmla="*/ 120 h 176"/>
                <a:gd name="T36" fmla="*/ 215 w 225"/>
                <a:gd name="T37" fmla="*/ 101 h 176"/>
                <a:gd name="T38" fmla="*/ 222 w 225"/>
                <a:gd name="T39" fmla="*/ 79 h 176"/>
                <a:gd name="T40" fmla="*/ 224 w 225"/>
                <a:gd name="T41" fmla="*/ 63 h 176"/>
                <a:gd name="T42" fmla="*/ 222 w 225"/>
                <a:gd name="T43" fmla="*/ 59 h 176"/>
                <a:gd name="T44" fmla="*/ 221 w 225"/>
                <a:gd name="T45" fmla="*/ 53 h 176"/>
                <a:gd name="T46" fmla="*/ 219 w 225"/>
                <a:gd name="T47" fmla="*/ 47 h 176"/>
                <a:gd name="T48" fmla="*/ 217 w 225"/>
                <a:gd name="T49" fmla="*/ 56 h 176"/>
                <a:gd name="T50" fmla="*/ 212 w 225"/>
                <a:gd name="T51" fmla="*/ 80 h 176"/>
                <a:gd name="T52" fmla="*/ 203 w 225"/>
                <a:gd name="T53" fmla="*/ 102 h 176"/>
                <a:gd name="T54" fmla="*/ 192 w 225"/>
                <a:gd name="T55" fmla="*/ 122 h 176"/>
                <a:gd name="T56" fmla="*/ 178 w 225"/>
                <a:gd name="T57" fmla="*/ 138 h 176"/>
                <a:gd name="T58" fmla="*/ 162 w 225"/>
                <a:gd name="T59" fmla="*/ 151 h 176"/>
                <a:gd name="T60" fmla="*/ 144 w 225"/>
                <a:gd name="T61" fmla="*/ 160 h 176"/>
                <a:gd name="T62" fmla="*/ 124 w 225"/>
                <a:gd name="T63" fmla="*/ 165 h 176"/>
                <a:gd name="T64" fmla="*/ 103 w 225"/>
                <a:gd name="T65" fmla="*/ 165 h 176"/>
                <a:gd name="T66" fmla="*/ 81 w 225"/>
                <a:gd name="T67" fmla="*/ 160 h 176"/>
                <a:gd name="T68" fmla="*/ 63 w 225"/>
                <a:gd name="T69" fmla="*/ 151 h 176"/>
                <a:gd name="T70" fmla="*/ 46 w 225"/>
                <a:gd name="T71" fmla="*/ 138 h 176"/>
                <a:gd name="T72" fmla="*/ 32 w 225"/>
                <a:gd name="T73" fmla="*/ 121 h 176"/>
                <a:gd name="T74" fmla="*/ 21 w 225"/>
                <a:gd name="T75" fmla="*/ 101 h 176"/>
                <a:gd name="T76" fmla="*/ 13 w 225"/>
                <a:gd name="T77" fmla="*/ 79 h 176"/>
                <a:gd name="T78" fmla="*/ 9 w 225"/>
                <a:gd name="T79" fmla="*/ 55 h 176"/>
                <a:gd name="T80" fmla="*/ 9 w 225"/>
                <a:gd name="T81" fmla="*/ 36 h 176"/>
                <a:gd name="T82" fmla="*/ 10 w 225"/>
                <a:gd name="T83" fmla="*/ 25 h 176"/>
                <a:gd name="T84" fmla="*/ 11 w 225"/>
                <a:gd name="T85" fmla="*/ 15 h 176"/>
                <a:gd name="T86" fmla="*/ 13 w 225"/>
                <a:gd name="T87" fmla="*/ 5 h 176"/>
                <a:gd name="T88" fmla="*/ 13 w 225"/>
                <a:gd name="T89" fmla="*/ 2 h 176"/>
                <a:gd name="T90" fmla="*/ 9 w 225"/>
                <a:gd name="T91" fmla="*/ 7 h 176"/>
                <a:gd name="T92" fmla="*/ 6 w 225"/>
                <a:gd name="T93" fmla="*/ 11 h 176"/>
                <a:gd name="T94" fmla="*/ 3 w 225"/>
                <a:gd name="T95" fmla="*/ 1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5" h="176">
                  <a:moveTo>
                    <a:pt x="1" y="18"/>
                  </a:moveTo>
                  <a:lnTo>
                    <a:pt x="1" y="21"/>
                  </a:lnTo>
                  <a:lnTo>
                    <a:pt x="1" y="24"/>
                  </a:lnTo>
                  <a:lnTo>
                    <a:pt x="0" y="27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0" y="42"/>
                  </a:lnTo>
                  <a:lnTo>
                    <a:pt x="0" y="55"/>
                  </a:lnTo>
                  <a:lnTo>
                    <a:pt x="2" y="69"/>
                  </a:lnTo>
                  <a:lnTo>
                    <a:pt x="5" y="81"/>
                  </a:lnTo>
                  <a:lnTo>
                    <a:pt x="9" y="95"/>
                  </a:lnTo>
                  <a:lnTo>
                    <a:pt x="13" y="107"/>
                  </a:lnTo>
                  <a:lnTo>
                    <a:pt x="19" y="117"/>
                  </a:lnTo>
                  <a:lnTo>
                    <a:pt x="25" y="128"/>
                  </a:lnTo>
                  <a:lnTo>
                    <a:pt x="33" y="138"/>
                  </a:lnTo>
                  <a:lnTo>
                    <a:pt x="41" y="146"/>
                  </a:lnTo>
                  <a:lnTo>
                    <a:pt x="49" y="153"/>
                  </a:lnTo>
                  <a:lnTo>
                    <a:pt x="59" y="160"/>
                  </a:lnTo>
                  <a:lnTo>
                    <a:pt x="68" y="166"/>
                  </a:lnTo>
                  <a:lnTo>
                    <a:pt x="79" y="170"/>
                  </a:lnTo>
                  <a:lnTo>
                    <a:pt x="90" y="174"/>
                  </a:lnTo>
                  <a:lnTo>
                    <a:pt x="102" y="176"/>
                  </a:lnTo>
                  <a:lnTo>
                    <a:pt x="113" y="176"/>
                  </a:lnTo>
                  <a:lnTo>
                    <a:pt x="123" y="176"/>
                  </a:lnTo>
                  <a:lnTo>
                    <a:pt x="133" y="175"/>
                  </a:lnTo>
                  <a:lnTo>
                    <a:pt x="143" y="172"/>
                  </a:lnTo>
                  <a:lnTo>
                    <a:pt x="152" y="169"/>
                  </a:lnTo>
                  <a:lnTo>
                    <a:pt x="161" y="164"/>
                  </a:lnTo>
                  <a:lnTo>
                    <a:pt x="170" y="158"/>
                  </a:lnTo>
                  <a:lnTo>
                    <a:pt x="178" y="152"/>
                  </a:lnTo>
                  <a:lnTo>
                    <a:pt x="185" y="145"/>
                  </a:lnTo>
                  <a:lnTo>
                    <a:pt x="192" y="138"/>
                  </a:lnTo>
                  <a:lnTo>
                    <a:pt x="199" y="129"/>
                  </a:lnTo>
                  <a:lnTo>
                    <a:pt x="205" y="120"/>
                  </a:lnTo>
                  <a:lnTo>
                    <a:pt x="211" y="110"/>
                  </a:lnTo>
                  <a:lnTo>
                    <a:pt x="215" y="101"/>
                  </a:lnTo>
                  <a:lnTo>
                    <a:pt x="219" y="90"/>
                  </a:lnTo>
                  <a:lnTo>
                    <a:pt x="222" y="79"/>
                  </a:lnTo>
                  <a:lnTo>
                    <a:pt x="225" y="67"/>
                  </a:lnTo>
                  <a:lnTo>
                    <a:pt x="224" y="63"/>
                  </a:lnTo>
                  <a:lnTo>
                    <a:pt x="223" y="61"/>
                  </a:lnTo>
                  <a:lnTo>
                    <a:pt x="222" y="59"/>
                  </a:lnTo>
                  <a:lnTo>
                    <a:pt x="221" y="55"/>
                  </a:lnTo>
                  <a:lnTo>
                    <a:pt x="221" y="53"/>
                  </a:lnTo>
                  <a:lnTo>
                    <a:pt x="220" y="49"/>
                  </a:lnTo>
                  <a:lnTo>
                    <a:pt x="219" y="47"/>
                  </a:lnTo>
                  <a:lnTo>
                    <a:pt x="218" y="44"/>
                  </a:lnTo>
                  <a:lnTo>
                    <a:pt x="217" y="56"/>
                  </a:lnTo>
                  <a:lnTo>
                    <a:pt x="215" y="68"/>
                  </a:lnTo>
                  <a:lnTo>
                    <a:pt x="212" y="80"/>
                  </a:lnTo>
                  <a:lnTo>
                    <a:pt x="209" y="91"/>
                  </a:lnTo>
                  <a:lnTo>
                    <a:pt x="203" y="102"/>
                  </a:lnTo>
                  <a:lnTo>
                    <a:pt x="198" y="113"/>
                  </a:lnTo>
                  <a:lnTo>
                    <a:pt x="192" y="122"/>
                  </a:lnTo>
                  <a:lnTo>
                    <a:pt x="186" y="130"/>
                  </a:lnTo>
                  <a:lnTo>
                    <a:pt x="178" y="138"/>
                  </a:lnTo>
                  <a:lnTo>
                    <a:pt x="170" y="145"/>
                  </a:lnTo>
                  <a:lnTo>
                    <a:pt x="162" y="151"/>
                  </a:lnTo>
                  <a:lnTo>
                    <a:pt x="153" y="157"/>
                  </a:lnTo>
                  <a:lnTo>
                    <a:pt x="144" y="160"/>
                  </a:lnTo>
                  <a:lnTo>
                    <a:pt x="134" y="163"/>
                  </a:lnTo>
                  <a:lnTo>
                    <a:pt x="124" y="165"/>
                  </a:lnTo>
                  <a:lnTo>
                    <a:pt x="113" y="165"/>
                  </a:lnTo>
                  <a:lnTo>
                    <a:pt x="103" y="165"/>
                  </a:lnTo>
                  <a:lnTo>
                    <a:pt x="92" y="163"/>
                  </a:lnTo>
                  <a:lnTo>
                    <a:pt x="81" y="160"/>
                  </a:lnTo>
                  <a:lnTo>
                    <a:pt x="72" y="156"/>
                  </a:lnTo>
                  <a:lnTo>
                    <a:pt x="63" y="151"/>
                  </a:lnTo>
                  <a:lnTo>
                    <a:pt x="54" y="145"/>
                  </a:lnTo>
                  <a:lnTo>
                    <a:pt x="46" y="138"/>
                  </a:lnTo>
                  <a:lnTo>
                    <a:pt x="39" y="129"/>
                  </a:lnTo>
                  <a:lnTo>
                    <a:pt x="32" y="121"/>
                  </a:lnTo>
                  <a:lnTo>
                    <a:pt x="26" y="111"/>
                  </a:lnTo>
                  <a:lnTo>
                    <a:pt x="21" y="101"/>
                  </a:lnTo>
                  <a:lnTo>
                    <a:pt x="17" y="90"/>
                  </a:lnTo>
                  <a:lnTo>
                    <a:pt x="13" y="79"/>
                  </a:lnTo>
                  <a:lnTo>
                    <a:pt x="11" y="67"/>
                  </a:lnTo>
                  <a:lnTo>
                    <a:pt x="9" y="55"/>
                  </a:lnTo>
                  <a:lnTo>
                    <a:pt x="9" y="42"/>
                  </a:lnTo>
                  <a:lnTo>
                    <a:pt x="9" y="36"/>
                  </a:lnTo>
                  <a:lnTo>
                    <a:pt x="9" y="31"/>
                  </a:lnTo>
                  <a:lnTo>
                    <a:pt x="10" y="25"/>
                  </a:lnTo>
                  <a:lnTo>
                    <a:pt x="10" y="20"/>
                  </a:lnTo>
                  <a:lnTo>
                    <a:pt x="11" y="15"/>
                  </a:lnTo>
                  <a:lnTo>
                    <a:pt x="12" y="9"/>
                  </a:lnTo>
                  <a:lnTo>
                    <a:pt x="13" y="5"/>
                  </a:lnTo>
                  <a:lnTo>
                    <a:pt x="15" y="0"/>
                  </a:lnTo>
                  <a:lnTo>
                    <a:pt x="13" y="2"/>
                  </a:lnTo>
                  <a:lnTo>
                    <a:pt x="11" y="5"/>
                  </a:lnTo>
                  <a:lnTo>
                    <a:pt x="9" y="7"/>
                  </a:lnTo>
                  <a:lnTo>
                    <a:pt x="8" y="8"/>
                  </a:lnTo>
                  <a:lnTo>
                    <a:pt x="6" y="11"/>
                  </a:lnTo>
                  <a:lnTo>
                    <a:pt x="5" y="13"/>
                  </a:lnTo>
                  <a:lnTo>
                    <a:pt x="3" y="15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F5C6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08" name="Freeform 24"/>
            <p:cNvSpPr>
              <a:spLocks/>
            </p:cNvSpPr>
            <p:nvPr/>
          </p:nvSpPr>
          <p:spPr bwMode="auto">
            <a:xfrm>
              <a:off x="1140" y="2651"/>
              <a:ext cx="43" cy="30"/>
            </a:xfrm>
            <a:custGeom>
              <a:avLst/>
              <a:gdLst>
                <a:gd name="T0" fmla="*/ 3 w 217"/>
                <a:gd name="T1" fmla="*/ 22 h 180"/>
                <a:gd name="T2" fmla="*/ 2 w 217"/>
                <a:gd name="T3" fmla="*/ 30 h 180"/>
                <a:gd name="T4" fmla="*/ 1 w 217"/>
                <a:gd name="T5" fmla="*/ 38 h 180"/>
                <a:gd name="T6" fmla="*/ 0 w 217"/>
                <a:gd name="T7" fmla="*/ 46 h 180"/>
                <a:gd name="T8" fmla="*/ 1 w 217"/>
                <a:gd name="T9" fmla="*/ 64 h 180"/>
                <a:gd name="T10" fmla="*/ 5 w 217"/>
                <a:gd name="T11" fmla="*/ 89 h 180"/>
                <a:gd name="T12" fmla="*/ 13 w 217"/>
                <a:gd name="T13" fmla="*/ 112 h 180"/>
                <a:gd name="T14" fmla="*/ 25 w 217"/>
                <a:gd name="T15" fmla="*/ 133 h 180"/>
                <a:gd name="T16" fmla="*/ 39 w 217"/>
                <a:gd name="T17" fmla="*/ 150 h 180"/>
                <a:gd name="T18" fmla="*/ 57 w 217"/>
                <a:gd name="T19" fmla="*/ 165 h 180"/>
                <a:gd name="T20" fmla="*/ 76 w 217"/>
                <a:gd name="T21" fmla="*/ 174 h 180"/>
                <a:gd name="T22" fmla="*/ 98 w 217"/>
                <a:gd name="T23" fmla="*/ 179 h 180"/>
                <a:gd name="T24" fmla="*/ 119 w 217"/>
                <a:gd name="T25" fmla="*/ 179 h 180"/>
                <a:gd name="T26" fmla="*/ 139 w 217"/>
                <a:gd name="T27" fmla="*/ 175 h 180"/>
                <a:gd name="T28" fmla="*/ 158 w 217"/>
                <a:gd name="T29" fmla="*/ 167 h 180"/>
                <a:gd name="T30" fmla="*/ 174 w 217"/>
                <a:gd name="T31" fmla="*/ 154 h 180"/>
                <a:gd name="T32" fmla="*/ 188 w 217"/>
                <a:gd name="T33" fmla="*/ 138 h 180"/>
                <a:gd name="T34" fmla="*/ 200 w 217"/>
                <a:gd name="T35" fmla="*/ 120 h 180"/>
                <a:gd name="T36" fmla="*/ 210 w 217"/>
                <a:gd name="T37" fmla="*/ 99 h 180"/>
                <a:gd name="T38" fmla="*/ 216 w 217"/>
                <a:gd name="T39" fmla="*/ 76 h 180"/>
                <a:gd name="T40" fmla="*/ 217 w 217"/>
                <a:gd name="T41" fmla="*/ 62 h 180"/>
                <a:gd name="T42" fmla="*/ 215 w 217"/>
                <a:gd name="T43" fmla="*/ 56 h 180"/>
                <a:gd name="T44" fmla="*/ 212 w 217"/>
                <a:gd name="T45" fmla="*/ 50 h 180"/>
                <a:gd name="T46" fmla="*/ 210 w 217"/>
                <a:gd name="T47" fmla="*/ 45 h 180"/>
                <a:gd name="T48" fmla="*/ 209 w 217"/>
                <a:gd name="T49" fmla="*/ 44 h 180"/>
                <a:gd name="T50" fmla="*/ 209 w 217"/>
                <a:gd name="T51" fmla="*/ 45 h 180"/>
                <a:gd name="T52" fmla="*/ 209 w 217"/>
                <a:gd name="T53" fmla="*/ 47 h 180"/>
                <a:gd name="T54" fmla="*/ 209 w 217"/>
                <a:gd name="T55" fmla="*/ 50 h 180"/>
                <a:gd name="T56" fmla="*/ 209 w 217"/>
                <a:gd name="T57" fmla="*/ 63 h 180"/>
                <a:gd name="T58" fmla="*/ 205 w 217"/>
                <a:gd name="T59" fmla="*/ 86 h 180"/>
                <a:gd name="T60" fmla="*/ 196 w 217"/>
                <a:gd name="T61" fmla="*/ 107 h 180"/>
                <a:gd name="T62" fmla="*/ 185 w 217"/>
                <a:gd name="T63" fmla="*/ 126 h 180"/>
                <a:gd name="T64" fmla="*/ 172 w 217"/>
                <a:gd name="T65" fmla="*/ 142 h 180"/>
                <a:gd name="T66" fmla="*/ 156 w 217"/>
                <a:gd name="T67" fmla="*/ 155 h 180"/>
                <a:gd name="T68" fmla="*/ 139 w 217"/>
                <a:gd name="T69" fmla="*/ 165 h 180"/>
                <a:gd name="T70" fmla="*/ 119 w 217"/>
                <a:gd name="T71" fmla="*/ 168 h 180"/>
                <a:gd name="T72" fmla="*/ 99 w 217"/>
                <a:gd name="T73" fmla="*/ 168 h 180"/>
                <a:gd name="T74" fmla="*/ 79 w 217"/>
                <a:gd name="T75" fmla="*/ 165 h 180"/>
                <a:gd name="T76" fmla="*/ 61 w 217"/>
                <a:gd name="T77" fmla="*/ 155 h 180"/>
                <a:gd name="T78" fmla="*/ 45 w 217"/>
                <a:gd name="T79" fmla="*/ 142 h 180"/>
                <a:gd name="T80" fmla="*/ 32 w 217"/>
                <a:gd name="T81" fmla="*/ 126 h 180"/>
                <a:gd name="T82" fmla="*/ 21 w 217"/>
                <a:gd name="T83" fmla="*/ 107 h 180"/>
                <a:gd name="T84" fmla="*/ 14 w 217"/>
                <a:gd name="T85" fmla="*/ 86 h 180"/>
                <a:gd name="T86" fmla="*/ 10 w 217"/>
                <a:gd name="T87" fmla="*/ 63 h 180"/>
                <a:gd name="T88" fmla="*/ 9 w 217"/>
                <a:gd name="T89" fmla="*/ 44 h 180"/>
                <a:gd name="T90" fmla="*/ 11 w 217"/>
                <a:gd name="T91" fmla="*/ 32 h 180"/>
                <a:gd name="T92" fmla="*/ 13 w 217"/>
                <a:gd name="T93" fmla="*/ 18 h 180"/>
                <a:gd name="T94" fmla="*/ 16 w 217"/>
                <a:gd name="T95" fmla="*/ 6 h 180"/>
                <a:gd name="T96" fmla="*/ 16 w 217"/>
                <a:gd name="T97" fmla="*/ 3 h 180"/>
                <a:gd name="T98" fmla="*/ 13 w 217"/>
                <a:gd name="T99" fmla="*/ 6 h 180"/>
                <a:gd name="T100" fmla="*/ 9 w 217"/>
                <a:gd name="T101" fmla="*/ 11 h 180"/>
                <a:gd name="T102" fmla="*/ 5 w 217"/>
                <a:gd name="T103" fmla="*/ 16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7" h="180">
                  <a:moveTo>
                    <a:pt x="4" y="18"/>
                  </a:moveTo>
                  <a:lnTo>
                    <a:pt x="3" y="22"/>
                  </a:lnTo>
                  <a:lnTo>
                    <a:pt x="2" y="26"/>
                  </a:lnTo>
                  <a:lnTo>
                    <a:pt x="2" y="30"/>
                  </a:lnTo>
                  <a:lnTo>
                    <a:pt x="1" y="34"/>
                  </a:lnTo>
                  <a:lnTo>
                    <a:pt x="1" y="38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0" y="51"/>
                  </a:lnTo>
                  <a:lnTo>
                    <a:pt x="1" y="64"/>
                  </a:lnTo>
                  <a:lnTo>
                    <a:pt x="2" y="77"/>
                  </a:lnTo>
                  <a:lnTo>
                    <a:pt x="5" y="89"/>
                  </a:lnTo>
                  <a:lnTo>
                    <a:pt x="9" y="101"/>
                  </a:lnTo>
                  <a:lnTo>
                    <a:pt x="13" y="112"/>
                  </a:lnTo>
                  <a:lnTo>
                    <a:pt x="19" y="123"/>
                  </a:lnTo>
                  <a:lnTo>
                    <a:pt x="25" y="133"/>
                  </a:lnTo>
                  <a:lnTo>
                    <a:pt x="32" y="142"/>
                  </a:lnTo>
                  <a:lnTo>
                    <a:pt x="39" y="150"/>
                  </a:lnTo>
                  <a:lnTo>
                    <a:pt x="48" y="159"/>
                  </a:lnTo>
                  <a:lnTo>
                    <a:pt x="57" y="165"/>
                  </a:lnTo>
                  <a:lnTo>
                    <a:pt x="66" y="171"/>
                  </a:lnTo>
                  <a:lnTo>
                    <a:pt x="76" y="174"/>
                  </a:lnTo>
                  <a:lnTo>
                    <a:pt x="87" y="178"/>
                  </a:lnTo>
                  <a:lnTo>
                    <a:pt x="98" y="179"/>
                  </a:lnTo>
                  <a:lnTo>
                    <a:pt x="109" y="180"/>
                  </a:lnTo>
                  <a:lnTo>
                    <a:pt x="119" y="179"/>
                  </a:lnTo>
                  <a:lnTo>
                    <a:pt x="130" y="178"/>
                  </a:lnTo>
                  <a:lnTo>
                    <a:pt x="139" y="175"/>
                  </a:lnTo>
                  <a:lnTo>
                    <a:pt x="149" y="172"/>
                  </a:lnTo>
                  <a:lnTo>
                    <a:pt x="158" y="167"/>
                  </a:lnTo>
                  <a:lnTo>
                    <a:pt x="166" y="161"/>
                  </a:lnTo>
                  <a:lnTo>
                    <a:pt x="174" y="154"/>
                  </a:lnTo>
                  <a:lnTo>
                    <a:pt x="182" y="147"/>
                  </a:lnTo>
                  <a:lnTo>
                    <a:pt x="188" y="138"/>
                  </a:lnTo>
                  <a:lnTo>
                    <a:pt x="195" y="130"/>
                  </a:lnTo>
                  <a:lnTo>
                    <a:pt x="200" y="120"/>
                  </a:lnTo>
                  <a:lnTo>
                    <a:pt x="206" y="110"/>
                  </a:lnTo>
                  <a:lnTo>
                    <a:pt x="210" y="99"/>
                  </a:lnTo>
                  <a:lnTo>
                    <a:pt x="214" y="88"/>
                  </a:lnTo>
                  <a:lnTo>
                    <a:pt x="216" y="76"/>
                  </a:lnTo>
                  <a:lnTo>
                    <a:pt x="217" y="64"/>
                  </a:lnTo>
                  <a:lnTo>
                    <a:pt x="217" y="62"/>
                  </a:lnTo>
                  <a:lnTo>
                    <a:pt x="216" y="58"/>
                  </a:lnTo>
                  <a:lnTo>
                    <a:pt x="215" y="56"/>
                  </a:lnTo>
                  <a:lnTo>
                    <a:pt x="214" y="53"/>
                  </a:lnTo>
                  <a:lnTo>
                    <a:pt x="212" y="50"/>
                  </a:lnTo>
                  <a:lnTo>
                    <a:pt x="211" y="47"/>
                  </a:lnTo>
                  <a:lnTo>
                    <a:pt x="210" y="45"/>
                  </a:lnTo>
                  <a:lnTo>
                    <a:pt x="209" y="42"/>
                  </a:lnTo>
                  <a:lnTo>
                    <a:pt x="209" y="44"/>
                  </a:lnTo>
                  <a:lnTo>
                    <a:pt x="209" y="44"/>
                  </a:lnTo>
                  <a:lnTo>
                    <a:pt x="209" y="45"/>
                  </a:lnTo>
                  <a:lnTo>
                    <a:pt x="209" y="46"/>
                  </a:lnTo>
                  <a:lnTo>
                    <a:pt x="209" y="47"/>
                  </a:lnTo>
                  <a:lnTo>
                    <a:pt x="209" y="48"/>
                  </a:lnTo>
                  <a:lnTo>
                    <a:pt x="209" y="50"/>
                  </a:lnTo>
                  <a:lnTo>
                    <a:pt x="209" y="51"/>
                  </a:lnTo>
                  <a:lnTo>
                    <a:pt x="209" y="63"/>
                  </a:lnTo>
                  <a:lnTo>
                    <a:pt x="207" y="75"/>
                  </a:lnTo>
                  <a:lnTo>
                    <a:pt x="205" y="86"/>
                  </a:lnTo>
                  <a:lnTo>
                    <a:pt x="200" y="98"/>
                  </a:lnTo>
                  <a:lnTo>
                    <a:pt x="196" y="107"/>
                  </a:lnTo>
                  <a:lnTo>
                    <a:pt x="191" y="117"/>
                  </a:lnTo>
                  <a:lnTo>
                    <a:pt x="185" y="126"/>
                  </a:lnTo>
                  <a:lnTo>
                    <a:pt x="179" y="135"/>
                  </a:lnTo>
                  <a:lnTo>
                    <a:pt x="172" y="142"/>
                  </a:lnTo>
                  <a:lnTo>
                    <a:pt x="164" y="149"/>
                  </a:lnTo>
                  <a:lnTo>
                    <a:pt x="156" y="155"/>
                  </a:lnTo>
                  <a:lnTo>
                    <a:pt x="148" y="160"/>
                  </a:lnTo>
                  <a:lnTo>
                    <a:pt x="139" y="165"/>
                  </a:lnTo>
                  <a:lnTo>
                    <a:pt x="129" y="167"/>
                  </a:lnTo>
                  <a:lnTo>
                    <a:pt x="119" y="168"/>
                  </a:lnTo>
                  <a:lnTo>
                    <a:pt x="109" y="169"/>
                  </a:lnTo>
                  <a:lnTo>
                    <a:pt x="99" y="168"/>
                  </a:lnTo>
                  <a:lnTo>
                    <a:pt x="89" y="167"/>
                  </a:lnTo>
                  <a:lnTo>
                    <a:pt x="79" y="165"/>
                  </a:lnTo>
                  <a:lnTo>
                    <a:pt x="70" y="160"/>
                  </a:lnTo>
                  <a:lnTo>
                    <a:pt x="61" y="155"/>
                  </a:lnTo>
                  <a:lnTo>
                    <a:pt x="53" y="149"/>
                  </a:lnTo>
                  <a:lnTo>
                    <a:pt x="45" y="142"/>
                  </a:lnTo>
                  <a:lnTo>
                    <a:pt x="38" y="135"/>
                  </a:lnTo>
                  <a:lnTo>
                    <a:pt x="32" y="126"/>
                  </a:lnTo>
                  <a:lnTo>
                    <a:pt x="26" y="117"/>
                  </a:lnTo>
                  <a:lnTo>
                    <a:pt x="21" y="107"/>
                  </a:lnTo>
                  <a:lnTo>
                    <a:pt x="17" y="98"/>
                  </a:lnTo>
                  <a:lnTo>
                    <a:pt x="14" y="86"/>
                  </a:lnTo>
                  <a:lnTo>
                    <a:pt x="11" y="75"/>
                  </a:lnTo>
                  <a:lnTo>
                    <a:pt x="10" y="63"/>
                  </a:lnTo>
                  <a:lnTo>
                    <a:pt x="9" y="51"/>
                  </a:lnTo>
                  <a:lnTo>
                    <a:pt x="9" y="44"/>
                  </a:lnTo>
                  <a:lnTo>
                    <a:pt x="10" y="38"/>
                  </a:lnTo>
                  <a:lnTo>
                    <a:pt x="11" y="32"/>
                  </a:lnTo>
                  <a:lnTo>
                    <a:pt x="12" y="24"/>
                  </a:lnTo>
                  <a:lnTo>
                    <a:pt x="13" y="18"/>
                  </a:lnTo>
                  <a:lnTo>
                    <a:pt x="14" y="12"/>
                  </a:lnTo>
                  <a:lnTo>
                    <a:pt x="16" y="6"/>
                  </a:lnTo>
                  <a:lnTo>
                    <a:pt x="18" y="0"/>
                  </a:lnTo>
                  <a:lnTo>
                    <a:pt x="16" y="3"/>
                  </a:lnTo>
                  <a:lnTo>
                    <a:pt x="15" y="5"/>
                  </a:lnTo>
                  <a:lnTo>
                    <a:pt x="13" y="6"/>
                  </a:lnTo>
                  <a:lnTo>
                    <a:pt x="11" y="9"/>
                  </a:lnTo>
                  <a:lnTo>
                    <a:pt x="9" y="11"/>
                  </a:lnTo>
                  <a:lnTo>
                    <a:pt x="7" y="14"/>
                  </a:lnTo>
                  <a:lnTo>
                    <a:pt x="5" y="16"/>
                  </a:lnTo>
                  <a:lnTo>
                    <a:pt x="4" y="18"/>
                  </a:lnTo>
                  <a:close/>
                </a:path>
              </a:pathLst>
            </a:custGeom>
            <a:solidFill>
              <a:srgbClr val="F6C9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09" name="Freeform 25"/>
            <p:cNvSpPr>
              <a:spLocks/>
            </p:cNvSpPr>
            <p:nvPr/>
          </p:nvSpPr>
          <p:spPr bwMode="auto">
            <a:xfrm>
              <a:off x="1141" y="2650"/>
              <a:ext cx="42" cy="30"/>
            </a:xfrm>
            <a:custGeom>
              <a:avLst/>
              <a:gdLst>
                <a:gd name="T0" fmla="*/ 4 w 209"/>
                <a:gd name="T1" fmla="*/ 21 h 181"/>
                <a:gd name="T2" fmla="*/ 2 w 209"/>
                <a:gd name="T3" fmla="*/ 31 h 181"/>
                <a:gd name="T4" fmla="*/ 1 w 209"/>
                <a:gd name="T5" fmla="*/ 41 h 181"/>
                <a:gd name="T6" fmla="*/ 0 w 209"/>
                <a:gd name="T7" fmla="*/ 52 h 181"/>
                <a:gd name="T8" fmla="*/ 0 w 209"/>
                <a:gd name="T9" fmla="*/ 71 h 181"/>
                <a:gd name="T10" fmla="*/ 4 w 209"/>
                <a:gd name="T11" fmla="*/ 95 h 181"/>
                <a:gd name="T12" fmla="*/ 12 w 209"/>
                <a:gd name="T13" fmla="*/ 117 h 181"/>
                <a:gd name="T14" fmla="*/ 23 w 209"/>
                <a:gd name="T15" fmla="*/ 137 h 181"/>
                <a:gd name="T16" fmla="*/ 37 w 209"/>
                <a:gd name="T17" fmla="*/ 154 h 181"/>
                <a:gd name="T18" fmla="*/ 54 w 209"/>
                <a:gd name="T19" fmla="*/ 167 h 181"/>
                <a:gd name="T20" fmla="*/ 72 w 209"/>
                <a:gd name="T21" fmla="*/ 176 h 181"/>
                <a:gd name="T22" fmla="*/ 94 w 209"/>
                <a:gd name="T23" fmla="*/ 181 h 181"/>
                <a:gd name="T24" fmla="*/ 115 w 209"/>
                <a:gd name="T25" fmla="*/ 181 h 181"/>
                <a:gd name="T26" fmla="*/ 135 w 209"/>
                <a:gd name="T27" fmla="*/ 176 h 181"/>
                <a:gd name="T28" fmla="*/ 153 w 209"/>
                <a:gd name="T29" fmla="*/ 167 h 181"/>
                <a:gd name="T30" fmla="*/ 169 w 209"/>
                <a:gd name="T31" fmla="*/ 154 h 181"/>
                <a:gd name="T32" fmla="*/ 183 w 209"/>
                <a:gd name="T33" fmla="*/ 138 h 181"/>
                <a:gd name="T34" fmla="*/ 194 w 209"/>
                <a:gd name="T35" fmla="*/ 118 h 181"/>
                <a:gd name="T36" fmla="*/ 203 w 209"/>
                <a:gd name="T37" fmla="*/ 96 h 181"/>
                <a:gd name="T38" fmla="*/ 208 w 209"/>
                <a:gd name="T39" fmla="*/ 72 h 181"/>
                <a:gd name="T40" fmla="*/ 207 w 209"/>
                <a:gd name="T41" fmla="*/ 57 h 181"/>
                <a:gd name="T42" fmla="*/ 205 w 209"/>
                <a:gd name="T43" fmla="*/ 52 h 181"/>
                <a:gd name="T44" fmla="*/ 202 w 209"/>
                <a:gd name="T45" fmla="*/ 46 h 181"/>
                <a:gd name="T46" fmla="*/ 200 w 209"/>
                <a:gd name="T47" fmla="*/ 41 h 181"/>
                <a:gd name="T48" fmla="*/ 197 w 209"/>
                <a:gd name="T49" fmla="*/ 41 h 181"/>
                <a:gd name="T50" fmla="*/ 198 w 209"/>
                <a:gd name="T51" fmla="*/ 46 h 181"/>
                <a:gd name="T52" fmla="*/ 198 w 209"/>
                <a:gd name="T53" fmla="*/ 51 h 181"/>
                <a:gd name="T54" fmla="*/ 200 w 209"/>
                <a:gd name="T55" fmla="*/ 55 h 181"/>
                <a:gd name="T56" fmla="*/ 198 w 209"/>
                <a:gd name="T57" fmla="*/ 70 h 181"/>
                <a:gd name="T58" fmla="*/ 194 w 209"/>
                <a:gd name="T59" fmla="*/ 91 h 181"/>
                <a:gd name="T60" fmla="*/ 187 w 209"/>
                <a:gd name="T61" fmla="*/ 112 h 181"/>
                <a:gd name="T62" fmla="*/ 177 w 209"/>
                <a:gd name="T63" fmla="*/ 130 h 181"/>
                <a:gd name="T64" fmla="*/ 164 w 209"/>
                <a:gd name="T65" fmla="*/ 145 h 181"/>
                <a:gd name="T66" fmla="*/ 149 w 209"/>
                <a:gd name="T67" fmla="*/ 157 h 181"/>
                <a:gd name="T68" fmla="*/ 132 w 209"/>
                <a:gd name="T69" fmla="*/ 166 h 181"/>
                <a:gd name="T70" fmla="*/ 114 w 209"/>
                <a:gd name="T71" fmla="*/ 170 h 181"/>
                <a:gd name="T72" fmla="*/ 94 w 209"/>
                <a:gd name="T73" fmla="*/ 170 h 181"/>
                <a:gd name="T74" fmla="*/ 76 w 209"/>
                <a:gd name="T75" fmla="*/ 166 h 181"/>
                <a:gd name="T76" fmla="*/ 58 w 209"/>
                <a:gd name="T77" fmla="*/ 157 h 181"/>
                <a:gd name="T78" fmla="*/ 43 w 209"/>
                <a:gd name="T79" fmla="*/ 145 h 181"/>
                <a:gd name="T80" fmla="*/ 30 w 209"/>
                <a:gd name="T81" fmla="*/ 130 h 181"/>
                <a:gd name="T82" fmla="*/ 20 w 209"/>
                <a:gd name="T83" fmla="*/ 112 h 181"/>
                <a:gd name="T84" fmla="*/ 13 w 209"/>
                <a:gd name="T85" fmla="*/ 91 h 181"/>
                <a:gd name="T86" fmla="*/ 9 w 209"/>
                <a:gd name="T87" fmla="*/ 70 h 181"/>
                <a:gd name="T88" fmla="*/ 9 w 209"/>
                <a:gd name="T89" fmla="*/ 49 h 181"/>
                <a:gd name="T90" fmla="*/ 11 w 209"/>
                <a:gd name="T91" fmla="*/ 35 h 181"/>
                <a:gd name="T92" fmla="*/ 14 w 209"/>
                <a:gd name="T93" fmla="*/ 21 h 181"/>
                <a:gd name="T94" fmla="*/ 19 w 209"/>
                <a:gd name="T95" fmla="*/ 6 h 181"/>
                <a:gd name="T96" fmla="*/ 20 w 209"/>
                <a:gd name="T97" fmla="*/ 1 h 181"/>
                <a:gd name="T98" fmla="*/ 16 w 209"/>
                <a:gd name="T99" fmla="*/ 6 h 181"/>
                <a:gd name="T100" fmla="*/ 12 w 209"/>
                <a:gd name="T101" fmla="*/ 10 h 181"/>
                <a:gd name="T102" fmla="*/ 8 w 209"/>
                <a:gd name="T103" fmla="*/ 1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9" h="181">
                  <a:moveTo>
                    <a:pt x="6" y="16"/>
                  </a:moveTo>
                  <a:lnTo>
                    <a:pt x="4" y="21"/>
                  </a:lnTo>
                  <a:lnTo>
                    <a:pt x="3" y="25"/>
                  </a:lnTo>
                  <a:lnTo>
                    <a:pt x="2" y="31"/>
                  </a:lnTo>
                  <a:lnTo>
                    <a:pt x="1" y="36"/>
                  </a:lnTo>
                  <a:lnTo>
                    <a:pt x="1" y="41"/>
                  </a:lnTo>
                  <a:lnTo>
                    <a:pt x="0" y="47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0" y="71"/>
                  </a:lnTo>
                  <a:lnTo>
                    <a:pt x="2" y="83"/>
                  </a:lnTo>
                  <a:lnTo>
                    <a:pt x="4" y="95"/>
                  </a:lnTo>
                  <a:lnTo>
                    <a:pt x="8" y="106"/>
                  </a:lnTo>
                  <a:lnTo>
                    <a:pt x="12" y="117"/>
                  </a:lnTo>
                  <a:lnTo>
                    <a:pt x="17" y="127"/>
                  </a:lnTo>
                  <a:lnTo>
                    <a:pt x="23" y="137"/>
                  </a:lnTo>
                  <a:lnTo>
                    <a:pt x="30" y="145"/>
                  </a:lnTo>
                  <a:lnTo>
                    <a:pt x="37" y="154"/>
                  </a:lnTo>
                  <a:lnTo>
                    <a:pt x="45" y="161"/>
                  </a:lnTo>
                  <a:lnTo>
                    <a:pt x="54" y="167"/>
                  </a:lnTo>
                  <a:lnTo>
                    <a:pt x="63" y="172"/>
                  </a:lnTo>
                  <a:lnTo>
                    <a:pt x="72" y="176"/>
                  </a:lnTo>
                  <a:lnTo>
                    <a:pt x="83" y="179"/>
                  </a:lnTo>
                  <a:lnTo>
                    <a:pt x="94" y="181"/>
                  </a:lnTo>
                  <a:lnTo>
                    <a:pt x="104" y="181"/>
                  </a:lnTo>
                  <a:lnTo>
                    <a:pt x="115" y="181"/>
                  </a:lnTo>
                  <a:lnTo>
                    <a:pt x="125" y="179"/>
                  </a:lnTo>
                  <a:lnTo>
                    <a:pt x="135" y="176"/>
                  </a:lnTo>
                  <a:lnTo>
                    <a:pt x="144" y="173"/>
                  </a:lnTo>
                  <a:lnTo>
                    <a:pt x="153" y="167"/>
                  </a:lnTo>
                  <a:lnTo>
                    <a:pt x="161" y="161"/>
                  </a:lnTo>
                  <a:lnTo>
                    <a:pt x="169" y="154"/>
                  </a:lnTo>
                  <a:lnTo>
                    <a:pt x="177" y="146"/>
                  </a:lnTo>
                  <a:lnTo>
                    <a:pt x="183" y="138"/>
                  </a:lnTo>
                  <a:lnTo>
                    <a:pt x="189" y="129"/>
                  </a:lnTo>
                  <a:lnTo>
                    <a:pt x="194" y="118"/>
                  </a:lnTo>
                  <a:lnTo>
                    <a:pt x="200" y="107"/>
                  </a:lnTo>
                  <a:lnTo>
                    <a:pt x="203" y="96"/>
                  </a:lnTo>
                  <a:lnTo>
                    <a:pt x="206" y="84"/>
                  </a:lnTo>
                  <a:lnTo>
                    <a:pt x="208" y="72"/>
                  </a:lnTo>
                  <a:lnTo>
                    <a:pt x="209" y="60"/>
                  </a:lnTo>
                  <a:lnTo>
                    <a:pt x="207" y="57"/>
                  </a:lnTo>
                  <a:lnTo>
                    <a:pt x="206" y="54"/>
                  </a:lnTo>
                  <a:lnTo>
                    <a:pt x="205" y="52"/>
                  </a:lnTo>
                  <a:lnTo>
                    <a:pt x="204" y="49"/>
                  </a:lnTo>
                  <a:lnTo>
                    <a:pt x="202" y="46"/>
                  </a:lnTo>
                  <a:lnTo>
                    <a:pt x="201" y="43"/>
                  </a:lnTo>
                  <a:lnTo>
                    <a:pt x="200" y="41"/>
                  </a:lnTo>
                  <a:lnTo>
                    <a:pt x="197" y="39"/>
                  </a:lnTo>
                  <a:lnTo>
                    <a:pt x="197" y="41"/>
                  </a:lnTo>
                  <a:lnTo>
                    <a:pt x="198" y="43"/>
                  </a:lnTo>
                  <a:lnTo>
                    <a:pt x="198" y="46"/>
                  </a:lnTo>
                  <a:lnTo>
                    <a:pt x="198" y="48"/>
                  </a:lnTo>
                  <a:lnTo>
                    <a:pt x="198" y="51"/>
                  </a:lnTo>
                  <a:lnTo>
                    <a:pt x="198" y="53"/>
                  </a:lnTo>
                  <a:lnTo>
                    <a:pt x="200" y="55"/>
                  </a:lnTo>
                  <a:lnTo>
                    <a:pt x="200" y="58"/>
                  </a:lnTo>
                  <a:lnTo>
                    <a:pt x="198" y="70"/>
                  </a:lnTo>
                  <a:lnTo>
                    <a:pt x="197" y="81"/>
                  </a:lnTo>
                  <a:lnTo>
                    <a:pt x="194" y="91"/>
                  </a:lnTo>
                  <a:lnTo>
                    <a:pt x="191" y="102"/>
                  </a:lnTo>
                  <a:lnTo>
                    <a:pt x="187" y="112"/>
                  </a:lnTo>
                  <a:lnTo>
                    <a:pt x="182" y="121"/>
                  </a:lnTo>
                  <a:lnTo>
                    <a:pt x="177" y="130"/>
                  </a:lnTo>
                  <a:lnTo>
                    <a:pt x="171" y="138"/>
                  </a:lnTo>
                  <a:lnTo>
                    <a:pt x="164" y="145"/>
                  </a:lnTo>
                  <a:lnTo>
                    <a:pt x="157" y="151"/>
                  </a:lnTo>
                  <a:lnTo>
                    <a:pt x="149" y="157"/>
                  </a:lnTo>
                  <a:lnTo>
                    <a:pt x="141" y="162"/>
                  </a:lnTo>
                  <a:lnTo>
                    <a:pt x="132" y="166"/>
                  </a:lnTo>
                  <a:lnTo>
                    <a:pt x="123" y="169"/>
                  </a:lnTo>
                  <a:lnTo>
                    <a:pt x="114" y="170"/>
                  </a:lnTo>
                  <a:lnTo>
                    <a:pt x="104" y="170"/>
                  </a:lnTo>
                  <a:lnTo>
                    <a:pt x="94" y="170"/>
                  </a:lnTo>
                  <a:lnTo>
                    <a:pt x="85" y="169"/>
                  </a:lnTo>
                  <a:lnTo>
                    <a:pt x="76" y="166"/>
                  </a:lnTo>
                  <a:lnTo>
                    <a:pt x="66" y="162"/>
                  </a:lnTo>
                  <a:lnTo>
                    <a:pt x="58" y="157"/>
                  </a:lnTo>
                  <a:lnTo>
                    <a:pt x="50" y="151"/>
                  </a:lnTo>
                  <a:lnTo>
                    <a:pt x="43" y="145"/>
                  </a:lnTo>
                  <a:lnTo>
                    <a:pt x="36" y="138"/>
                  </a:lnTo>
                  <a:lnTo>
                    <a:pt x="30" y="130"/>
                  </a:lnTo>
                  <a:lnTo>
                    <a:pt x="25" y="121"/>
                  </a:lnTo>
                  <a:lnTo>
                    <a:pt x="20" y="112"/>
                  </a:lnTo>
                  <a:lnTo>
                    <a:pt x="16" y="102"/>
                  </a:lnTo>
                  <a:lnTo>
                    <a:pt x="13" y="91"/>
                  </a:lnTo>
                  <a:lnTo>
                    <a:pt x="11" y="81"/>
                  </a:lnTo>
                  <a:lnTo>
                    <a:pt x="9" y="70"/>
                  </a:lnTo>
                  <a:lnTo>
                    <a:pt x="9" y="58"/>
                  </a:lnTo>
                  <a:lnTo>
                    <a:pt x="9" y="49"/>
                  </a:lnTo>
                  <a:lnTo>
                    <a:pt x="10" y="42"/>
                  </a:lnTo>
                  <a:lnTo>
                    <a:pt x="11" y="35"/>
                  </a:lnTo>
                  <a:lnTo>
                    <a:pt x="12" y="28"/>
                  </a:lnTo>
                  <a:lnTo>
                    <a:pt x="14" y="21"/>
                  </a:lnTo>
                  <a:lnTo>
                    <a:pt x="16" y="13"/>
                  </a:lnTo>
                  <a:lnTo>
                    <a:pt x="19" y="6"/>
                  </a:lnTo>
                  <a:lnTo>
                    <a:pt x="22" y="0"/>
                  </a:lnTo>
                  <a:lnTo>
                    <a:pt x="20" y="1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4" y="7"/>
                  </a:lnTo>
                  <a:lnTo>
                    <a:pt x="12" y="10"/>
                  </a:lnTo>
                  <a:lnTo>
                    <a:pt x="10" y="12"/>
                  </a:lnTo>
                  <a:lnTo>
                    <a:pt x="8" y="13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10" name="Freeform 26"/>
            <p:cNvSpPr>
              <a:spLocks/>
            </p:cNvSpPr>
            <p:nvPr/>
          </p:nvSpPr>
          <p:spPr bwMode="auto">
            <a:xfrm>
              <a:off x="1142" y="2649"/>
              <a:ext cx="40" cy="30"/>
            </a:xfrm>
            <a:custGeom>
              <a:avLst/>
              <a:gdLst>
                <a:gd name="T0" fmla="*/ 200 w 200"/>
                <a:gd name="T1" fmla="*/ 64 h 183"/>
                <a:gd name="T2" fmla="*/ 200 w 200"/>
                <a:gd name="T3" fmla="*/ 61 h 183"/>
                <a:gd name="T4" fmla="*/ 200 w 200"/>
                <a:gd name="T5" fmla="*/ 59 h 183"/>
                <a:gd name="T6" fmla="*/ 200 w 200"/>
                <a:gd name="T7" fmla="*/ 58 h 183"/>
                <a:gd name="T8" fmla="*/ 198 w 200"/>
                <a:gd name="T9" fmla="*/ 53 h 183"/>
                <a:gd name="T10" fmla="*/ 196 w 200"/>
                <a:gd name="T11" fmla="*/ 48 h 183"/>
                <a:gd name="T12" fmla="*/ 192 w 200"/>
                <a:gd name="T13" fmla="*/ 42 h 183"/>
                <a:gd name="T14" fmla="*/ 188 w 200"/>
                <a:gd name="T15" fmla="*/ 37 h 183"/>
                <a:gd name="T16" fmla="*/ 187 w 200"/>
                <a:gd name="T17" fmla="*/ 38 h 183"/>
                <a:gd name="T18" fmla="*/ 189 w 200"/>
                <a:gd name="T19" fmla="*/ 46 h 183"/>
                <a:gd name="T20" fmla="*/ 190 w 200"/>
                <a:gd name="T21" fmla="*/ 53 h 183"/>
                <a:gd name="T22" fmla="*/ 190 w 200"/>
                <a:gd name="T23" fmla="*/ 61 h 183"/>
                <a:gd name="T24" fmla="*/ 190 w 200"/>
                <a:gd name="T25" fmla="*/ 76 h 183"/>
                <a:gd name="T26" fmla="*/ 186 w 200"/>
                <a:gd name="T27" fmla="*/ 97 h 183"/>
                <a:gd name="T28" fmla="*/ 179 w 200"/>
                <a:gd name="T29" fmla="*/ 116 h 183"/>
                <a:gd name="T30" fmla="*/ 169 w 200"/>
                <a:gd name="T31" fmla="*/ 133 h 183"/>
                <a:gd name="T32" fmla="*/ 157 w 200"/>
                <a:gd name="T33" fmla="*/ 147 h 183"/>
                <a:gd name="T34" fmla="*/ 143 w 200"/>
                <a:gd name="T35" fmla="*/ 159 h 183"/>
                <a:gd name="T36" fmla="*/ 127 w 200"/>
                <a:gd name="T37" fmla="*/ 168 h 183"/>
                <a:gd name="T38" fmla="*/ 109 w 200"/>
                <a:gd name="T39" fmla="*/ 173 h 183"/>
                <a:gd name="T40" fmla="*/ 91 w 200"/>
                <a:gd name="T41" fmla="*/ 173 h 183"/>
                <a:gd name="T42" fmla="*/ 73 w 200"/>
                <a:gd name="T43" fmla="*/ 168 h 183"/>
                <a:gd name="T44" fmla="*/ 56 w 200"/>
                <a:gd name="T45" fmla="*/ 159 h 183"/>
                <a:gd name="T46" fmla="*/ 42 w 200"/>
                <a:gd name="T47" fmla="*/ 147 h 183"/>
                <a:gd name="T48" fmla="*/ 30 w 200"/>
                <a:gd name="T49" fmla="*/ 133 h 183"/>
                <a:gd name="T50" fmla="*/ 20 w 200"/>
                <a:gd name="T51" fmla="*/ 116 h 183"/>
                <a:gd name="T52" fmla="*/ 13 w 200"/>
                <a:gd name="T53" fmla="*/ 97 h 183"/>
                <a:gd name="T54" fmla="*/ 10 w 200"/>
                <a:gd name="T55" fmla="*/ 76 h 183"/>
                <a:gd name="T56" fmla="*/ 9 w 200"/>
                <a:gd name="T57" fmla="*/ 55 h 183"/>
                <a:gd name="T58" fmla="*/ 12 w 200"/>
                <a:gd name="T59" fmla="*/ 38 h 183"/>
                <a:gd name="T60" fmla="*/ 16 w 200"/>
                <a:gd name="T61" fmla="*/ 22 h 183"/>
                <a:gd name="T62" fmla="*/ 23 w 200"/>
                <a:gd name="T63" fmla="*/ 7 h 183"/>
                <a:gd name="T64" fmla="*/ 25 w 200"/>
                <a:gd name="T65" fmla="*/ 1 h 183"/>
                <a:gd name="T66" fmla="*/ 20 w 200"/>
                <a:gd name="T67" fmla="*/ 5 h 183"/>
                <a:gd name="T68" fmla="*/ 16 w 200"/>
                <a:gd name="T69" fmla="*/ 8 h 183"/>
                <a:gd name="T70" fmla="*/ 11 w 200"/>
                <a:gd name="T71" fmla="*/ 13 h 183"/>
                <a:gd name="T72" fmla="*/ 7 w 200"/>
                <a:gd name="T73" fmla="*/ 20 h 183"/>
                <a:gd name="T74" fmla="*/ 4 w 200"/>
                <a:gd name="T75" fmla="*/ 32 h 183"/>
                <a:gd name="T76" fmla="*/ 2 w 200"/>
                <a:gd name="T77" fmla="*/ 46 h 183"/>
                <a:gd name="T78" fmla="*/ 0 w 200"/>
                <a:gd name="T79" fmla="*/ 58 h 183"/>
                <a:gd name="T80" fmla="*/ 1 w 200"/>
                <a:gd name="T81" fmla="*/ 77 h 183"/>
                <a:gd name="T82" fmla="*/ 5 w 200"/>
                <a:gd name="T83" fmla="*/ 100 h 183"/>
                <a:gd name="T84" fmla="*/ 12 w 200"/>
                <a:gd name="T85" fmla="*/ 121 h 183"/>
                <a:gd name="T86" fmla="*/ 23 w 200"/>
                <a:gd name="T87" fmla="*/ 140 h 183"/>
                <a:gd name="T88" fmla="*/ 36 w 200"/>
                <a:gd name="T89" fmla="*/ 156 h 183"/>
                <a:gd name="T90" fmla="*/ 52 w 200"/>
                <a:gd name="T91" fmla="*/ 169 h 183"/>
                <a:gd name="T92" fmla="*/ 70 w 200"/>
                <a:gd name="T93" fmla="*/ 179 h 183"/>
                <a:gd name="T94" fmla="*/ 90 w 200"/>
                <a:gd name="T95" fmla="*/ 182 h 183"/>
                <a:gd name="T96" fmla="*/ 110 w 200"/>
                <a:gd name="T97" fmla="*/ 182 h 183"/>
                <a:gd name="T98" fmla="*/ 130 w 200"/>
                <a:gd name="T99" fmla="*/ 179 h 183"/>
                <a:gd name="T100" fmla="*/ 147 w 200"/>
                <a:gd name="T101" fmla="*/ 169 h 183"/>
                <a:gd name="T102" fmla="*/ 163 w 200"/>
                <a:gd name="T103" fmla="*/ 156 h 183"/>
                <a:gd name="T104" fmla="*/ 176 w 200"/>
                <a:gd name="T105" fmla="*/ 140 h 183"/>
                <a:gd name="T106" fmla="*/ 187 w 200"/>
                <a:gd name="T107" fmla="*/ 121 h 183"/>
                <a:gd name="T108" fmla="*/ 196 w 200"/>
                <a:gd name="T109" fmla="*/ 100 h 183"/>
                <a:gd name="T110" fmla="*/ 200 w 200"/>
                <a:gd name="T111" fmla="*/ 77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00" h="183">
                  <a:moveTo>
                    <a:pt x="200" y="65"/>
                  </a:moveTo>
                  <a:lnTo>
                    <a:pt x="200" y="64"/>
                  </a:lnTo>
                  <a:lnTo>
                    <a:pt x="200" y="62"/>
                  </a:lnTo>
                  <a:lnTo>
                    <a:pt x="200" y="61"/>
                  </a:lnTo>
                  <a:lnTo>
                    <a:pt x="200" y="60"/>
                  </a:lnTo>
                  <a:lnTo>
                    <a:pt x="200" y="59"/>
                  </a:lnTo>
                  <a:lnTo>
                    <a:pt x="200" y="58"/>
                  </a:lnTo>
                  <a:lnTo>
                    <a:pt x="200" y="58"/>
                  </a:lnTo>
                  <a:lnTo>
                    <a:pt x="200" y="56"/>
                  </a:lnTo>
                  <a:lnTo>
                    <a:pt x="198" y="53"/>
                  </a:lnTo>
                  <a:lnTo>
                    <a:pt x="197" y="50"/>
                  </a:lnTo>
                  <a:lnTo>
                    <a:pt x="196" y="48"/>
                  </a:lnTo>
                  <a:lnTo>
                    <a:pt x="193" y="46"/>
                  </a:lnTo>
                  <a:lnTo>
                    <a:pt x="192" y="42"/>
                  </a:lnTo>
                  <a:lnTo>
                    <a:pt x="190" y="40"/>
                  </a:lnTo>
                  <a:lnTo>
                    <a:pt x="188" y="37"/>
                  </a:lnTo>
                  <a:lnTo>
                    <a:pt x="187" y="35"/>
                  </a:lnTo>
                  <a:lnTo>
                    <a:pt x="187" y="38"/>
                  </a:lnTo>
                  <a:lnTo>
                    <a:pt x="188" y="42"/>
                  </a:lnTo>
                  <a:lnTo>
                    <a:pt x="189" y="46"/>
                  </a:lnTo>
                  <a:lnTo>
                    <a:pt x="189" y="49"/>
                  </a:lnTo>
                  <a:lnTo>
                    <a:pt x="190" y="53"/>
                  </a:lnTo>
                  <a:lnTo>
                    <a:pt x="190" y="58"/>
                  </a:lnTo>
                  <a:lnTo>
                    <a:pt x="190" y="61"/>
                  </a:lnTo>
                  <a:lnTo>
                    <a:pt x="190" y="65"/>
                  </a:lnTo>
                  <a:lnTo>
                    <a:pt x="190" y="76"/>
                  </a:lnTo>
                  <a:lnTo>
                    <a:pt x="188" y="86"/>
                  </a:lnTo>
                  <a:lnTo>
                    <a:pt x="186" y="97"/>
                  </a:lnTo>
                  <a:lnTo>
                    <a:pt x="183" y="107"/>
                  </a:lnTo>
                  <a:lnTo>
                    <a:pt x="179" y="116"/>
                  </a:lnTo>
                  <a:lnTo>
                    <a:pt x="175" y="125"/>
                  </a:lnTo>
                  <a:lnTo>
                    <a:pt x="169" y="133"/>
                  </a:lnTo>
                  <a:lnTo>
                    <a:pt x="164" y="142"/>
                  </a:lnTo>
                  <a:lnTo>
                    <a:pt x="157" y="147"/>
                  </a:lnTo>
                  <a:lnTo>
                    <a:pt x="150" y="155"/>
                  </a:lnTo>
                  <a:lnTo>
                    <a:pt x="143" y="159"/>
                  </a:lnTo>
                  <a:lnTo>
                    <a:pt x="135" y="164"/>
                  </a:lnTo>
                  <a:lnTo>
                    <a:pt x="127" y="168"/>
                  </a:lnTo>
                  <a:lnTo>
                    <a:pt x="118" y="170"/>
                  </a:lnTo>
                  <a:lnTo>
                    <a:pt x="109" y="173"/>
                  </a:lnTo>
                  <a:lnTo>
                    <a:pt x="100" y="173"/>
                  </a:lnTo>
                  <a:lnTo>
                    <a:pt x="91" y="173"/>
                  </a:lnTo>
                  <a:lnTo>
                    <a:pt x="82" y="170"/>
                  </a:lnTo>
                  <a:lnTo>
                    <a:pt x="73" y="168"/>
                  </a:lnTo>
                  <a:lnTo>
                    <a:pt x="64" y="164"/>
                  </a:lnTo>
                  <a:lnTo>
                    <a:pt x="56" y="159"/>
                  </a:lnTo>
                  <a:lnTo>
                    <a:pt x="49" y="155"/>
                  </a:lnTo>
                  <a:lnTo>
                    <a:pt x="42" y="147"/>
                  </a:lnTo>
                  <a:lnTo>
                    <a:pt x="36" y="142"/>
                  </a:lnTo>
                  <a:lnTo>
                    <a:pt x="30" y="133"/>
                  </a:lnTo>
                  <a:lnTo>
                    <a:pt x="25" y="125"/>
                  </a:lnTo>
                  <a:lnTo>
                    <a:pt x="20" y="116"/>
                  </a:lnTo>
                  <a:lnTo>
                    <a:pt x="16" y="107"/>
                  </a:lnTo>
                  <a:lnTo>
                    <a:pt x="13" y="97"/>
                  </a:lnTo>
                  <a:lnTo>
                    <a:pt x="11" y="86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9" y="55"/>
                  </a:lnTo>
                  <a:lnTo>
                    <a:pt x="10" y="47"/>
                  </a:lnTo>
                  <a:lnTo>
                    <a:pt x="12" y="38"/>
                  </a:lnTo>
                  <a:lnTo>
                    <a:pt x="14" y="30"/>
                  </a:lnTo>
                  <a:lnTo>
                    <a:pt x="16" y="22"/>
                  </a:lnTo>
                  <a:lnTo>
                    <a:pt x="20" y="14"/>
                  </a:lnTo>
                  <a:lnTo>
                    <a:pt x="23" y="7"/>
                  </a:lnTo>
                  <a:lnTo>
                    <a:pt x="27" y="0"/>
                  </a:lnTo>
                  <a:lnTo>
                    <a:pt x="25" y="1"/>
                  </a:lnTo>
                  <a:lnTo>
                    <a:pt x="22" y="4"/>
                  </a:lnTo>
                  <a:lnTo>
                    <a:pt x="20" y="5"/>
                  </a:lnTo>
                  <a:lnTo>
                    <a:pt x="18" y="7"/>
                  </a:lnTo>
                  <a:lnTo>
                    <a:pt x="16" y="8"/>
                  </a:lnTo>
                  <a:lnTo>
                    <a:pt x="14" y="11"/>
                  </a:lnTo>
                  <a:lnTo>
                    <a:pt x="11" y="13"/>
                  </a:lnTo>
                  <a:lnTo>
                    <a:pt x="9" y="14"/>
                  </a:lnTo>
                  <a:lnTo>
                    <a:pt x="7" y="20"/>
                  </a:lnTo>
                  <a:lnTo>
                    <a:pt x="5" y="26"/>
                  </a:lnTo>
                  <a:lnTo>
                    <a:pt x="4" y="32"/>
                  </a:lnTo>
                  <a:lnTo>
                    <a:pt x="3" y="38"/>
                  </a:lnTo>
                  <a:lnTo>
                    <a:pt x="2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1" y="77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8" y="112"/>
                  </a:lnTo>
                  <a:lnTo>
                    <a:pt x="12" y="121"/>
                  </a:lnTo>
                  <a:lnTo>
                    <a:pt x="17" y="131"/>
                  </a:lnTo>
                  <a:lnTo>
                    <a:pt x="23" y="140"/>
                  </a:lnTo>
                  <a:lnTo>
                    <a:pt x="29" y="149"/>
                  </a:lnTo>
                  <a:lnTo>
                    <a:pt x="36" y="156"/>
                  </a:lnTo>
                  <a:lnTo>
                    <a:pt x="44" y="163"/>
                  </a:lnTo>
                  <a:lnTo>
                    <a:pt x="52" y="169"/>
                  </a:lnTo>
                  <a:lnTo>
                    <a:pt x="61" y="174"/>
                  </a:lnTo>
                  <a:lnTo>
                    <a:pt x="70" y="179"/>
                  </a:lnTo>
                  <a:lnTo>
                    <a:pt x="80" y="181"/>
                  </a:lnTo>
                  <a:lnTo>
                    <a:pt x="90" y="182"/>
                  </a:lnTo>
                  <a:lnTo>
                    <a:pt x="100" y="183"/>
                  </a:lnTo>
                  <a:lnTo>
                    <a:pt x="110" y="182"/>
                  </a:lnTo>
                  <a:lnTo>
                    <a:pt x="120" y="181"/>
                  </a:lnTo>
                  <a:lnTo>
                    <a:pt x="130" y="179"/>
                  </a:lnTo>
                  <a:lnTo>
                    <a:pt x="139" y="174"/>
                  </a:lnTo>
                  <a:lnTo>
                    <a:pt x="147" y="169"/>
                  </a:lnTo>
                  <a:lnTo>
                    <a:pt x="155" y="163"/>
                  </a:lnTo>
                  <a:lnTo>
                    <a:pt x="163" y="156"/>
                  </a:lnTo>
                  <a:lnTo>
                    <a:pt x="170" y="149"/>
                  </a:lnTo>
                  <a:lnTo>
                    <a:pt x="176" y="140"/>
                  </a:lnTo>
                  <a:lnTo>
                    <a:pt x="182" y="131"/>
                  </a:lnTo>
                  <a:lnTo>
                    <a:pt x="187" y="121"/>
                  </a:lnTo>
                  <a:lnTo>
                    <a:pt x="191" y="112"/>
                  </a:lnTo>
                  <a:lnTo>
                    <a:pt x="196" y="100"/>
                  </a:lnTo>
                  <a:lnTo>
                    <a:pt x="198" y="89"/>
                  </a:lnTo>
                  <a:lnTo>
                    <a:pt x="200" y="77"/>
                  </a:lnTo>
                  <a:lnTo>
                    <a:pt x="200" y="65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11" name="Freeform 27"/>
            <p:cNvSpPr>
              <a:spLocks/>
            </p:cNvSpPr>
            <p:nvPr/>
          </p:nvSpPr>
          <p:spPr bwMode="auto">
            <a:xfrm>
              <a:off x="1143" y="2648"/>
              <a:ext cx="38" cy="30"/>
            </a:xfrm>
            <a:custGeom>
              <a:avLst/>
              <a:gdLst>
                <a:gd name="T0" fmla="*/ 191 w 191"/>
                <a:gd name="T1" fmla="*/ 68 h 183"/>
                <a:gd name="T2" fmla="*/ 189 w 191"/>
                <a:gd name="T3" fmla="*/ 64 h 183"/>
                <a:gd name="T4" fmla="*/ 189 w 191"/>
                <a:gd name="T5" fmla="*/ 59 h 183"/>
                <a:gd name="T6" fmla="*/ 188 w 191"/>
                <a:gd name="T7" fmla="*/ 54 h 183"/>
                <a:gd name="T8" fmla="*/ 187 w 191"/>
                <a:gd name="T9" fmla="*/ 48 h 183"/>
                <a:gd name="T10" fmla="*/ 183 w 191"/>
                <a:gd name="T11" fmla="*/ 43 h 183"/>
                <a:gd name="T12" fmla="*/ 179 w 191"/>
                <a:gd name="T13" fmla="*/ 38 h 183"/>
                <a:gd name="T14" fmla="*/ 176 w 191"/>
                <a:gd name="T15" fmla="*/ 32 h 183"/>
                <a:gd name="T16" fmla="*/ 175 w 191"/>
                <a:gd name="T17" fmla="*/ 35 h 183"/>
                <a:gd name="T18" fmla="*/ 178 w 191"/>
                <a:gd name="T19" fmla="*/ 44 h 183"/>
                <a:gd name="T20" fmla="*/ 180 w 191"/>
                <a:gd name="T21" fmla="*/ 55 h 183"/>
                <a:gd name="T22" fmla="*/ 180 w 191"/>
                <a:gd name="T23" fmla="*/ 66 h 183"/>
                <a:gd name="T24" fmla="*/ 180 w 191"/>
                <a:gd name="T25" fmla="*/ 82 h 183"/>
                <a:gd name="T26" fmla="*/ 177 w 191"/>
                <a:gd name="T27" fmla="*/ 101 h 183"/>
                <a:gd name="T28" fmla="*/ 170 w 191"/>
                <a:gd name="T29" fmla="*/ 120 h 183"/>
                <a:gd name="T30" fmla="*/ 161 w 191"/>
                <a:gd name="T31" fmla="*/ 136 h 183"/>
                <a:gd name="T32" fmla="*/ 149 w 191"/>
                <a:gd name="T33" fmla="*/ 150 h 183"/>
                <a:gd name="T34" fmla="*/ 136 w 191"/>
                <a:gd name="T35" fmla="*/ 161 h 183"/>
                <a:gd name="T36" fmla="*/ 121 w 191"/>
                <a:gd name="T37" fmla="*/ 169 h 183"/>
                <a:gd name="T38" fmla="*/ 104 w 191"/>
                <a:gd name="T39" fmla="*/ 173 h 183"/>
                <a:gd name="T40" fmla="*/ 86 w 191"/>
                <a:gd name="T41" fmla="*/ 173 h 183"/>
                <a:gd name="T42" fmla="*/ 70 w 191"/>
                <a:gd name="T43" fmla="*/ 169 h 183"/>
                <a:gd name="T44" fmla="*/ 53 w 191"/>
                <a:gd name="T45" fmla="*/ 161 h 183"/>
                <a:gd name="T46" fmla="*/ 40 w 191"/>
                <a:gd name="T47" fmla="*/ 150 h 183"/>
                <a:gd name="T48" fmla="*/ 28 w 191"/>
                <a:gd name="T49" fmla="*/ 136 h 183"/>
                <a:gd name="T50" fmla="*/ 19 w 191"/>
                <a:gd name="T51" fmla="*/ 120 h 183"/>
                <a:gd name="T52" fmla="*/ 12 w 191"/>
                <a:gd name="T53" fmla="*/ 101 h 183"/>
                <a:gd name="T54" fmla="*/ 9 w 191"/>
                <a:gd name="T55" fmla="*/ 82 h 183"/>
                <a:gd name="T56" fmla="*/ 9 w 191"/>
                <a:gd name="T57" fmla="*/ 60 h 183"/>
                <a:gd name="T58" fmla="*/ 12 w 191"/>
                <a:gd name="T59" fmla="*/ 41 h 183"/>
                <a:gd name="T60" fmla="*/ 18 w 191"/>
                <a:gd name="T61" fmla="*/ 23 h 183"/>
                <a:gd name="T62" fmla="*/ 27 w 191"/>
                <a:gd name="T63" fmla="*/ 7 h 183"/>
                <a:gd name="T64" fmla="*/ 30 w 191"/>
                <a:gd name="T65" fmla="*/ 1 h 183"/>
                <a:gd name="T66" fmla="*/ 25 w 191"/>
                <a:gd name="T67" fmla="*/ 5 h 183"/>
                <a:gd name="T68" fmla="*/ 20 w 191"/>
                <a:gd name="T69" fmla="*/ 7 h 183"/>
                <a:gd name="T70" fmla="*/ 15 w 191"/>
                <a:gd name="T71" fmla="*/ 11 h 183"/>
                <a:gd name="T72" fmla="*/ 10 w 191"/>
                <a:gd name="T73" fmla="*/ 19 h 183"/>
                <a:gd name="T74" fmla="*/ 5 w 191"/>
                <a:gd name="T75" fmla="*/ 34 h 183"/>
                <a:gd name="T76" fmla="*/ 2 w 191"/>
                <a:gd name="T77" fmla="*/ 48 h 183"/>
                <a:gd name="T78" fmla="*/ 0 w 191"/>
                <a:gd name="T79" fmla="*/ 62 h 183"/>
                <a:gd name="T80" fmla="*/ 0 w 191"/>
                <a:gd name="T81" fmla="*/ 83 h 183"/>
                <a:gd name="T82" fmla="*/ 4 w 191"/>
                <a:gd name="T83" fmla="*/ 104 h 183"/>
                <a:gd name="T84" fmla="*/ 11 w 191"/>
                <a:gd name="T85" fmla="*/ 125 h 183"/>
                <a:gd name="T86" fmla="*/ 21 w 191"/>
                <a:gd name="T87" fmla="*/ 143 h 183"/>
                <a:gd name="T88" fmla="*/ 34 w 191"/>
                <a:gd name="T89" fmla="*/ 158 h 183"/>
                <a:gd name="T90" fmla="*/ 49 w 191"/>
                <a:gd name="T91" fmla="*/ 170 h 183"/>
                <a:gd name="T92" fmla="*/ 67 w 191"/>
                <a:gd name="T93" fmla="*/ 179 h 183"/>
                <a:gd name="T94" fmla="*/ 85 w 191"/>
                <a:gd name="T95" fmla="*/ 183 h 183"/>
                <a:gd name="T96" fmla="*/ 105 w 191"/>
                <a:gd name="T97" fmla="*/ 183 h 183"/>
                <a:gd name="T98" fmla="*/ 123 w 191"/>
                <a:gd name="T99" fmla="*/ 179 h 183"/>
                <a:gd name="T100" fmla="*/ 140 w 191"/>
                <a:gd name="T101" fmla="*/ 170 h 183"/>
                <a:gd name="T102" fmla="*/ 155 w 191"/>
                <a:gd name="T103" fmla="*/ 158 h 183"/>
                <a:gd name="T104" fmla="*/ 168 w 191"/>
                <a:gd name="T105" fmla="*/ 143 h 183"/>
                <a:gd name="T106" fmla="*/ 178 w 191"/>
                <a:gd name="T107" fmla="*/ 125 h 183"/>
                <a:gd name="T108" fmla="*/ 185 w 191"/>
                <a:gd name="T109" fmla="*/ 104 h 183"/>
                <a:gd name="T110" fmla="*/ 189 w 191"/>
                <a:gd name="T111" fmla="*/ 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91" h="183">
                  <a:moveTo>
                    <a:pt x="191" y="71"/>
                  </a:moveTo>
                  <a:lnTo>
                    <a:pt x="191" y="68"/>
                  </a:lnTo>
                  <a:lnTo>
                    <a:pt x="189" y="66"/>
                  </a:lnTo>
                  <a:lnTo>
                    <a:pt x="189" y="64"/>
                  </a:lnTo>
                  <a:lnTo>
                    <a:pt x="189" y="61"/>
                  </a:lnTo>
                  <a:lnTo>
                    <a:pt x="189" y="59"/>
                  </a:lnTo>
                  <a:lnTo>
                    <a:pt x="189" y="56"/>
                  </a:lnTo>
                  <a:lnTo>
                    <a:pt x="188" y="54"/>
                  </a:lnTo>
                  <a:lnTo>
                    <a:pt x="188" y="52"/>
                  </a:lnTo>
                  <a:lnTo>
                    <a:pt x="187" y="48"/>
                  </a:lnTo>
                  <a:lnTo>
                    <a:pt x="185" y="46"/>
                  </a:lnTo>
                  <a:lnTo>
                    <a:pt x="183" y="43"/>
                  </a:lnTo>
                  <a:lnTo>
                    <a:pt x="181" y="41"/>
                  </a:lnTo>
                  <a:lnTo>
                    <a:pt x="179" y="38"/>
                  </a:lnTo>
                  <a:lnTo>
                    <a:pt x="178" y="35"/>
                  </a:lnTo>
                  <a:lnTo>
                    <a:pt x="176" y="32"/>
                  </a:lnTo>
                  <a:lnTo>
                    <a:pt x="174" y="30"/>
                  </a:lnTo>
                  <a:lnTo>
                    <a:pt x="175" y="35"/>
                  </a:lnTo>
                  <a:lnTo>
                    <a:pt x="177" y="40"/>
                  </a:lnTo>
                  <a:lnTo>
                    <a:pt x="178" y="44"/>
                  </a:lnTo>
                  <a:lnTo>
                    <a:pt x="179" y="49"/>
                  </a:lnTo>
                  <a:lnTo>
                    <a:pt x="180" y="55"/>
                  </a:lnTo>
                  <a:lnTo>
                    <a:pt x="180" y="60"/>
                  </a:lnTo>
                  <a:lnTo>
                    <a:pt x="180" y="66"/>
                  </a:lnTo>
                  <a:lnTo>
                    <a:pt x="181" y="71"/>
                  </a:lnTo>
                  <a:lnTo>
                    <a:pt x="180" y="82"/>
                  </a:lnTo>
                  <a:lnTo>
                    <a:pt x="179" y="91"/>
                  </a:lnTo>
                  <a:lnTo>
                    <a:pt x="177" y="101"/>
                  </a:lnTo>
                  <a:lnTo>
                    <a:pt x="174" y="110"/>
                  </a:lnTo>
                  <a:lnTo>
                    <a:pt x="170" y="120"/>
                  </a:lnTo>
                  <a:lnTo>
                    <a:pt x="166" y="128"/>
                  </a:lnTo>
                  <a:lnTo>
                    <a:pt x="161" y="136"/>
                  </a:lnTo>
                  <a:lnTo>
                    <a:pt x="156" y="143"/>
                  </a:lnTo>
                  <a:lnTo>
                    <a:pt x="149" y="150"/>
                  </a:lnTo>
                  <a:lnTo>
                    <a:pt x="143" y="156"/>
                  </a:lnTo>
                  <a:lnTo>
                    <a:pt x="136" y="161"/>
                  </a:lnTo>
                  <a:lnTo>
                    <a:pt x="128" y="165"/>
                  </a:lnTo>
                  <a:lnTo>
                    <a:pt x="121" y="169"/>
                  </a:lnTo>
                  <a:lnTo>
                    <a:pt x="112" y="171"/>
                  </a:lnTo>
                  <a:lnTo>
                    <a:pt x="104" y="173"/>
                  </a:lnTo>
                  <a:lnTo>
                    <a:pt x="95" y="173"/>
                  </a:lnTo>
                  <a:lnTo>
                    <a:pt x="86" y="173"/>
                  </a:lnTo>
                  <a:lnTo>
                    <a:pt x="78" y="171"/>
                  </a:lnTo>
                  <a:lnTo>
                    <a:pt x="70" y="169"/>
                  </a:lnTo>
                  <a:lnTo>
                    <a:pt x="61" y="165"/>
                  </a:lnTo>
                  <a:lnTo>
                    <a:pt x="53" y="161"/>
                  </a:lnTo>
                  <a:lnTo>
                    <a:pt x="46" y="156"/>
                  </a:lnTo>
                  <a:lnTo>
                    <a:pt x="40" y="150"/>
                  </a:lnTo>
                  <a:lnTo>
                    <a:pt x="34" y="143"/>
                  </a:lnTo>
                  <a:lnTo>
                    <a:pt x="28" y="136"/>
                  </a:lnTo>
                  <a:lnTo>
                    <a:pt x="23" y="128"/>
                  </a:lnTo>
                  <a:lnTo>
                    <a:pt x="19" y="120"/>
                  </a:lnTo>
                  <a:lnTo>
                    <a:pt x="15" y="110"/>
                  </a:lnTo>
                  <a:lnTo>
                    <a:pt x="12" y="101"/>
                  </a:lnTo>
                  <a:lnTo>
                    <a:pt x="10" y="91"/>
                  </a:lnTo>
                  <a:lnTo>
                    <a:pt x="9" y="82"/>
                  </a:lnTo>
                  <a:lnTo>
                    <a:pt x="9" y="71"/>
                  </a:lnTo>
                  <a:lnTo>
                    <a:pt x="9" y="60"/>
                  </a:lnTo>
                  <a:lnTo>
                    <a:pt x="10" y="50"/>
                  </a:lnTo>
                  <a:lnTo>
                    <a:pt x="12" y="41"/>
                  </a:lnTo>
                  <a:lnTo>
                    <a:pt x="15" y="32"/>
                  </a:lnTo>
                  <a:lnTo>
                    <a:pt x="18" y="23"/>
                  </a:lnTo>
                  <a:lnTo>
                    <a:pt x="22" y="14"/>
                  </a:lnTo>
                  <a:lnTo>
                    <a:pt x="27" y="7"/>
                  </a:lnTo>
                  <a:lnTo>
                    <a:pt x="32" y="0"/>
                  </a:lnTo>
                  <a:lnTo>
                    <a:pt x="30" y="1"/>
                  </a:lnTo>
                  <a:lnTo>
                    <a:pt x="27" y="2"/>
                  </a:lnTo>
                  <a:lnTo>
                    <a:pt x="25" y="5"/>
                  </a:lnTo>
                  <a:lnTo>
                    <a:pt x="22" y="6"/>
                  </a:lnTo>
                  <a:lnTo>
                    <a:pt x="20" y="7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7" y="26"/>
                  </a:lnTo>
                  <a:lnTo>
                    <a:pt x="5" y="34"/>
                  </a:lnTo>
                  <a:lnTo>
                    <a:pt x="3" y="41"/>
                  </a:lnTo>
                  <a:lnTo>
                    <a:pt x="2" y="48"/>
                  </a:lnTo>
                  <a:lnTo>
                    <a:pt x="1" y="55"/>
                  </a:lnTo>
                  <a:lnTo>
                    <a:pt x="0" y="62"/>
                  </a:lnTo>
                  <a:lnTo>
                    <a:pt x="0" y="71"/>
                  </a:lnTo>
                  <a:lnTo>
                    <a:pt x="0" y="83"/>
                  </a:lnTo>
                  <a:lnTo>
                    <a:pt x="2" y="94"/>
                  </a:lnTo>
                  <a:lnTo>
                    <a:pt x="4" y="104"/>
                  </a:lnTo>
                  <a:lnTo>
                    <a:pt x="7" y="115"/>
                  </a:lnTo>
                  <a:lnTo>
                    <a:pt x="11" y="125"/>
                  </a:lnTo>
                  <a:lnTo>
                    <a:pt x="16" y="134"/>
                  </a:lnTo>
                  <a:lnTo>
                    <a:pt x="21" y="143"/>
                  </a:lnTo>
                  <a:lnTo>
                    <a:pt x="27" y="151"/>
                  </a:lnTo>
                  <a:lnTo>
                    <a:pt x="34" y="158"/>
                  </a:lnTo>
                  <a:lnTo>
                    <a:pt x="41" y="164"/>
                  </a:lnTo>
                  <a:lnTo>
                    <a:pt x="49" y="170"/>
                  </a:lnTo>
                  <a:lnTo>
                    <a:pt x="57" y="175"/>
                  </a:lnTo>
                  <a:lnTo>
                    <a:pt x="67" y="179"/>
                  </a:lnTo>
                  <a:lnTo>
                    <a:pt x="76" y="182"/>
                  </a:lnTo>
                  <a:lnTo>
                    <a:pt x="85" y="183"/>
                  </a:lnTo>
                  <a:lnTo>
                    <a:pt x="95" y="183"/>
                  </a:lnTo>
                  <a:lnTo>
                    <a:pt x="105" y="183"/>
                  </a:lnTo>
                  <a:lnTo>
                    <a:pt x="114" y="182"/>
                  </a:lnTo>
                  <a:lnTo>
                    <a:pt x="123" y="179"/>
                  </a:lnTo>
                  <a:lnTo>
                    <a:pt x="132" y="175"/>
                  </a:lnTo>
                  <a:lnTo>
                    <a:pt x="140" y="170"/>
                  </a:lnTo>
                  <a:lnTo>
                    <a:pt x="148" y="164"/>
                  </a:lnTo>
                  <a:lnTo>
                    <a:pt x="155" y="158"/>
                  </a:lnTo>
                  <a:lnTo>
                    <a:pt x="162" y="151"/>
                  </a:lnTo>
                  <a:lnTo>
                    <a:pt x="168" y="143"/>
                  </a:lnTo>
                  <a:lnTo>
                    <a:pt x="173" y="134"/>
                  </a:lnTo>
                  <a:lnTo>
                    <a:pt x="178" y="125"/>
                  </a:lnTo>
                  <a:lnTo>
                    <a:pt x="182" y="115"/>
                  </a:lnTo>
                  <a:lnTo>
                    <a:pt x="185" y="104"/>
                  </a:lnTo>
                  <a:lnTo>
                    <a:pt x="188" y="94"/>
                  </a:lnTo>
                  <a:lnTo>
                    <a:pt x="189" y="83"/>
                  </a:lnTo>
                  <a:lnTo>
                    <a:pt x="191" y="71"/>
                  </a:lnTo>
                  <a:close/>
                </a:path>
              </a:pathLst>
            </a:custGeom>
            <a:solidFill>
              <a:srgbClr val="F7CD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12" name="Freeform 28"/>
            <p:cNvSpPr>
              <a:spLocks/>
            </p:cNvSpPr>
            <p:nvPr/>
          </p:nvSpPr>
          <p:spPr bwMode="auto">
            <a:xfrm>
              <a:off x="1143" y="2647"/>
              <a:ext cx="37" cy="30"/>
            </a:xfrm>
            <a:custGeom>
              <a:avLst/>
              <a:gdLst>
                <a:gd name="T0" fmla="*/ 181 w 181"/>
                <a:gd name="T1" fmla="*/ 73 h 185"/>
                <a:gd name="T2" fmla="*/ 181 w 181"/>
                <a:gd name="T3" fmla="*/ 65 h 185"/>
                <a:gd name="T4" fmla="*/ 180 w 181"/>
                <a:gd name="T5" fmla="*/ 58 h 185"/>
                <a:gd name="T6" fmla="*/ 178 w 181"/>
                <a:gd name="T7" fmla="*/ 50 h 185"/>
                <a:gd name="T8" fmla="*/ 176 w 181"/>
                <a:gd name="T9" fmla="*/ 44 h 185"/>
                <a:gd name="T10" fmla="*/ 171 w 181"/>
                <a:gd name="T11" fmla="*/ 38 h 185"/>
                <a:gd name="T12" fmla="*/ 167 w 181"/>
                <a:gd name="T13" fmla="*/ 34 h 185"/>
                <a:gd name="T14" fmla="*/ 163 w 181"/>
                <a:gd name="T15" fmla="*/ 29 h 185"/>
                <a:gd name="T16" fmla="*/ 163 w 181"/>
                <a:gd name="T17" fmla="*/ 31 h 185"/>
                <a:gd name="T18" fmla="*/ 167 w 181"/>
                <a:gd name="T19" fmla="*/ 43 h 185"/>
                <a:gd name="T20" fmla="*/ 170 w 181"/>
                <a:gd name="T21" fmla="*/ 56 h 185"/>
                <a:gd name="T22" fmla="*/ 172 w 181"/>
                <a:gd name="T23" fmla="*/ 70 h 185"/>
                <a:gd name="T24" fmla="*/ 172 w 181"/>
                <a:gd name="T25" fmla="*/ 86 h 185"/>
                <a:gd name="T26" fmla="*/ 168 w 181"/>
                <a:gd name="T27" fmla="*/ 106 h 185"/>
                <a:gd name="T28" fmla="*/ 162 w 181"/>
                <a:gd name="T29" fmla="*/ 124 h 185"/>
                <a:gd name="T30" fmla="*/ 154 w 181"/>
                <a:gd name="T31" fmla="*/ 139 h 185"/>
                <a:gd name="T32" fmla="*/ 143 w 181"/>
                <a:gd name="T33" fmla="*/ 151 h 185"/>
                <a:gd name="T34" fmla="*/ 130 w 181"/>
                <a:gd name="T35" fmla="*/ 162 h 185"/>
                <a:gd name="T36" fmla="*/ 115 w 181"/>
                <a:gd name="T37" fmla="*/ 169 h 185"/>
                <a:gd name="T38" fmla="*/ 99 w 181"/>
                <a:gd name="T39" fmla="*/ 174 h 185"/>
                <a:gd name="T40" fmla="*/ 83 w 181"/>
                <a:gd name="T41" fmla="*/ 174 h 185"/>
                <a:gd name="T42" fmla="*/ 67 w 181"/>
                <a:gd name="T43" fmla="*/ 169 h 185"/>
                <a:gd name="T44" fmla="*/ 52 w 181"/>
                <a:gd name="T45" fmla="*/ 162 h 185"/>
                <a:gd name="T46" fmla="*/ 39 w 181"/>
                <a:gd name="T47" fmla="*/ 151 h 185"/>
                <a:gd name="T48" fmla="*/ 28 w 181"/>
                <a:gd name="T49" fmla="*/ 139 h 185"/>
                <a:gd name="T50" fmla="*/ 19 w 181"/>
                <a:gd name="T51" fmla="*/ 124 h 185"/>
                <a:gd name="T52" fmla="*/ 13 w 181"/>
                <a:gd name="T53" fmla="*/ 106 h 185"/>
                <a:gd name="T54" fmla="*/ 10 w 181"/>
                <a:gd name="T55" fmla="*/ 86 h 185"/>
                <a:gd name="T56" fmla="*/ 10 w 181"/>
                <a:gd name="T57" fmla="*/ 65 h 185"/>
                <a:gd name="T58" fmla="*/ 14 w 181"/>
                <a:gd name="T59" fmla="*/ 43 h 185"/>
                <a:gd name="T60" fmla="*/ 22 w 181"/>
                <a:gd name="T61" fmla="*/ 24 h 185"/>
                <a:gd name="T62" fmla="*/ 33 w 181"/>
                <a:gd name="T63" fmla="*/ 7 h 185"/>
                <a:gd name="T64" fmla="*/ 37 w 181"/>
                <a:gd name="T65" fmla="*/ 1 h 185"/>
                <a:gd name="T66" fmla="*/ 32 w 181"/>
                <a:gd name="T67" fmla="*/ 4 h 185"/>
                <a:gd name="T68" fmla="*/ 26 w 181"/>
                <a:gd name="T69" fmla="*/ 7 h 185"/>
                <a:gd name="T70" fmla="*/ 21 w 181"/>
                <a:gd name="T71" fmla="*/ 11 h 185"/>
                <a:gd name="T72" fmla="*/ 14 w 181"/>
                <a:gd name="T73" fmla="*/ 19 h 185"/>
                <a:gd name="T74" fmla="*/ 7 w 181"/>
                <a:gd name="T75" fmla="*/ 34 h 185"/>
                <a:gd name="T76" fmla="*/ 3 w 181"/>
                <a:gd name="T77" fmla="*/ 50 h 185"/>
                <a:gd name="T78" fmla="*/ 0 w 181"/>
                <a:gd name="T79" fmla="*/ 67 h 185"/>
                <a:gd name="T80" fmla="*/ 1 w 181"/>
                <a:gd name="T81" fmla="*/ 88 h 185"/>
                <a:gd name="T82" fmla="*/ 4 w 181"/>
                <a:gd name="T83" fmla="*/ 109 h 185"/>
                <a:gd name="T84" fmla="*/ 11 w 181"/>
                <a:gd name="T85" fmla="*/ 128 h 185"/>
                <a:gd name="T86" fmla="*/ 21 w 181"/>
                <a:gd name="T87" fmla="*/ 145 h 185"/>
                <a:gd name="T88" fmla="*/ 33 w 181"/>
                <a:gd name="T89" fmla="*/ 159 h 185"/>
                <a:gd name="T90" fmla="*/ 47 w 181"/>
                <a:gd name="T91" fmla="*/ 171 h 185"/>
                <a:gd name="T92" fmla="*/ 64 w 181"/>
                <a:gd name="T93" fmla="*/ 180 h 185"/>
                <a:gd name="T94" fmla="*/ 82 w 181"/>
                <a:gd name="T95" fmla="*/ 185 h 185"/>
                <a:gd name="T96" fmla="*/ 100 w 181"/>
                <a:gd name="T97" fmla="*/ 185 h 185"/>
                <a:gd name="T98" fmla="*/ 118 w 181"/>
                <a:gd name="T99" fmla="*/ 180 h 185"/>
                <a:gd name="T100" fmla="*/ 134 w 181"/>
                <a:gd name="T101" fmla="*/ 171 h 185"/>
                <a:gd name="T102" fmla="*/ 148 w 181"/>
                <a:gd name="T103" fmla="*/ 159 h 185"/>
                <a:gd name="T104" fmla="*/ 160 w 181"/>
                <a:gd name="T105" fmla="*/ 145 h 185"/>
                <a:gd name="T106" fmla="*/ 170 w 181"/>
                <a:gd name="T107" fmla="*/ 128 h 185"/>
                <a:gd name="T108" fmla="*/ 177 w 181"/>
                <a:gd name="T109" fmla="*/ 109 h 185"/>
                <a:gd name="T110" fmla="*/ 181 w 181"/>
                <a:gd name="T111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81" h="185">
                  <a:moveTo>
                    <a:pt x="181" y="77"/>
                  </a:moveTo>
                  <a:lnTo>
                    <a:pt x="181" y="73"/>
                  </a:lnTo>
                  <a:lnTo>
                    <a:pt x="181" y="70"/>
                  </a:lnTo>
                  <a:lnTo>
                    <a:pt x="181" y="65"/>
                  </a:lnTo>
                  <a:lnTo>
                    <a:pt x="180" y="61"/>
                  </a:lnTo>
                  <a:lnTo>
                    <a:pt x="180" y="58"/>
                  </a:lnTo>
                  <a:lnTo>
                    <a:pt x="179" y="54"/>
                  </a:lnTo>
                  <a:lnTo>
                    <a:pt x="178" y="50"/>
                  </a:lnTo>
                  <a:lnTo>
                    <a:pt x="178" y="47"/>
                  </a:lnTo>
                  <a:lnTo>
                    <a:pt x="176" y="44"/>
                  </a:lnTo>
                  <a:lnTo>
                    <a:pt x="174" y="41"/>
                  </a:lnTo>
                  <a:lnTo>
                    <a:pt x="171" y="38"/>
                  </a:lnTo>
                  <a:lnTo>
                    <a:pt x="169" y="36"/>
                  </a:lnTo>
                  <a:lnTo>
                    <a:pt x="167" y="34"/>
                  </a:lnTo>
                  <a:lnTo>
                    <a:pt x="165" y="31"/>
                  </a:lnTo>
                  <a:lnTo>
                    <a:pt x="163" y="29"/>
                  </a:lnTo>
                  <a:lnTo>
                    <a:pt x="160" y="26"/>
                  </a:lnTo>
                  <a:lnTo>
                    <a:pt x="163" y="31"/>
                  </a:lnTo>
                  <a:lnTo>
                    <a:pt x="165" y="37"/>
                  </a:lnTo>
                  <a:lnTo>
                    <a:pt x="167" y="43"/>
                  </a:lnTo>
                  <a:lnTo>
                    <a:pt x="169" y="50"/>
                  </a:lnTo>
                  <a:lnTo>
                    <a:pt x="170" y="56"/>
                  </a:lnTo>
                  <a:lnTo>
                    <a:pt x="171" y="64"/>
                  </a:lnTo>
                  <a:lnTo>
                    <a:pt x="172" y="70"/>
                  </a:lnTo>
                  <a:lnTo>
                    <a:pt x="172" y="77"/>
                  </a:lnTo>
                  <a:lnTo>
                    <a:pt x="172" y="86"/>
                  </a:lnTo>
                  <a:lnTo>
                    <a:pt x="170" y="96"/>
                  </a:lnTo>
                  <a:lnTo>
                    <a:pt x="168" y="106"/>
                  </a:lnTo>
                  <a:lnTo>
                    <a:pt x="166" y="114"/>
                  </a:lnTo>
                  <a:lnTo>
                    <a:pt x="162" y="124"/>
                  </a:lnTo>
                  <a:lnTo>
                    <a:pt x="158" y="131"/>
                  </a:lnTo>
                  <a:lnTo>
                    <a:pt x="154" y="139"/>
                  </a:lnTo>
                  <a:lnTo>
                    <a:pt x="148" y="145"/>
                  </a:lnTo>
                  <a:lnTo>
                    <a:pt x="143" y="151"/>
                  </a:lnTo>
                  <a:lnTo>
                    <a:pt x="136" y="157"/>
                  </a:lnTo>
                  <a:lnTo>
                    <a:pt x="130" y="162"/>
                  </a:lnTo>
                  <a:lnTo>
                    <a:pt x="123" y="167"/>
                  </a:lnTo>
                  <a:lnTo>
                    <a:pt x="115" y="169"/>
                  </a:lnTo>
                  <a:lnTo>
                    <a:pt x="107" y="171"/>
                  </a:lnTo>
                  <a:lnTo>
                    <a:pt x="99" y="174"/>
                  </a:lnTo>
                  <a:lnTo>
                    <a:pt x="91" y="174"/>
                  </a:lnTo>
                  <a:lnTo>
                    <a:pt x="83" y="174"/>
                  </a:lnTo>
                  <a:lnTo>
                    <a:pt x="75" y="171"/>
                  </a:lnTo>
                  <a:lnTo>
                    <a:pt x="67" y="169"/>
                  </a:lnTo>
                  <a:lnTo>
                    <a:pt x="59" y="167"/>
                  </a:lnTo>
                  <a:lnTo>
                    <a:pt x="52" y="162"/>
                  </a:lnTo>
                  <a:lnTo>
                    <a:pt x="45" y="157"/>
                  </a:lnTo>
                  <a:lnTo>
                    <a:pt x="39" y="151"/>
                  </a:lnTo>
                  <a:lnTo>
                    <a:pt x="33" y="145"/>
                  </a:lnTo>
                  <a:lnTo>
                    <a:pt x="28" y="139"/>
                  </a:lnTo>
                  <a:lnTo>
                    <a:pt x="23" y="131"/>
                  </a:lnTo>
                  <a:lnTo>
                    <a:pt x="19" y="124"/>
                  </a:lnTo>
                  <a:lnTo>
                    <a:pt x="16" y="114"/>
                  </a:lnTo>
                  <a:lnTo>
                    <a:pt x="13" y="106"/>
                  </a:lnTo>
                  <a:lnTo>
                    <a:pt x="11" y="96"/>
                  </a:lnTo>
                  <a:lnTo>
                    <a:pt x="10" y="86"/>
                  </a:lnTo>
                  <a:lnTo>
                    <a:pt x="9" y="77"/>
                  </a:lnTo>
                  <a:lnTo>
                    <a:pt x="10" y="65"/>
                  </a:lnTo>
                  <a:lnTo>
                    <a:pt x="11" y="54"/>
                  </a:lnTo>
                  <a:lnTo>
                    <a:pt x="14" y="43"/>
                  </a:lnTo>
                  <a:lnTo>
                    <a:pt x="18" y="34"/>
                  </a:lnTo>
                  <a:lnTo>
                    <a:pt x="22" y="24"/>
                  </a:lnTo>
                  <a:lnTo>
                    <a:pt x="27" y="16"/>
                  </a:lnTo>
                  <a:lnTo>
                    <a:pt x="33" y="7"/>
                  </a:lnTo>
                  <a:lnTo>
                    <a:pt x="40" y="0"/>
                  </a:lnTo>
                  <a:lnTo>
                    <a:pt x="37" y="1"/>
                  </a:lnTo>
                  <a:lnTo>
                    <a:pt x="35" y="2"/>
                  </a:lnTo>
                  <a:lnTo>
                    <a:pt x="32" y="4"/>
                  </a:lnTo>
                  <a:lnTo>
                    <a:pt x="29" y="6"/>
                  </a:lnTo>
                  <a:lnTo>
                    <a:pt x="26" y="7"/>
                  </a:lnTo>
                  <a:lnTo>
                    <a:pt x="23" y="8"/>
                  </a:lnTo>
                  <a:lnTo>
                    <a:pt x="21" y="11"/>
                  </a:lnTo>
                  <a:lnTo>
                    <a:pt x="18" y="12"/>
                  </a:lnTo>
                  <a:lnTo>
                    <a:pt x="14" y="19"/>
                  </a:lnTo>
                  <a:lnTo>
                    <a:pt x="11" y="26"/>
                  </a:lnTo>
                  <a:lnTo>
                    <a:pt x="7" y="34"/>
                  </a:lnTo>
                  <a:lnTo>
                    <a:pt x="5" y="42"/>
                  </a:lnTo>
                  <a:lnTo>
                    <a:pt x="3" y="50"/>
                  </a:lnTo>
                  <a:lnTo>
                    <a:pt x="1" y="59"/>
                  </a:lnTo>
                  <a:lnTo>
                    <a:pt x="0" y="67"/>
                  </a:lnTo>
                  <a:lnTo>
                    <a:pt x="0" y="77"/>
                  </a:lnTo>
                  <a:lnTo>
                    <a:pt x="1" y="88"/>
                  </a:lnTo>
                  <a:lnTo>
                    <a:pt x="2" y="98"/>
                  </a:lnTo>
                  <a:lnTo>
                    <a:pt x="4" y="109"/>
                  </a:lnTo>
                  <a:lnTo>
                    <a:pt x="7" y="119"/>
                  </a:lnTo>
                  <a:lnTo>
                    <a:pt x="11" y="128"/>
                  </a:lnTo>
                  <a:lnTo>
                    <a:pt x="16" y="137"/>
                  </a:lnTo>
                  <a:lnTo>
                    <a:pt x="21" y="145"/>
                  </a:lnTo>
                  <a:lnTo>
                    <a:pt x="27" y="154"/>
                  </a:lnTo>
                  <a:lnTo>
                    <a:pt x="33" y="159"/>
                  </a:lnTo>
                  <a:lnTo>
                    <a:pt x="40" y="167"/>
                  </a:lnTo>
                  <a:lnTo>
                    <a:pt x="47" y="171"/>
                  </a:lnTo>
                  <a:lnTo>
                    <a:pt x="55" y="176"/>
                  </a:lnTo>
                  <a:lnTo>
                    <a:pt x="64" y="180"/>
                  </a:lnTo>
                  <a:lnTo>
                    <a:pt x="73" y="182"/>
                  </a:lnTo>
                  <a:lnTo>
                    <a:pt x="82" y="185"/>
                  </a:lnTo>
                  <a:lnTo>
                    <a:pt x="91" y="185"/>
                  </a:lnTo>
                  <a:lnTo>
                    <a:pt x="100" y="185"/>
                  </a:lnTo>
                  <a:lnTo>
                    <a:pt x="109" y="182"/>
                  </a:lnTo>
                  <a:lnTo>
                    <a:pt x="118" y="180"/>
                  </a:lnTo>
                  <a:lnTo>
                    <a:pt x="126" y="176"/>
                  </a:lnTo>
                  <a:lnTo>
                    <a:pt x="134" y="171"/>
                  </a:lnTo>
                  <a:lnTo>
                    <a:pt x="141" y="167"/>
                  </a:lnTo>
                  <a:lnTo>
                    <a:pt x="148" y="159"/>
                  </a:lnTo>
                  <a:lnTo>
                    <a:pt x="155" y="154"/>
                  </a:lnTo>
                  <a:lnTo>
                    <a:pt x="160" y="145"/>
                  </a:lnTo>
                  <a:lnTo>
                    <a:pt x="166" y="137"/>
                  </a:lnTo>
                  <a:lnTo>
                    <a:pt x="170" y="128"/>
                  </a:lnTo>
                  <a:lnTo>
                    <a:pt x="174" y="119"/>
                  </a:lnTo>
                  <a:lnTo>
                    <a:pt x="177" y="109"/>
                  </a:lnTo>
                  <a:lnTo>
                    <a:pt x="179" y="98"/>
                  </a:lnTo>
                  <a:lnTo>
                    <a:pt x="181" y="88"/>
                  </a:lnTo>
                  <a:lnTo>
                    <a:pt x="181" y="77"/>
                  </a:lnTo>
                  <a:close/>
                </a:path>
              </a:pathLst>
            </a:custGeom>
            <a:solidFill>
              <a:srgbClr val="F7CF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13" name="Freeform 29"/>
            <p:cNvSpPr>
              <a:spLocks/>
            </p:cNvSpPr>
            <p:nvPr/>
          </p:nvSpPr>
          <p:spPr bwMode="auto">
            <a:xfrm>
              <a:off x="1144" y="2646"/>
              <a:ext cx="35" cy="30"/>
            </a:xfrm>
            <a:custGeom>
              <a:avLst/>
              <a:gdLst>
                <a:gd name="T0" fmla="*/ 171 w 172"/>
                <a:gd name="T1" fmla="*/ 77 h 184"/>
                <a:gd name="T2" fmla="*/ 171 w 172"/>
                <a:gd name="T3" fmla="*/ 66 h 184"/>
                <a:gd name="T4" fmla="*/ 169 w 172"/>
                <a:gd name="T5" fmla="*/ 55 h 184"/>
                <a:gd name="T6" fmla="*/ 166 w 172"/>
                <a:gd name="T7" fmla="*/ 46 h 184"/>
                <a:gd name="T8" fmla="*/ 162 w 172"/>
                <a:gd name="T9" fmla="*/ 39 h 184"/>
                <a:gd name="T10" fmla="*/ 157 w 172"/>
                <a:gd name="T11" fmla="*/ 33 h 184"/>
                <a:gd name="T12" fmla="*/ 152 w 172"/>
                <a:gd name="T13" fmla="*/ 28 h 184"/>
                <a:gd name="T14" fmla="*/ 146 w 172"/>
                <a:gd name="T15" fmla="*/ 23 h 184"/>
                <a:gd name="T16" fmla="*/ 147 w 172"/>
                <a:gd name="T17" fmla="*/ 27 h 184"/>
                <a:gd name="T18" fmla="*/ 155 w 172"/>
                <a:gd name="T19" fmla="*/ 41 h 184"/>
                <a:gd name="T20" fmla="*/ 160 w 172"/>
                <a:gd name="T21" fmla="*/ 57 h 184"/>
                <a:gd name="T22" fmla="*/ 162 w 172"/>
                <a:gd name="T23" fmla="*/ 73 h 184"/>
                <a:gd name="T24" fmla="*/ 162 w 172"/>
                <a:gd name="T25" fmla="*/ 91 h 184"/>
                <a:gd name="T26" fmla="*/ 159 w 172"/>
                <a:gd name="T27" fmla="*/ 109 h 184"/>
                <a:gd name="T28" fmla="*/ 153 w 172"/>
                <a:gd name="T29" fmla="*/ 125 h 184"/>
                <a:gd name="T30" fmla="*/ 145 w 172"/>
                <a:gd name="T31" fmla="*/ 141 h 184"/>
                <a:gd name="T32" fmla="*/ 135 w 172"/>
                <a:gd name="T33" fmla="*/ 153 h 184"/>
                <a:gd name="T34" fmla="*/ 123 w 172"/>
                <a:gd name="T35" fmla="*/ 162 h 184"/>
                <a:gd name="T36" fmla="*/ 109 w 172"/>
                <a:gd name="T37" fmla="*/ 169 h 184"/>
                <a:gd name="T38" fmla="*/ 94 w 172"/>
                <a:gd name="T39" fmla="*/ 173 h 184"/>
                <a:gd name="T40" fmla="*/ 78 w 172"/>
                <a:gd name="T41" fmla="*/ 173 h 184"/>
                <a:gd name="T42" fmla="*/ 63 w 172"/>
                <a:gd name="T43" fmla="*/ 169 h 184"/>
                <a:gd name="T44" fmla="*/ 49 w 172"/>
                <a:gd name="T45" fmla="*/ 162 h 184"/>
                <a:gd name="T46" fmla="*/ 36 w 172"/>
                <a:gd name="T47" fmla="*/ 153 h 184"/>
                <a:gd name="T48" fmla="*/ 26 w 172"/>
                <a:gd name="T49" fmla="*/ 141 h 184"/>
                <a:gd name="T50" fmla="*/ 18 w 172"/>
                <a:gd name="T51" fmla="*/ 125 h 184"/>
                <a:gd name="T52" fmla="*/ 12 w 172"/>
                <a:gd name="T53" fmla="*/ 109 h 184"/>
                <a:gd name="T54" fmla="*/ 9 w 172"/>
                <a:gd name="T55" fmla="*/ 91 h 184"/>
                <a:gd name="T56" fmla="*/ 9 w 172"/>
                <a:gd name="T57" fmla="*/ 69 h 184"/>
                <a:gd name="T58" fmla="*/ 15 w 172"/>
                <a:gd name="T59" fmla="*/ 45 h 184"/>
                <a:gd name="T60" fmla="*/ 26 w 172"/>
                <a:gd name="T61" fmla="*/ 24 h 184"/>
                <a:gd name="T62" fmla="*/ 41 w 172"/>
                <a:gd name="T63" fmla="*/ 7 h 184"/>
                <a:gd name="T64" fmla="*/ 46 w 172"/>
                <a:gd name="T65" fmla="*/ 2 h 184"/>
                <a:gd name="T66" fmla="*/ 39 w 172"/>
                <a:gd name="T67" fmla="*/ 4 h 184"/>
                <a:gd name="T68" fmla="*/ 33 w 172"/>
                <a:gd name="T69" fmla="*/ 6 h 184"/>
                <a:gd name="T70" fmla="*/ 27 w 172"/>
                <a:gd name="T71" fmla="*/ 10 h 184"/>
                <a:gd name="T72" fmla="*/ 18 w 172"/>
                <a:gd name="T73" fmla="*/ 18 h 184"/>
                <a:gd name="T74" fmla="*/ 9 w 172"/>
                <a:gd name="T75" fmla="*/ 34 h 184"/>
                <a:gd name="T76" fmla="*/ 3 w 172"/>
                <a:gd name="T77" fmla="*/ 52 h 184"/>
                <a:gd name="T78" fmla="*/ 0 w 172"/>
                <a:gd name="T79" fmla="*/ 71 h 184"/>
                <a:gd name="T80" fmla="*/ 0 w 172"/>
                <a:gd name="T81" fmla="*/ 93 h 184"/>
                <a:gd name="T82" fmla="*/ 3 w 172"/>
                <a:gd name="T83" fmla="*/ 112 h 184"/>
                <a:gd name="T84" fmla="*/ 10 w 172"/>
                <a:gd name="T85" fmla="*/ 131 h 184"/>
                <a:gd name="T86" fmla="*/ 19 w 172"/>
                <a:gd name="T87" fmla="*/ 147 h 184"/>
                <a:gd name="T88" fmla="*/ 31 w 172"/>
                <a:gd name="T89" fmla="*/ 161 h 184"/>
                <a:gd name="T90" fmla="*/ 44 w 172"/>
                <a:gd name="T91" fmla="*/ 172 h 184"/>
                <a:gd name="T92" fmla="*/ 61 w 172"/>
                <a:gd name="T93" fmla="*/ 180 h 184"/>
                <a:gd name="T94" fmla="*/ 77 w 172"/>
                <a:gd name="T95" fmla="*/ 184 h 184"/>
                <a:gd name="T96" fmla="*/ 95 w 172"/>
                <a:gd name="T97" fmla="*/ 184 h 184"/>
                <a:gd name="T98" fmla="*/ 111 w 172"/>
                <a:gd name="T99" fmla="*/ 180 h 184"/>
                <a:gd name="T100" fmla="*/ 127 w 172"/>
                <a:gd name="T101" fmla="*/ 172 h 184"/>
                <a:gd name="T102" fmla="*/ 140 w 172"/>
                <a:gd name="T103" fmla="*/ 161 h 184"/>
                <a:gd name="T104" fmla="*/ 152 w 172"/>
                <a:gd name="T105" fmla="*/ 147 h 184"/>
                <a:gd name="T106" fmla="*/ 161 w 172"/>
                <a:gd name="T107" fmla="*/ 131 h 184"/>
                <a:gd name="T108" fmla="*/ 168 w 172"/>
                <a:gd name="T109" fmla="*/ 112 h 184"/>
                <a:gd name="T110" fmla="*/ 171 w 172"/>
                <a:gd name="T111" fmla="*/ 93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2" h="184">
                  <a:moveTo>
                    <a:pt x="172" y="82"/>
                  </a:moveTo>
                  <a:lnTo>
                    <a:pt x="171" y="77"/>
                  </a:lnTo>
                  <a:lnTo>
                    <a:pt x="171" y="71"/>
                  </a:lnTo>
                  <a:lnTo>
                    <a:pt x="171" y="66"/>
                  </a:lnTo>
                  <a:lnTo>
                    <a:pt x="170" y="60"/>
                  </a:lnTo>
                  <a:lnTo>
                    <a:pt x="169" y="55"/>
                  </a:lnTo>
                  <a:lnTo>
                    <a:pt x="168" y="51"/>
                  </a:lnTo>
                  <a:lnTo>
                    <a:pt x="166" y="46"/>
                  </a:lnTo>
                  <a:lnTo>
                    <a:pt x="165" y="41"/>
                  </a:lnTo>
                  <a:lnTo>
                    <a:pt x="162" y="39"/>
                  </a:lnTo>
                  <a:lnTo>
                    <a:pt x="160" y="36"/>
                  </a:lnTo>
                  <a:lnTo>
                    <a:pt x="157" y="33"/>
                  </a:lnTo>
                  <a:lnTo>
                    <a:pt x="154" y="30"/>
                  </a:lnTo>
                  <a:lnTo>
                    <a:pt x="152" y="28"/>
                  </a:lnTo>
                  <a:lnTo>
                    <a:pt x="149" y="25"/>
                  </a:lnTo>
                  <a:lnTo>
                    <a:pt x="146" y="23"/>
                  </a:lnTo>
                  <a:lnTo>
                    <a:pt x="143" y="21"/>
                  </a:lnTo>
                  <a:lnTo>
                    <a:pt x="147" y="27"/>
                  </a:lnTo>
                  <a:lnTo>
                    <a:pt x="151" y="34"/>
                  </a:lnTo>
                  <a:lnTo>
                    <a:pt x="155" y="41"/>
                  </a:lnTo>
                  <a:lnTo>
                    <a:pt x="157" y="48"/>
                  </a:lnTo>
                  <a:lnTo>
                    <a:pt x="160" y="57"/>
                  </a:lnTo>
                  <a:lnTo>
                    <a:pt x="161" y="65"/>
                  </a:lnTo>
                  <a:lnTo>
                    <a:pt x="162" y="73"/>
                  </a:lnTo>
                  <a:lnTo>
                    <a:pt x="163" y="82"/>
                  </a:lnTo>
                  <a:lnTo>
                    <a:pt x="162" y="91"/>
                  </a:lnTo>
                  <a:lnTo>
                    <a:pt x="161" y="100"/>
                  </a:lnTo>
                  <a:lnTo>
                    <a:pt x="159" y="109"/>
                  </a:lnTo>
                  <a:lnTo>
                    <a:pt x="157" y="118"/>
                  </a:lnTo>
                  <a:lnTo>
                    <a:pt x="153" y="125"/>
                  </a:lnTo>
                  <a:lnTo>
                    <a:pt x="149" y="133"/>
                  </a:lnTo>
                  <a:lnTo>
                    <a:pt x="145" y="141"/>
                  </a:lnTo>
                  <a:lnTo>
                    <a:pt x="140" y="147"/>
                  </a:lnTo>
                  <a:lnTo>
                    <a:pt x="135" y="153"/>
                  </a:lnTo>
                  <a:lnTo>
                    <a:pt x="129" y="157"/>
                  </a:lnTo>
                  <a:lnTo>
                    <a:pt x="123" y="162"/>
                  </a:lnTo>
                  <a:lnTo>
                    <a:pt x="116" y="166"/>
                  </a:lnTo>
                  <a:lnTo>
                    <a:pt x="109" y="169"/>
                  </a:lnTo>
                  <a:lnTo>
                    <a:pt x="102" y="172"/>
                  </a:lnTo>
                  <a:lnTo>
                    <a:pt x="94" y="173"/>
                  </a:lnTo>
                  <a:lnTo>
                    <a:pt x="86" y="173"/>
                  </a:lnTo>
                  <a:lnTo>
                    <a:pt x="78" y="173"/>
                  </a:lnTo>
                  <a:lnTo>
                    <a:pt x="71" y="172"/>
                  </a:lnTo>
                  <a:lnTo>
                    <a:pt x="63" y="169"/>
                  </a:lnTo>
                  <a:lnTo>
                    <a:pt x="55" y="166"/>
                  </a:lnTo>
                  <a:lnTo>
                    <a:pt x="49" y="162"/>
                  </a:lnTo>
                  <a:lnTo>
                    <a:pt x="42" y="157"/>
                  </a:lnTo>
                  <a:lnTo>
                    <a:pt x="36" y="153"/>
                  </a:lnTo>
                  <a:lnTo>
                    <a:pt x="31" y="147"/>
                  </a:lnTo>
                  <a:lnTo>
                    <a:pt x="26" y="141"/>
                  </a:lnTo>
                  <a:lnTo>
                    <a:pt x="22" y="133"/>
                  </a:lnTo>
                  <a:lnTo>
                    <a:pt x="18" y="125"/>
                  </a:lnTo>
                  <a:lnTo>
                    <a:pt x="15" y="118"/>
                  </a:lnTo>
                  <a:lnTo>
                    <a:pt x="12" y="109"/>
                  </a:lnTo>
                  <a:lnTo>
                    <a:pt x="10" y="100"/>
                  </a:lnTo>
                  <a:lnTo>
                    <a:pt x="9" y="91"/>
                  </a:lnTo>
                  <a:lnTo>
                    <a:pt x="9" y="82"/>
                  </a:lnTo>
                  <a:lnTo>
                    <a:pt x="9" y="69"/>
                  </a:lnTo>
                  <a:lnTo>
                    <a:pt x="12" y="57"/>
                  </a:lnTo>
                  <a:lnTo>
                    <a:pt x="15" y="45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3" y="15"/>
                  </a:lnTo>
                  <a:lnTo>
                    <a:pt x="41" y="7"/>
                  </a:lnTo>
                  <a:lnTo>
                    <a:pt x="49" y="0"/>
                  </a:lnTo>
                  <a:lnTo>
                    <a:pt x="46" y="2"/>
                  </a:lnTo>
                  <a:lnTo>
                    <a:pt x="43" y="3"/>
                  </a:lnTo>
                  <a:lnTo>
                    <a:pt x="39" y="4"/>
                  </a:lnTo>
                  <a:lnTo>
                    <a:pt x="36" y="5"/>
                  </a:lnTo>
                  <a:lnTo>
                    <a:pt x="33" y="6"/>
                  </a:lnTo>
                  <a:lnTo>
                    <a:pt x="30" y="7"/>
                  </a:lnTo>
                  <a:lnTo>
                    <a:pt x="27" y="10"/>
                  </a:lnTo>
                  <a:lnTo>
                    <a:pt x="23" y="11"/>
                  </a:lnTo>
                  <a:lnTo>
                    <a:pt x="18" y="18"/>
                  </a:lnTo>
                  <a:lnTo>
                    <a:pt x="13" y="25"/>
                  </a:lnTo>
                  <a:lnTo>
                    <a:pt x="9" y="34"/>
                  </a:lnTo>
                  <a:lnTo>
                    <a:pt x="6" y="43"/>
                  </a:lnTo>
                  <a:lnTo>
                    <a:pt x="3" y="52"/>
                  </a:lnTo>
                  <a:lnTo>
                    <a:pt x="1" y="61"/>
                  </a:lnTo>
                  <a:lnTo>
                    <a:pt x="0" y="71"/>
                  </a:lnTo>
                  <a:lnTo>
                    <a:pt x="0" y="82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10" y="131"/>
                  </a:lnTo>
                  <a:lnTo>
                    <a:pt x="14" y="139"/>
                  </a:lnTo>
                  <a:lnTo>
                    <a:pt x="19" y="147"/>
                  </a:lnTo>
                  <a:lnTo>
                    <a:pt x="25" y="154"/>
                  </a:lnTo>
                  <a:lnTo>
                    <a:pt x="31" y="161"/>
                  </a:lnTo>
                  <a:lnTo>
                    <a:pt x="37" y="167"/>
                  </a:lnTo>
                  <a:lnTo>
                    <a:pt x="44" y="172"/>
                  </a:lnTo>
                  <a:lnTo>
                    <a:pt x="52" y="176"/>
                  </a:lnTo>
                  <a:lnTo>
                    <a:pt x="61" y="180"/>
                  </a:lnTo>
                  <a:lnTo>
                    <a:pt x="69" y="182"/>
                  </a:lnTo>
                  <a:lnTo>
                    <a:pt x="77" y="184"/>
                  </a:lnTo>
                  <a:lnTo>
                    <a:pt x="86" y="184"/>
                  </a:lnTo>
                  <a:lnTo>
                    <a:pt x="95" y="184"/>
                  </a:lnTo>
                  <a:lnTo>
                    <a:pt x="103" y="182"/>
                  </a:lnTo>
                  <a:lnTo>
                    <a:pt x="111" y="180"/>
                  </a:lnTo>
                  <a:lnTo>
                    <a:pt x="119" y="176"/>
                  </a:lnTo>
                  <a:lnTo>
                    <a:pt x="127" y="172"/>
                  </a:lnTo>
                  <a:lnTo>
                    <a:pt x="134" y="167"/>
                  </a:lnTo>
                  <a:lnTo>
                    <a:pt x="140" y="161"/>
                  </a:lnTo>
                  <a:lnTo>
                    <a:pt x="147" y="154"/>
                  </a:lnTo>
                  <a:lnTo>
                    <a:pt x="152" y="147"/>
                  </a:lnTo>
                  <a:lnTo>
                    <a:pt x="157" y="139"/>
                  </a:lnTo>
                  <a:lnTo>
                    <a:pt x="161" y="131"/>
                  </a:lnTo>
                  <a:lnTo>
                    <a:pt x="165" y="121"/>
                  </a:lnTo>
                  <a:lnTo>
                    <a:pt x="168" y="112"/>
                  </a:lnTo>
                  <a:lnTo>
                    <a:pt x="170" y="102"/>
                  </a:lnTo>
                  <a:lnTo>
                    <a:pt x="171" y="93"/>
                  </a:lnTo>
                  <a:lnTo>
                    <a:pt x="172" y="82"/>
                  </a:lnTo>
                  <a:close/>
                </a:path>
              </a:pathLst>
            </a:custGeom>
            <a:solidFill>
              <a:srgbClr val="F7D2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14" name="Freeform 30"/>
            <p:cNvSpPr>
              <a:spLocks/>
            </p:cNvSpPr>
            <p:nvPr/>
          </p:nvSpPr>
          <p:spPr bwMode="auto">
            <a:xfrm>
              <a:off x="1145" y="2645"/>
              <a:ext cx="33" cy="30"/>
            </a:xfrm>
            <a:custGeom>
              <a:avLst/>
              <a:gdLst>
                <a:gd name="T0" fmla="*/ 163 w 163"/>
                <a:gd name="T1" fmla="*/ 77 h 181"/>
                <a:gd name="T2" fmla="*/ 161 w 163"/>
                <a:gd name="T3" fmla="*/ 63 h 181"/>
                <a:gd name="T4" fmla="*/ 158 w 163"/>
                <a:gd name="T5" fmla="*/ 50 h 181"/>
                <a:gd name="T6" fmla="*/ 154 w 163"/>
                <a:gd name="T7" fmla="*/ 38 h 181"/>
                <a:gd name="T8" fmla="*/ 149 w 163"/>
                <a:gd name="T9" fmla="*/ 31 h 181"/>
                <a:gd name="T10" fmla="*/ 145 w 163"/>
                <a:gd name="T11" fmla="*/ 27 h 181"/>
                <a:gd name="T12" fmla="*/ 141 w 163"/>
                <a:gd name="T13" fmla="*/ 24 h 181"/>
                <a:gd name="T14" fmla="*/ 137 w 163"/>
                <a:gd name="T15" fmla="*/ 21 h 181"/>
                <a:gd name="T16" fmla="*/ 133 w 163"/>
                <a:gd name="T17" fmla="*/ 18 h 181"/>
                <a:gd name="T18" fmla="*/ 130 w 163"/>
                <a:gd name="T19" fmla="*/ 17 h 181"/>
                <a:gd name="T20" fmla="*/ 127 w 163"/>
                <a:gd name="T21" fmla="*/ 14 h 181"/>
                <a:gd name="T22" fmla="*/ 123 w 163"/>
                <a:gd name="T23" fmla="*/ 13 h 181"/>
                <a:gd name="T24" fmla="*/ 129 w 163"/>
                <a:gd name="T25" fmla="*/ 18 h 181"/>
                <a:gd name="T26" fmla="*/ 140 w 163"/>
                <a:gd name="T27" fmla="*/ 33 h 181"/>
                <a:gd name="T28" fmla="*/ 149 w 163"/>
                <a:gd name="T29" fmla="*/ 51 h 181"/>
                <a:gd name="T30" fmla="*/ 153 w 163"/>
                <a:gd name="T31" fmla="*/ 73 h 181"/>
                <a:gd name="T32" fmla="*/ 154 w 163"/>
                <a:gd name="T33" fmla="*/ 92 h 181"/>
                <a:gd name="T34" fmla="*/ 151 w 163"/>
                <a:gd name="T35" fmla="*/ 109 h 181"/>
                <a:gd name="T36" fmla="*/ 145 w 163"/>
                <a:gd name="T37" fmla="*/ 125 h 181"/>
                <a:gd name="T38" fmla="*/ 138 w 163"/>
                <a:gd name="T39" fmla="*/ 139 h 181"/>
                <a:gd name="T40" fmla="*/ 128 w 163"/>
                <a:gd name="T41" fmla="*/ 151 h 181"/>
                <a:gd name="T42" fmla="*/ 116 w 163"/>
                <a:gd name="T43" fmla="*/ 159 h 181"/>
                <a:gd name="T44" fmla="*/ 103 w 163"/>
                <a:gd name="T45" fmla="*/ 166 h 181"/>
                <a:gd name="T46" fmla="*/ 89 w 163"/>
                <a:gd name="T47" fmla="*/ 170 h 181"/>
                <a:gd name="T48" fmla="*/ 75 w 163"/>
                <a:gd name="T49" fmla="*/ 170 h 181"/>
                <a:gd name="T50" fmla="*/ 61 w 163"/>
                <a:gd name="T51" fmla="*/ 166 h 181"/>
                <a:gd name="T52" fmla="*/ 47 w 163"/>
                <a:gd name="T53" fmla="*/ 159 h 181"/>
                <a:gd name="T54" fmla="*/ 35 w 163"/>
                <a:gd name="T55" fmla="*/ 151 h 181"/>
                <a:gd name="T56" fmla="*/ 26 w 163"/>
                <a:gd name="T57" fmla="*/ 139 h 181"/>
                <a:gd name="T58" fmla="*/ 18 w 163"/>
                <a:gd name="T59" fmla="*/ 125 h 181"/>
                <a:gd name="T60" fmla="*/ 12 w 163"/>
                <a:gd name="T61" fmla="*/ 109 h 181"/>
                <a:gd name="T62" fmla="*/ 10 w 163"/>
                <a:gd name="T63" fmla="*/ 92 h 181"/>
                <a:gd name="T64" fmla="*/ 9 w 163"/>
                <a:gd name="T65" fmla="*/ 77 h 181"/>
                <a:gd name="T66" fmla="*/ 12 w 163"/>
                <a:gd name="T67" fmla="*/ 61 h 181"/>
                <a:gd name="T68" fmla="*/ 18 w 163"/>
                <a:gd name="T69" fmla="*/ 42 h 181"/>
                <a:gd name="T70" fmla="*/ 33 w 163"/>
                <a:gd name="T71" fmla="*/ 19 h 181"/>
                <a:gd name="T72" fmla="*/ 48 w 163"/>
                <a:gd name="T73" fmla="*/ 7 h 181"/>
                <a:gd name="T74" fmla="*/ 60 w 163"/>
                <a:gd name="T75" fmla="*/ 1 h 181"/>
                <a:gd name="T76" fmla="*/ 62 w 163"/>
                <a:gd name="T77" fmla="*/ 0 h 181"/>
                <a:gd name="T78" fmla="*/ 52 w 163"/>
                <a:gd name="T79" fmla="*/ 1 h 181"/>
                <a:gd name="T80" fmla="*/ 44 w 163"/>
                <a:gd name="T81" fmla="*/ 4 h 181"/>
                <a:gd name="T82" fmla="*/ 35 w 163"/>
                <a:gd name="T83" fmla="*/ 6 h 181"/>
                <a:gd name="T84" fmla="*/ 24 w 163"/>
                <a:gd name="T85" fmla="*/ 14 h 181"/>
                <a:gd name="T86" fmla="*/ 13 w 163"/>
                <a:gd name="T87" fmla="*/ 31 h 181"/>
                <a:gd name="T88" fmla="*/ 5 w 163"/>
                <a:gd name="T89" fmla="*/ 50 h 181"/>
                <a:gd name="T90" fmla="*/ 1 w 163"/>
                <a:gd name="T91" fmla="*/ 72 h 181"/>
                <a:gd name="T92" fmla="*/ 1 w 163"/>
                <a:gd name="T93" fmla="*/ 93 h 181"/>
                <a:gd name="T94" fmla="*/ 4 w 163"/>
                <a:gd name="T95" fmla="*/ 113 h 181"/>
                <a:gd name="T96" fmla="*/ 10 w 163"/>
                <a:gd name="T97" fmla="*/ 131 h 181"/>
                <a:gd name="T98" fmla="*/ 19 w 163"/>
                <a:gd name="T99" fmla="*/ 146 h 181"/>
                <a:gd name="T100" fmla="*/ 30 w 163"/>
                <a:gd name="T101" fmla="*/ 158 h 181"/>
                <a:gd name="T102" fmla="*/ 43 w 163"/>
                <a:gd name="T103" fmla="*/ 169 h 181"/>
                <a:gd name="T104" fmla="*/ 58 w 163"/>
                <a:gd name="T105" fmla="*/ 176 h 181"/>
                <a:gd name="T106" fmla="*/ 74 w 163"/>
                <a:gd name="T107" fmla="*/ 181 h 181"/>
                <a:gd name="T108" fmla="*/ 90 w 163"/>
                <a:gd name="T109" fmla="*/ 181 h 181"/>
                <a:gd name="T110" fmla="*/ 106 w 163"/>
                <a:gd name="T111" fmla="*/ 176 h 181"/>
                <a:gd name="T112" fmla="*/ 121 w 163"/>
                <a:gd name="T113" fmla="*/ 169 h 181"/>
                <a:gd name="T114" fmla="*/ 134 w 163"/>
                <a:gd name="T115" fmla="*/ 158 h 181"/>
                <a:gd name="T116" fmla="*/ 145 w 163"/>
                <a:gd name="T117" fmla="*/ 146 h 181"/>
                <a:gd name="T118" fmla="*/ 153 w 163"/>
                <a:gd name="T119" fmla="*/ 131 h 181"/>
                <a:gd name="T120" fmla="*/ 159 w 163"/>
                <a:gd name="T121" fmla="*/ 113 h 181"/>
                <a:gd name="T122" fmla="*/ 163 w 163"/>
                <a:gd name="T123" fmla="*/ 9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3" h="181">
                  <a:moveTo>
                    <a:pt x="163" y="84"/>
                  </a:moveTo>
                  <a:lnTo>
                    <a:pt x="163" y="77"/>
                  </a:lnTo>
                  <a:lnTo>
                    <a:pt x="162" y="71"/>
                  </a:lnTo>
                  <a:lnTo>
                    <a:pt x="161" y="63"/>
                  </a:lnTo>
                  <a:lnTo>
                    <a:pt x="160" y="57"/>
                  </a:lnTo>
                  <a:lnTo>
                    <a:pt x="158" y="50"/>
                  </a:lnTo>
                  <a:lnTo>
                    <a:pt x="156" y="44"/>
                  </a:lnTo>
                  <a:lnTo>
                    <a:pt x="154" y="38"/>
                  </a:lnTo>
                  <a:lnTo>
                    <a:pt x="151" y="33"/>
                  </a:lnTo>
                  <a:lnTo>
                    <a:pt x="149" y="31"/>
                  </a:lnTo>
                  <a:lnTo>
                    <a:pt x="147" y="30"/>
                  </a:lnTo>
                  <a:lnTo>
                    <a:pt x="145" y="27"/>
                  </a:lnTo>
                  <a:lnTo>
                    <a:pt x="143" y="26"/>
                  </a:lnTo>
                  <a:lnTo>
                    <a:pt x="141" y="24"/>
                  </a:lnTo>
                  <a:lnTo>
                    <a:pt x="139" y="23"/>
                  </a:lnTo>
                  <a:lnTo>
                    <a:pt x="137" y="21"/>
                  </a:lnTo>
                  <a:lnTo>
                    <a:pt x="135" y="19"/>
                  </a:lnTo>
                  <a:lnTo>
                    <a:pt x="133" y="18"/>
                  </a:lnTo>
                  <a:lnTo>
                    <a:pt x="132" y="18"/>
                  </a:lnTo>
                  <a:lnTo>
                    <a:pt x="130" y="17"/>
                  </a:lnTo>
                  <a:lnTo>
                    <a:pt x="128" y="15"/>
                  </a:lnTo>
                  <a:lnTo>
                    <a:pt x="127" y="14"/>
                  </a:lnTo>
                  <a:lnTo>
                    <a:pt x="125" y="13"/>
                  </a:lnTo>
                  <a:lnTo>
                    <a:pt x="123" y="13"/>
                  </a:lnTo>
                  <a:lnTo>
                    <a:pt x="122" y="12"/>
                  </a:lnTo>
                  <a:lnTo>
                    <a:pt x="129" y="18"/>
                  </a:lnTo>
                  <a:lnTo>
                    <a:pt x="135" y="25"/>
                  </a:lnTo>
                  <a:lnTo>
                    <a:pt x="140" y="33"/>
                  </a:lnTo>
                  <a:lnTo>
                    <a:pt x="145" y="42"/>
                  </a:lnTo>
                  <a:lnTo>
                    <a:pt x="149" y="51"/>
                  </a:lnTo>
                  <a:lnTo>
                    <a:pt x="152" y="62"/>
                  </a:lnTo>
                  <a:lnTo>
                    <a:pt x="153" y="73"/>
                  </a:lnTo>
                  <a:lnTo>
                    <a:pt x="154" y="84"/>
                  </a:lnTo>
                  <a:lnTo>
                    <a:pt x="154" y="92"/>
                  </a:lnTo>
                  <a:lnTo>
                    <a:pt x="153" y="101"/>
                  </a:lnTo>
                  <a:lnTo>
                    <a:pt x="151" y="109"/>
                  </a:lnTo>
                  <a:lnTo>
                    <a:pt x="148" y="117"/>
                  </a:lnTo>
                  <a:lnTo>
                    <a:pt x="145" y="125"/>
                  </a:lnTo>
                  <a:lnTo>
                    <a:pt x="142" y="132"/>
                  </a:lnTo>
                  <a:lnTo>
                    <a:pt x="138" y="139"/>
                  </a:lnTo>
                  <a:lnTo>
                    <a:pt x="133" y="145"/>
                  </a:lnTo>
                  <a:lnTo>
                    <a:pt x="128" y="151"/>
                  </a:lnTo>
                  <a:lnTo>
                    <a:pt x="122" y="156"/>
                  </a:lnTo>
                  <a:lnTo>
                    <a:pt x="116" y="159"/>
                  </a:lnTo>
                  <a:lnTo>
                    <a:pt x="110" y="163"/>
                  </a:lnTo>
                  <a:lnTo>
                    <a:pt x="103" y="166"/>
                  </a:lnTo>
                  <a:lnTo>
                    <a:pt x="97" y="169"/>
                  </a:lnTo>
                  <a:lnTo>
                    <a:pt x="89" y="170"/>
                  </a:lnTo>
                  <a:lnTo>
                    <a:pt x="82" y="170"/>
                  </a:lnTo>
                  <a:lnTo>
                    <a:pt x="75" y="170"/>
                  </a:lnTo>
                  <a:lnTo>
                    <a:pt x="68" y="169"/>
                  </a:lnTo>
                  <a:lnTo>
                    <a:pt x="61" y="166"/>
                  </a:lnTo>
                  <a:lnTo>
                    <a:pt x="54" y="163"/>
                  </a:lnTo>
                  <a:lnTo>
                    <a:pt x="47" y="159"/>
                  </a:lnTo>
                  <a:lnTo>
                    <a:pt x="41" y="156"/>
                  </a:lnTo>
                  <a:lnTo>
                    <a:pt x="35" y="151"/>
                  </a:lnTo>
                  <a:lnTo>
                    <a:pt x="30" y="145"/>
                  </a:lnTo>
                  <a:lnTo>
                    <a:pt x="26" y="139"/>
                  </a:lnTo>
                  <a:lnTo>
                    <a:pt x="21" y="132"/>
                  </a:lnTo>
                  <a:lnTo>
                    <a:pt x="18" y="125"/>
                  </a:lnTo>
                  <a:lnTo>
                    <a:pt x="15" y="117"/>
                  </a:lnTo>
                  <a:lnTo>
                    <a:pt x="12" y="109"/>
                  </a:lnTo>
                  <a:lnTo>
                    <a:pt x="11" y="101"/>
                  </a:lnTo>
                  <a:lnTo>
                    <a:pt x="10" y="92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3" y="55"/>
                  </a:lnTo>
                  <a:lnTo>
                    <a:pt x="18" y="42"/>
                  </a:lnTo>
                  <a:lnTo>
                    <a:pt x="25" y="30"/>
                  </a:lnTo>
                  <a:lnTo>
                    <a:pt x="33" y="19"/>
                  </a:lnTo>
                  <a:lnTo>
                    <a:pt x="43" y="11"/>
                  </a:lnTo>
                  <a:lnTo>
                    <a:pt x="48" y="7"/>
                  </a:lnTo>
                  <a:lnTo>
                    <a:pt x="54" y="5"/>
                  </a:lnTo>
                  <a:lnTo>
                    <a:pt x="60" y="1"/>
                  </a:lnTo>
                  <a:lnTo>
                    <a:pt x="66" y="0"/>
                  </a:lnTo>
                  <a:lnTo>
                    <a:pt x="62" y="0"/>
                  </a:lnTo>
                  <a:lnTo>
                    <a:pt x="57" y="1"/>
                  </a:lnTo>
                  <a:lnTo>
                    <a:pt x="52" y="1"/>
                  </a:lnTo>
                  <a:lnTo>
                    <a:pt x="48" y="2"/>
                  </a:lnTo>
                  <a:lnTo>
                    <a:pt x="44" y="4"/>
                  </a:lnTo>
                  <a:lnTo>
                    <a:pt x="39" y="5"/>
                  </a:lnTo>
                  <a:lnTo>
                    <a:pt x="35" y="6"/>
                  </a:lnTo>
                  <a:lnTo>
                    <a:pt x="31" y="7"/>
                  </a:lnTo>
                  <a:lnTo>
                    <a:pt x="24" y="14"/>
                  </a:lnTo>
                  <a:lnTo>
                    <a:pt x="18" y="23"/>
                  </a:lnTo>
                  <a:lnTo>
                    <a:pt x="13" y="31"/>
                  </a:lnTo>
                  <a:lnTo>
                    <a:pt x="9" y="41"/>
                  </a:lnTo>
                  <a:lnTo>
                    <a:pt x="5" y="50"/>
                  </a:lnTo>
                  <a:lnTo>
                    <a:pt x="2" y="61"/>
                  </a:lnTo>
                  <a:lnTo>
                    <a:pt x="1" y="72"/>
                  </a:lnTo>
                  <a:lnTo>
                    <a:pt x="0" y="84"/>
                  </a:lnTo>
                  <a:lnTo>
                    <a:pt x="1" y="93"/>
                  </a:lnTo>
                  <a:lnTo>
                    <a:pt x="2" y="103"/>
                  </a:lnTo>
                  <a:lnTo>
                    <a:pt x="4" y="113"/>
                  </a:lnTo>
                  <a:lnTo>
                    <a:pt x="7" y="121"/>
                  </a:lnTo>
                  <a:lnTo>
                    <a:pt x="10" y="131"/>
                  </a:lnTo>
                  <a:lnTo>
                    <a:pt x="14" y="138"/>
                  </a:lnTo>
                  <a:lnTo>
                    <a:pt x="19" y="146"/>
                  </a:lnTo>
                  <a:lnTo>
                    <a:pt x="24" y="152"/>
                  </a:lnTo>
                  <a:lnTo>
                    <a:pt x="30" y="158"/>
                  </a:lnTo>
                  <a:lnTo>
                    <a:pt x="36" y="164"/>
                  </a:lnTo>
                  <a:lnTo>
                    <a:pt x="43" y="169"/>
                  </a:lnTo>
                  <a:lnTo>
                    <a:pt x="50" y="174"/>
                  </a:lnTo>
                  <a:lnTo>
                    <a:pt x="58" y="176"/>
                  </a:lnTo>
                  <a:lnTo>
                    <a:pt x="66" y="178"/>
                  </a:lnTo>
                  <a:lnTo>
                    <a:pt x="74" y="181"/>
                  </a:lnTo>
                  <a:lnTo>
                    <a:pt x="82" y="181"/>
                  </a:lnTo>
                  <a:lnTo>
                    <a:pt x="90" y="181"/>
                  </a:lnTo>
                  <a:lnTo>
                    <a:pt x="98" y="178"/>
                  </a:lnTo>
                  <a:lnTo>
                    <a:pt x="106" y="176"/>
                  </a:lnTo>
                  <a:lnTo>
                    <a:pt x="114" y="174"/>
                  </a:lnTo>
                  <a:lnTo>
                    <a:pt x="121" y="169"/>
                  </a:lnTo>
                  <a:lnTo>
                    <a:pt x="127" y="164"/>
                  </a:lnTo>
                  <a:lnTo>
                    <a:pt x="134" y="158"/>
                  </a:lnTo>
                  <a:lnTo>
                    <a:pt x="139" y="152"/>
                  </a:lnTo>
                  <a:lnTo>
                    <a:pt x="145" y="146"/>
                  </a:lnTo>
                  <a:lnTo>
                    <a:pt x="149" y="138"/>
                  </a:lnTo>
                  <a:lnTo>
                    <a:pt x="153" y="131"/>
                  </a:lnTo>
                  <a:lnTo>
                    <a:pt x="157" y="121"/>
                  </a:lnTo>
                  <a:lnTo>
                    <a:pt x="159" y="113"/>
                  </a:lnTo>
                  <a:lnTo>
                    <a:pt x="161" y="103"/>
                  </a:lnTo>
                  <a:lnTo>
                    <a:pt x="163" y="93"/>
                  </a:lnTo>
                  <a:lnTo>
                    <a:pt x="163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15" name="Freeform 31"/>
            <p:cNvSpPr>
              <a:spLocks noEditPoints="1"/>
            </p:cNvSpPr>
            <p:nvPr/>
          </p:nvSpPr>
          <p:spPr bwMode="auto">
            <a:xfrm>
              <a:off x="1146" y="2645"/>
              <a:ext cx="31" cy="29"/>
            </a:xfrm>
            <a:custGeom>
              <a:avLst/>
              <a:gdLst>
                <a:gd name="T0" fmla="*/ 152 w 154"/>
                <a:gd name="T1" fmla="*/ 67 h 175"/>
                <a:gd name="T2" fmla="*/ 146 w 154"/>
                <a:gd name="T3" fmla="*/ 43 h 175"/>
                <a:gd name="T4" fmla="*/ 134 w 154"/>
                <a:gd name="T5" fmla="*/ 23 h 175"/>
                <a:gd name="T6" fmla="*/ 133 w 154"/>
                <a:gd name="T7" fmla="*/ 21 h 175"/>
                <a:gd name="T8" fmla="*/ 131 w 154"/>
                <a:gd name="T9" fmla="*/ 20 h 175"/>
                <a:gd name="T10" fmla="*/ 119 w 154"/>
                <a:gd name="T11" fmla="*/ 13 h 175"/>
                <a:gd name="T12" fmla="*/ 86 w 154"/>
                <a:gd name="T13" fmla="*/ 1 h 175"/>
                <a:gd name="T14" fmla="*/ 52 w 154"/>
                <a:gd name="T15" fmla="*/ 1 h 175"/>
                <a:gd name="T16" fmla="*/ 24 w 154"/>
                <a:gd name="T17" fmla="*/ 17 h 175"/>
                <a:gd name="T18" fmla="*/ 6 w 154"/>
                <a:gd name="T19" fmla="*/ 47 h 175"/>
                <a:gd name="T20" fmla="*/ 0 w 154"/>
                <a:gd name="T21" fmla="*/ 84 h 175"/>
                <a:gd name="T22" fmla="*/ 3 w 154"/>
                <a:gd name="T23" fmla="*/ 111 h 175"/>
                <a:gd name="T24" fmla="*/ 13 w 154"/>
                <a:gd name="T25" fmla="*/ 135 h 175"/>
                <a:gd name="T26" fmla="*/ 27 w 154"/>
                <a:gd name="T27" fmla="*/ 155 h 175"/>
                <a:gd name="T28" fmla="*/ 46 w 154"/>
                <a:gd name="T29" fmla="*/ 168 h 175"/>
                <a:gd name="T30" fmla="*/ 69 w 154"/>
                <a:gd name="T31" fmla="*/ 175 h 175"/>
                <a:gd name="T32" fmla="*/ 93 w 154"/>
                <a:gd name="T33" fmla="*/ 174 h 175"/>
                <a:gd name="T34" fmla="*/ 114 w 154"/>
                <a:gd name="T35" fmla="*/ 164 h 175"/>
                <a:gd name="T36" fmla="*/ 131 w 154"/>
                <a:gd name="T37" fmla="*/ 149 h 175"/>
                <a:gd name="T38" fmla="*/ 144 w 154"/>
                <a:gd name="T39" fmla="*/ 127 h 175"/>
                <a:gd name="T40" fmla="*/ 152 w 154"/>
                <a:gd name="T41" fmla="*/ 102 h 175"/>
                <a:gd name="T42" fmla="*/ 145 w 154"/>
                <a:gd name="T43" fmla="*/ 84 h 175"/>
                <a:gd name="T44" fmla="*/ 142 w 154"/>
                <a:gd name="T45" fmla="*/ 108 h 175"/>
                <a:gd name="T46" fmla="*/ 133 w 154"/>
                <a:gd name="T47" fmla="*/ 129 h 175"/>
                <a:gd name="T48" fmla="*/ 120 w 154"/>
                <a:gd name="T49" fmla="*/ 146 h 175"/>
                <a:gd name="T50" fmla="*/ 103 w 154"/>
                <a:gd name="T51" fmla="*/ 158 h 175"/>
                <a:gd name="T52" fmla="*/ 84 w 154"/>
                <a:gd name="T53" fmla="*/ 164 h 175"/>
                <a:gd name="T54" fmla="*/ 64 w 154"/>
                <a:gd name="T55" fmla="*/ 163 h 175"/>
                <a:gd name="T56" fmla="*/ 44 w 154"/>
                <a:gd name="T57" fmla="*/ 155 h 175"/>
                <a:gd name="T58" fmla="*/ 28 w 154"/>
                <a:gd name="T59" fmla="*/ 141 h 175"/>
                <a:gd name="T60" fmla="*/ 17 w 154"/>
                <a:gd name="T61" fmla="*/ 122 h 175"/>
                <a:gd name="T62" fmla="*/ 10 w 154"/>
                <a:gd name="T63" fmla="*/ 101 h 175"/>
                <a:gd name="T64" fmla="*/ 9 w 154"/>
                <a:gd name="T65" fmla="*/ 75 h 175"/>
                <a:gd name="T66" fmla="*/ 14 w 154"/>
                <a:gd name="T67" fmla="*/ 53 h 175"/>
                <a:gd name="T68" fmla="*/ 24 w 154"/>
                <a:gd name="T69" fmla="*/ 32 h 175"/>
                <a:gd name="T70" fmla="*/ 38 w 154"/>
                <a:gd name="T71" fmla="*/ 17 h 175"/>
                <a:gd name="T72" fmla="*/ 57 w 154"/>
                <a:gd name="T73" fmla="*/ 7 h 175"/>
                <a:gd name="T74" fmla="*/ 77 w 154"/>
                <a:gd name="T75" fmla="*/ 2 h 175"/>
                <a:gd name="T76" fmla="*/ 97 w 154"/>
                <a:gd name="T77" fmla="*/ 7 h 175"/>
                <a:gd name="T78" fmla="*/ 115 w 154"/>
                <a:gd name="T79" fmla="*/ 17 h 175"/>
                <a:gd name="T80" fmla="*/ 129 w 154"/>
                <a:gd name="T81" fmla="*/ 32 h 175"/>
                <a:gd name="T82" fmla="*/ 139 w 154"/>
                <a:gd name="T83" fmla="*/ 53 h 175"/>
                <a:gd name="T84" fmla="*/ 144 w 154"/>
                <a:gd name="T85" fmla="*/ 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75">
                  <a:moveTo>
                    <a:pt x="154" y="84"/>
                  </a:moveTo>
                  <a:lnTo>
                    <a:pt x="153" y="75"/>
                  </a:lnTo>
                  <a:lnTo>
                    <a:pt x="152" y="67"/>
                  </a:lnTo>
                  <a:lnTo>
                    <a:pt x="151" y="59"/>
                  </a:lnTo>
                  <a:lnTo>
                    <a:pt x="148" y="50"/>
                  </a:lnTo>
                  <a:lnTo>
                    <a:pt x="146" y="43"/>
                  </a:lnTo>
                  <a:lnTo>
                    <a:pt x="142" y="36"/>
                  </a:lnTo>
                  <a:lnTo>
                    <a:pt x="138" y="29"/>
                  </a:lnTo>
                  <a:lnTo>
                    <a:pt x="134" y="23"/>
                  </a:lnTo>
                  <a:lnTo>
                    <a:pt x="134" y="23"/>
                  </a:lnTo>
                  <a:lnTo>
                    <a:pt x="133" y="21"/>
                  </a:lnTo>
                  <a:lnTo>
                    <a:pt x="133" y="21"/>
                  </a:lnTo>
                  <a:lnTo>
                    <a:pt x="132" y="21"/>
                  </a:lnTo>
                  <a:lnTo>
                    <a:pt x="131" y="20"/>
                  </a:lnTo>
                  <a:lnTo>
                    <a:pt x="131" y="20"/>
                  </a:lnTo>
                  <a:lnTo>
                    <a:pt x="130" y="20"/>
                  </a:lnTo>
                  <a:lnTo>
                    <a:pt x="130" y="19"/>
                  </a:lnTo>
                  <a:lnTo>
                    <a:pt x="119" y="13"/>
                  </a:lnTo>
                  <a:lnTo>
                    <a:pt x="108" y="8"/>
                  </a:lnTo>
                  <a:lnTo>
                    <a:pt x="97" y="4"/>
                  </a:lnTo>
                  <a:lnTo>
                    <a:pt x="86" y="1"/>
                  </a:lnTo>
                  <a:lnTo>
                    <a:pt x="75" y="0"/>
                  </a:lnTo>
                  <a:lnTo>
                    <a:pt x="64" y="0"/>
                  </a:lnTo>
                  <a:lnTo>
                    <a:pt x="52" y="1"/>
                  </a:lnTo>
                  <a:lnTo>
                    <a:pt x="40" y="2"/>
                  </a:lnTo>
                  <a:lnTo>
                    <a:pt x="32" y="9"/>
                  </a:lnTo>
                  <a:lnTo>
                    <a:pt x="24" y="17"/>
                  </a:lnTo>
                  <a:lnTo>
                    <a:pt x="17" y="26"/>
                  </a:lnTo>
                  <a:lnTo>
                    <a:pt x="11" y="36"/>
                  </a:lnTo>
                  <a:lnTo>
                    <a:pt x="6" y="47"/>
                  </a:lnTo>
                  <a:lnTo>
                    <a:pt x="3" y="59"/>
                  </a:lnTo>
                  <a:lnTo>
                    <a:pt x="0" y="71"/>
                  </a:lnTo>
                  <a:lnTo>
                    <a:pt x="0" y="84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1"/>
                  </a:lnTo>
                  <a:lnTo>
                    <a:pt x="6" y="120"/>
                  </a:lnTo>
                  <a:lnTo>
                    <a:pt x="9" y="127"/>
                  </a:lnTo>
                  <a:lnTo>
                    <a:pt x="13" y="135"/>
                  </a:lnTo>
                  <a:lnTo>
                    <a:pt x="17" y="143"/>
                  </a:lnTo>
                  <a:lnTo>
                    <a:pt x="22" y="149"/>
                  </a:lnTo>
                  <a:lnTo>
                    <a:pt x="27" y="155"/>
                  </a:lnTo>
                  <a:lnTo>
                    <a:pt x="33" y="159"/>
                  </a:lnTo>
                  <a:lnTo>
                    <a:pt x="40" y="164"/>
                  </a:lnTo>
                  <a:lnTo>
                    <a:pt x="46" y="168"/>
                  </a:lnTo>
                  <a:lnTo>
                    <a:pt x="54" y="171"/>
                  </a:lnTo>
                  <a:lnTo>
                    <a:pt x="62" y="174"/>
                  </a:lnTo>
                  <a:lnTo>
                    <a:pt x="69" y="175"/>
                  </a:lnTo>
                  <a:lnTo>
                    <a:pt x="77" y="175"/>
                  </a:lnTo>
                  <a:lnTo>
                    <a:pt x="85" y="175"/>
                  </a:lnTo>
                  <a:lnTo>
                    <a:pt x="93" y="174"/>
                  </a:lnTo>
                  <a:lnTo>
                    <a:pt x="100" y="171"/>
                  </a:lnTo>
                  <a:lnTo>
                    <a:pt x="107" y="168"/>
                  </a:lnTo>
                  <a:lnTo>
                    <a:pt x="114" y="164"/>
                  </a:lnTo>
                  <a:lnTo>
                    <a:pt x="120" y="159"/>
                  </a:lnTo>
                  <a:lnTo>
                    <a:pt x="126" y="155"/>
                  </a:lnTo>
                  <a:lnTo>
                    <a:pt x="131" y="149"/>
                  </a:lnTo>
                  <a:lnTo>
                    <a:pt x="136" y="143"/>
                  </a:lnTo>
                  <a:lnTo>
                    <a:pt x="140" y="135"/>
                  </a:lnTo>
                  <a:lnTo>
                    <a:pt x="144" y="127"/>
                  </a:lnTo>
                  <a:lnTo>
                    <a:pt x="148" y="120"/>
                  </a:lnTo>
                  <a:lnTo>
                    <a:pt x="150" y="111"/>
                  </a:lnTo>
                  <a:lnTo>
                    <a:pt x="152" y="102"/>
                  </a:lnTo>
                  <a:lnTo>
                    <a:pt x="153" y="93"/>
                  </a:lnTo>
                  <a:lnTo>
                    <a:pt x="154" y="84"/>
                  </a:lnTo>
                  <a:close/>
                  <a:moveTo>
                    <a:pt x="145" y="84"/>
                  </a:moveTo>
                  <a:lnTo>
                    <a:pt x="144" y="92"/>
                  </a:lnTo>
                  <a:lnTo>
                    <a:pt x="143" y="101"/>
                  </a:lnTo>
                  <a:lnTo>
                    <a:pt x="142" y="108"/>
                  </a:lnTo>
                  <a:lnTo>
                    <a:pt x="139" y="115"/>
                  </a:lnTo>
                  <a:lnTo>
                    <a:pt x="136" y="122"/>
                  </a:lnTo>
                  <a:lnTo>
                    <a:pt x="133" y="129"/>
                  </a:lnTo>
                  <a:lnTo>
                    <a:pt x="129" y="135"/>
                  </a:lnTo>
                  <a:lnTo>
                    <a:pt x="125" y="141"/>
                  </a:lnTo>
                  <a:lnTo>
                    <a:pt x="120" y="146"/>
                  </a:lnTo>
                  <a:lnTo>
                    <a:pt x="115" y="151"/>
                  </a:lnTo>
                  <a:lnTo>
                    <a:pt x="109" y="155"/>
                  </a:lnTo>
                  <a:lnTo>
                    <a:pt x="103" y="158"/>
                  </a:lnTo>
                  <a:lnTo>
                    <a:pt x="97" y="161"/>
                  </a:lnTo>
                  <a:lnTo>
                    <a:pt x="91" y="163"/>
                  </a:lnTo>
                  <a:lnTo>
                    <a:pt x="84" y="164"/>
                  </a:lnTo>
                  <a:lnTo>
                    <a:pt x="77" y="164"/>
                  </a:lnTo>
                  <a:lnTo>
                    <a:pt x="70" y="164"/>
                  </a:lnTo>
                  <a:lnTo>
                    <a:pt x="64" y="163"/>
                  </a:lnTo>
                  <a:lnTo>
                    <a:pt x="57" y="161"/>
                  </a:lnTo>
                  <a:lnTo>
                    <a:pt x="51" y="158"/>
                  </a:lnTo>
                  <a:lnTo>
                    <a:pt x="44" y="155"/>
                  </a:lnTo>
                  <a:lnTo>
                    <a:pt x="38" y="151"/>
                  </a:lnTo>
                  <a:lnTo>
                    <a:pt x="33" y="146"/>
                  </a:lnTo>
                  <a:lnTo>
                    <a:pt x="28" y="141"/>
                  </a:lnTo>
                  <a:lnTo>
                    <a:pt x="24" y="135"/>
                  </a:lnTo>
                  <a:lnTo>
                    <a:pt x="20" y="129"/>
                  </a:lnTo>
                  <a:lnTo>
                    <a:pt x="17" y="122"/>
                  </a:lnTo>
                  <a:lnTo>
                    <a:pt x="14" y="115"/>
                  </a:lnTo>
                  <a:lnTo>
                    <a:pt x="12" y="108"/>
                  </a:lnTo>
                  <a:lnTo>
                    <a:pt x="10" y="101"/>
                  </a:lnTo>
                  <a:lnTo>
                    <a:pt x="9" y="92"/>
                  </a:lnTo>
                  <a:lnTo>
                    <a:pt x="9" y="84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2" y="60"/>
                  </a:lnTo>
                  <a:lnTo>
                    <a:pt x="14" y="53"/>
                  </a:lnTo>
                  <a:lnTo>
                    <a:pt x="17" y="45"/>
                  </a:lnTo>
                  <a:lnTo>
                    <a:pt x="20" y="38"/>
                  </a:lnTo>
                  <a:lnTo>
                    <a:pt x="24" y="32"/>
                  </a:lnTo>
                  <a:lnTo>
                    <a:pt x="28" y="26"/>
                  </a:lnTo>
                  <a:lnTo>
                    <a:pt x="33" y="21"/>
                  </a:lnTo>
                  <a:lnTo>
                    <a:pt x="38" y="17"/>
                  </a:lnTo>
                  <a:lnTo>
                    <a:pt x="44" y="13"/>
                  </a:lnTo>
                  <a:lnTo>
                    <a:pt x="51" y="9"/>
                  </a:lnTo>
                  <a:lnTo>
                    <a:pt x="57" y="7"/>
                  </a:lnTo>
                  <a:lnTo>
                    <a:pt x="64" y="5"/>
                  </a:lnTo>
                  <a:lnTo>
                    <a:pt x="70" y="4"/>
                  </a:lnTo>
                  <a:lnTo>
                    <a:pt x="77" y="2"/>
                  </a:lnTo>
                  <a:lnTo>
                    <a:pt x="84" y="4"/>
                  </a:lnTo>
                  <a:lnTo>
                    <a:pt x="91" y="5"/>
                  </a:lnTo>
                  <a:lnTo>
                    <a:pt x="97" y="7"/>
                  </a:lnTo>
                  <a:lnTo>
                    <a:pt x="103" y="9"/>
                  </a:lnTo>
                  <a:lnTo>
                    <a:pt x="109" y="13"/>
                  </a:lnTo>
                  <a:lnTo>
                    <a:pt x="115" y="17"/>
                  </a:lnTo>
                  <a:lnTo>
                    <a:pt x="120" y="21"/>
                  </a:lnTo>
                  <a:lnTo>
                    <a:pt x="125" y="26"/>
                  </a:lnTo>
                  <a:lnTo>
                    <a:pt x="129" y="32"/>
                  </a:lnTo>
                  <a:lnTo>
                    <a:pt x="133" y="38"/>
                  </a:lnTo>
                  <a:lnTo>
                    <a:pt x="136" y="45"/>
                  </a:lnTo>
                  <a:lnTo>
                    <a:pt x="139" y="53"/>
                  </a:lnTo>
                  <a:lnTo>
                    <a:pt x="142" y="60"/>
                  </a:lnTo>
                  <a:lnTo>
                    <a:pt x="143" y="67"/>
                  </a:lnTo>
                  <a:lnTo>
                    <a:pt x="144" y="75"/>
                  </a:lnTo>
                  <a:lnTo>
                    <a:pt x="145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16" name="Freeform 32"/>
            <p:cNvSpPr>
              <a:spLocks noEditPoints="1"/>
            </p:cNvSpPr>
            <p:nvPr/>
          </p:nvSpPr>
          <p:spPr bwMode="auto">
            <a:xfrm>
              <a:off x="1147" y="2645"/>
              <a:ext cx="29" cy="29"/>
            </a:xfrm>
            <a:custGeom>
              <a:avLst/>
              <a:gdLst>
                <a:gd name="T0" fmla="*/ 143 w 145"/>
                <a:gd name="T1" fmla="*/ 62 h 170"/>
                <a:gd name="T2" fmla="*/ 131 w 145"/>
                <a:gd name="T3" fmla="*/ 33 h 170"/>
                <a:gd name="T4" fmla="*/ 113 w 145"/>
                <a:gd name="T5" fmla="*/ 12 h 170"/>
                <a:gd name="T6" fmla="*/ 92 w 145"/>
                <a:gd name="T7" fmla="*/ 4 h 170"/>
                <a:gd name="T8" fmla="*/ 71 w 145"/>
                <a:gd name="T9" fmla="*/ 0 h 170"/>
                <a:gd name="T10" fmla="*/ 51 w 145"/>
                <a:gd name="T11" fmla="*/ 1 h 170"/>
                <a:gd name="T12" fmla="*/ 34 w 145"/>
                <a:gd name="T13" fmla="*/ 11 h 170"/>
                <a:gd name="T14" fmla="*/ 12 w 145"/>
                <a:gd name="T15" fmla="*/ 36 h 170"/>
                <a:gd name="T16" fmla="*/ 4 w 145"/>
                <a:gd name="T17" fmla="*/ 55 h 170"/>
                <a:gd name="T18" fmla="*/ 0 w 145"/>
                <a:gd name="T19" fmla="*/ 77 h 170"/>
                <a:gd name="T20" fmla="*/ 2 w 145"/>
                <a:gd name="T21" fmla="*/ 101 h 170"/>
                <a:gd name="T22" fmla="*/ 9 w 145"/>
                <a:gd name="T23" fmla="*/ 125 h 170"/>
                <a:gd name="T24" fmla="*/ 21 w 145"/>
                <a:gd name="T25" fmla="*/ 145 h 170"/>
                <a:gd name="T26" fmla="*/ 38 w 145"/>
                <a:gd name="T27" fmla="*/ 159 h 170"/>
                <a:gd name="T28" fmla="*/ 59 w 145"/>
                <a:gd name="T29" fmla="*/ 169 h 170"/>
                <a:gd name="T30" fmla="*/ 80 w 145"/>
                <a:gd name="T31" fmla="*/ 170 h 170"/>
                <a:gd name="T32" fmla="*/ 101 w 145"/>
                <a:gd name="T33" fmla="*/ 163 h 170"/>
                <a:gd name="T34" fmla="*/ 119 w 145"/>
                <a:gd name="T35" fmla="*/ 151 h 170"/>
                <a:gd name="T36" fmla="*/ 133 w 145"/>
                <a:gd name="T37" fmla="*/ 132 h 170"/>
                <a:gd name="T38" fmla="*/ 142 w 145"/>
                <a:gd name="T39" fmla="*/ 109 h 170"/>
                <a:gd name="T40" fmla="*/ 145 w 145"/>
                <a:gd name="T41" fmla="*/ 84 h 170"/>
                <a:gd name="T42" fmla="*/ 135 w 145"/>
                <a:gd name="T43" fmla="*/ 99 h 170"/>
                <a:gd name="T44" fmla="*/ 128 w 145"/>
                <a:gd name="T45" fmla="*/ 120 h 170"/>
                <a:gd name="T46" fmla="*/ 118 w 145"/>
                <a:gd name="T47" fmla="*/ 138 h 170"/>
                <a:gd name="T48" fmla="*/ 103 w 145"/>
                <a:gd name="T49" fmla="*/ 150 h 170"/>
                <a:gd name="T50" fmla="*/ 86 w 145"/>
                <a:gd name="T51" fmla="*/ 158 h 170"/>
                <a:gd name="T52" fmla="*/ 67 w 145"/>
                <a:gd name="T53" fmla="*/ 159 h 170"/>
                <a:gd name="T54" fmla="*/ 49 w 145"/>
                <a:gd name="T55" fmla="*/ 153 h 170"/>
                <a:gd name="T56" fmla="*/ 32 w 145"/>
                <a:gd name="T57" fmla="*/ 143 h 170"/>
                <a:gd name="T58" fmla="*/ 20 w 145"/>
                <a:gd name="T59" fmla="*/ 126 h 170"/>
                <a:gd name="T60" fmla="*/ 12 w 145"/>
                <a:gd name="T61" fmla="*/ 107 h 170"/>
                <a:gd name="T62" fmla="*/ 9 w 145"/>
                <a:gd name="T63" fmla="*/ 84 h 170"/>
                <a:gd name="T64" fmla="*/ 12 w 145"/>
                <a:gd name="T65" fmla="*/ 61 h 170"/>
                <a:gd name="T66" fmla="*/ 20 w 145"/>
                <a:gd name="T67" fmla="*/ 42 h 170"/>
                <a:gd name="T68" fmla="*/ 32 w 145"/>
                <a:gd name="T69" fmla="*/ 25 h 170"/>
                <a:gd name="T70" fmla="*/ 49 w 145"/>
                <a:gd name="T71" fmla="*/ 14 h 170"/>
                <a:gd name="T72" fmla="*/ 67 w 145"/>
                <a:gd name="T73" fmla="*/ 8 h 170"/>
                <a:gd name="T74" fmla="*/ 86 w 145"/>
                <a:gd name="T75" fmla="*/ 9 h 170"/>
                <a:gd name="T76" fmla="*/ 103 w 145"/>
                <a:gd name="T77" fmla="*/ 18 h 170"/>
                <a:gd name="T78" fmla="*/ 118 w 145"/>
                <a:gd name="T79" fmla="*/ 30 h 170"/>
                <a:gd name="T80" fmla="*/ 128 w 145"/>
                <a:gd name="T81" fmla="*/ 48 h 170"/>
                <a:gd name="T82" fmla="*/ 135 w 145"/>
                <a:gd name="T83" fmla="*/ 6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5" h="170">
                  <a:moveTo>
                    <a:pt x="145" y="84"/>
                  </a:moveTo>
                  <a:lnTo>
                    <a:pt x="144" y="73"/>
                  </a:lnTo>
                  <a:lnTo>
                    <a:pt x="143" y="62"/>
                  </a:lnTo>
                  <a:lnTo>
                    <a:pt x="140" y="51"/>
                  </a:lnTo>
                  <a:lnTo>
                    <a:pt x="136" y="42"/>
                  </a:lnTo>
                  <a:lnTo>
                    <a:pt x="131" y="33"/>
                  </a:lnTo>
                  <a:lnTo>
                    <a:pt x="126" y="25"/>
                  </a:lnTo>
                  <a:lnTo>
                    <a:pt x="120" y="18"/>
                  </a:lnTo>
                  <a:lnTo>
                    <a:pt x="113" y="12"/>
                  </a:lnTo>
                  <a:lnTo>
                    <a:pt x="106" y="8"/>
                  </a:lnTo>
                  <a:lnTo>
                    <a:pt x="99" y="6"/>
                  </a:lnTo>
                  <a:lnTo>
                    <a:pt x="92" y="4"/>
                  </a:lnTo>
                  <a:lnTo>
                    <a:pt x="85" y="2"/>
                  </a:lnTo>
                  <a:lnTo>
                    <a:pt x="78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7" y="0"/>
                  </a:lnTo>
                  <a:lnTo>
                    <a:pt x="51" y="1"/>
                  </a:lnTo>
                  <a:lnTo>
                    <a:pt x="45" y="5"/>
                  </a:lnTo>
                  <a:lnTo>
                    <a:pt x="39" y="7"/>
                  </a:lnTo>
                  <a:lnTo>
                    <a:pt x="34" y="11"/>
                  </a:lnTo>
                  <a:lnTo>
                    <a:pt x="24" y="19"/>
                  </a:lnTo>
                  <a:lnTo>
                    <a:pt x="16" y="30"/>
                  </a:lnTo>
                  <a:lnTo>
                    <a:pt x="12" y="36"/>
                  </a:lnTo>
                  <a:lnTo>
                    <a:pt x="9" y="42"/>
                  </a:lnTo>
                  <a:lnTo>
                    <a:pt x="7" y="48"/>
                  </a:lnTo>
                  <a:lnTo>
                    <a:pt x="4" y="55"/>
                  </a:lnTo>
                  <a:lnTo>
                    <a:pt x="3" y="61"/>
                  </a:lnTo>
                  <a:lnTo>
                    <a:pt x="1" y="68"/>
                  </a:lnTo>
                  <a:lnTo>
                    <a:pt x="0" y="77"/>
                  </a:lnTo>
                  <a:lnTo>
                    <a:pt x="0" y="84"/>
                  </a:lnTo>
                  <a:lnTo>
                    <a:pt x="1" y="92"/>
                  </a:lnTo>
                  <a:lnTo>
                    <a:pt x="2" y="101"/>
                  </a:lnTo>
                  <a:lnTo>
                    <a:pt x="3" y="109"/>
                  </a:lnTo>
                  <a:lnTo>
                    <a:pt x="6" y="117"/>
                  </a:lnTo>
                  <a:lnTo>
                    <a:pt x="9" y="125"/>
                  </a:lnTo>
                  <a:lnTo>
                    <a:pt x="12" y="132"/>
                  </a:lnTo>
                  <a:lnTo>
                    <a:pt x="17" y="139"/>
                  </a:lnTo>
                  <a:lnTo>
                    <a:pt x="21" y="145"/>
                  </a:lnTo>
                  <a:lnTo>
                    <a:pt x="26" y="151"/>
                  </a:lnTo>
                  <a:lnTo>
                    <a:pt x="32" y="156"/>
                  </a:lnTo>
                  <a:lnTo>
                    <a:pt x="38" y="159"/>
                  </a:lnTo>
                  <a:lnTo>
                    <a:pt x="45" y="163"/>
                  </a:lnTo>
                  <a:lnTo>
                    <a:pt x="52" y="166"/>
                  </a:lnTo>
                  <a:lnTo>
                    <a:pt x="59" y="169"/>
                  </a:lnTo>
                  <a:lnTo>
                    <a:pt x="66" y="170"/>
                  </a:lnTo>
                  <a:lnTo>
                    <a:pt x="73" y="170"/>
                  </a:lnTo>
                  <a:lnTo>
                    <a:pt x="80" y="170"/>
                  </a:lnTo>
                  <a:lnTo>
                    <a:pt x="88" y="169"/>
                  </a:lnTo>
                  <a:lnTo>
                    <a:pt x="94" y="166"/>
                  </a:lnTo>
                  <a:lnTo>
                    <a:pt x="101" y="163"/>
                  </a:lnTo>
                  <a:lnTo>
                    <a:pt x="107" y="159"/>
                  </a:lnTo>
                  <a:lnTo>
                    <a:pt x="113" y="156"/>
                  </a:lnTo>
                  <a:lnTo>
                    <a:pt x="119" y="151"/>
                  </a:lnTo>
                  <a:lnTo>
                    <a:pt x="124" y="145"/>
                  </a:lnTo>
                  <a:lnTo>
                    <a:pt x="129" y="139"/>
                  </a:lnTo>
                  <a:lnTo>
                    <a:pt x="133" y="132"/>
                  </a:lnTo>
                  <a:lnTo>
                    <a:pt x="136" y="125"/>
                  </a:lnTo>
                  <a:lnTo>
                    <a:pt x="139" y="117"/>
                  </a:lnTo>
                  <a:lnTo>
                    <a:pt x="142" y="109"/>
                  </a:lnTo>
                  <a:lnTo>
                    <a:pt x="144" y="101"/>
                  </a:lnTo>
                  <a:lnTo>
                    <a:pt x="145" y="92"/>
                  </a:lnTo>
                  <a:lnTo>
                    <a:pt x="145" y="84"/>
                  </a:lnTo>
                  <a:close/>
                  <a:moveTo>
                    <a:pt x="136" y="84"/>
                  </a:moveTo>
                  <a:lnTo>
                    <a:pt x="136" y="91"/>
                  </a:lnTo>
                  <a:lnTo>
                    <a:pt x="135" y="99"/>
                  </a:lnTo>
                  <a:lnTo>
                    <a:pt x="133" y="107"/>
                  </a:lnTo>
                  <a:lnTo>
                    <a:pt x="131" y="113"/>
                  </a:lnTo>
                  <a:lnTo>
                    <a:pt x="128" y="120"/>
                  </a:lnTo>
                  <a:lnTo>
                    <a:pt x="125" y="126"/>
                  </a:lnTo>
                  <a:lnTo>
                    <a:pt x="122" y="132"/>
                  </a:lnTo>
                  <a:lnTo>
                    <a:pt x="118" y="138"/>
                  </a:lnTo>
                  <a:lnTo>
                    <a:pt x="113" y="143"/>
                  </a:lnTo>
                  <a:lnTo>
                    <a:pt x="108" y="146"/>
                  </a:lnTo>
                  <a:lnTo>
                    <a:pt x="103" y="150"/>
                  </a:lnTo>
                  <a:lnTo>
                    <a:pt x="98" y="153"/>
                  </a:lnTo>
                  <a:lnTo>
                    <a:pt x="92" y="156"/>
                  </a:lnTo>
                  <a:lnTo>
                    <a:pt x="86" y="158"/>
                  </a:lnTo>
                  <a:lnTo>
                    <a:pt x="80" y="159"/>
                  </a:lnTo>
                  <a:lnTo>
                    <a:pt x="73" y="159"/>
                  </a:lnTo>
                  <a:lnTo>
                    <a:pt x="67" y="159"/>
                  </a:lnTo>
                  <a:lnTo>
                    <a:pt x="60" y="158"/>
                  </a:lnTo>
                  <a:lnTo>
                    <a:pt x="54" y="156"/>
                  </a:lnTo>
                  <a:lnTo>
                    <a:pt x="49" y="153"/>
                  </a:lnTo>
                  <a:lnTo>
                    <a:pt x="42" y="150"/>
                  </a:lnTo>
                  <a:lnTo>
                    <a:pt x="37" y="146"/>
                  </a:lnTo>
                  <a:lnTo>
                    <a:pt x="32" y="143"/>
                  </a:lnTo>
                  <a:lnTo>
                    <a:pt x="28" y="138"/>
                  </a:lnTo>
                  <a:lnTo>
                    <a:pt x="24" y="132"/>
                  </a:lnTo>
                  <a:lnTo>
                    <a:pt x="20" y="126"/>
                  </a:lnTo>
                  <a:lnTo>
                    <a:pt x="17" y="120"/>
                  </a:lnTo>
                  <a:lnTo>
                    <a:pt x="14" y="113"/>
                  </a:lnTo>
                  <a:lnTo>
                    <a:pt x="12" y="107"/>
                  </a:lnTo>
                  <a:lnTo>
                    <a:pt x="10" y="99"/>
                  </a:lnTo>
                  <a:lnTo>
                    <a:pt x="9" y="91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4" y="54"/>
                  </a:lnTo>
                  <a:lnTo>
                    <a:pt x="17" y="48"/>
                  </a:lnTo>
                  <a:lnTo>
                    <a:pt x="20" y="42"/>
                  </a:lnTo>
                  <a:lnTo>
                    <a:pt x="24" y="36"/>
                  </a:lnTo>
                  <a:lnTo>
                    <a:pt x="28" y="30"/>
                  </a:lnTo>
                  <a:lnTo>
                    <a:pt x="32" y="25"/>
                  </a:lnTo>
                  <a:lnTo>
                    <a:pt x="37" y="21"/>
                  </a:lnTo>
                  <a:lnTo>
                    <a:pt x="42" y="18"/>
                  </a:lnTo>
                  <a:lnTo>
                    <a:pt x="49" y="14"/>
                  </a:lnTo>
                  <a:lnTo>
                    <a:pt x="54" y="12"/>
                  </a:lnTo>
                  <a:lnTo>
                    <a:pt x="60" y="9"/>
                  </a:lnTo>
                  <a:lnTo>
                    <a:pt x="67" y="8"/>
                  </a:lnTo>
                  <a:lnTo>
                    <a:pt x="73" y="8"/>
                  </a:lnTo>
                  <a:lnTo>
                    <a:pt x="80" y="8"/>
                  </a:lnTo>
                  <a:lnTo>
                    <a:pt x="86" y="9"/>
                  </a:lnTo>
                  <a:lnTo>
                    <a:pt x="92" y="12"/>
                  </a:lnTo>
                  <a:lnTo>
                    <a:pt x="98" y="14"/>
                  </a:lnTo>
                  <a:lnTo>
                    <a:pt x="103" y="18"/>
                  </a:lnTo>
                  <a:lnTo>
                    <a:pt x="108" y="21"/>
                  </a:lnTo>
                  <a:lnTo>
                    <a:pt x="113" y="25"/>
                  </a:lnTo>
                  <a:lnTo>
                    <a:pt x="118" y="30"/>
                  </a:lnTo>
                  <a:lnTo>
                    <a:pt x="122" y="36"/>
                  </a:lnTo>
                  <a:lnTo>
                    <a:pt x="125" y="42"/>
                  </a:lnTo>
                  <a:lnTo>
                    <a:pt x="128" y="48"/>
                  </a:lnTo>
                  <a:lnTo>
                    <a:pt x="131" y="54"/>
                  </a:lnTo>
                  <a:lnTo>
                    <a:pt x="133" y="61"/>
                  </a:lnTo>
                  <a:lnTo>
                    <a:pt x="135" y="68"/>
                  </a:lnTo>
                  <a:lnTo>
                    <a:pt x="136" y="77"/>
                  </a:lnTo>
                  <a:lnTo>
                    <a:pt x="136" y="84"/>
                  </a:lnTo>
                  <a:close/>
                </a:path>
              </a:pathLst>
            </a:custGeom>
            <a:solidFill>
              <a:srgbClr val="F8D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17" name="Freeform 33"/>
            <p:cNvSpPr>
              <a:spLocks noEditPoints="1"/>
            </p:cNvSpPr>
            <p:nvPr/>
          </p:nvSpPr>
          <p:spPr bwMode="auto">
            <a:xfrm>
              <a:off x="1148" y="2646"/>
              <a:ext cx="27" cy="27"/>
            </a:xfrm>
            <a:custGeom>
              <a:avLst/>
              <a:gdLst>
                <a:gd name="T0" fmla="*/ 134 w 136"/>
                <a:gd name="T1" fmla="*/ 65 h 162"/>
                <a:gd name="T2" fmla="*/ 127 w 136"/>
                <a:gd name="T3" fmla="*/ 43 h 162"/>
                <a:gd name="T4" fmla="*/ 116 w 136"/>
                <a:gd name="T5" fmla="*/ 24 h 162"/>
                <a:gd name="T6" fmla="*/ 100 w 136"/>
                <a:gd name="T7" fmla="*/ 11 h 162"/>
                <a:gd name="T8" fmla="*/ 82 w 136"/>
                <a:gd name="T9" fmla="*/ 3 h 162"/>
                <a:gd name="T10" fmla="*/ 61 w 136"/>
                <a:gd name="T11" fmla="*/ 2 h 162"/>
                <a:gd name="T12" fmla="*/ 42 w 136"/>
                <a:gd name="T13" fmla="*/ 7 h 162"/>
                <a:gd name="T14" fmla="*/ 24 w 136"/>
                <a:gd name="T15" fmla="*/ 19 h 162"/>
                <a:gd name="T16" fmla="*/ 11 w 136"/>
                <a:gd name="T17" fmla="*/ 36 h 162"/>
                <a:gd name="T18" fmla="*/ 3 w 136"/>
                <a:gd name="T19" fmla="*/ 58 h 162"/>
                <a:gd name="T20" fmla="*/ 0 w 136"/>
                <a:gd name="T21" fmla="*/ 82 h 162"/>
                <a:gd name="T22" fmla="*/ 3 w 136"/>
                <a:gd name="T23" fmla="*/ 106 h 162"/>
                <a:gd name="T24" fmla="*/ 11 w 136"/>
                <a:gd name="T25" fmla="*/ 127 h 162"/>
                <a:gd name="T26" fmla="*/ 24 w 136"/>
                <a:gd name="T27" fmla="*/ 144 h 162"/>
                <a:gd name="T28" fmla="*/ 42 w 136"/>
                <a:gd name="T29" fmla="*/ 156 h 162"/>
                <a:gd name="T30" fmla="*/ 61 w 136"/>
                <a:gd name="T31" fmla="*/ 162 h 162"/>
                <a:gd name="T32" fmla="*/ 82 w 136"/>
                <a:gd name="T33" fmla="*/ 161 h 162"/>
                <a:gd name="T34" fmla="*/ 100 w 136"/>
                <a:gd name="T35" fmla="*/ 153 h 162"/>
                <a:gd name="T36" fmla="*/ 116 w 136"/>
                <a:gd name="T37" fmla="*/ 139 h 162"/>
                <a:gd name="T38" fmla="*/ 127 w 136"/>
                <a:gd name="T39" fmla="*/ 120 h 162"/>
                <a:gd name="T40" fmla="*/ 134 w 136"/>
                <a:gd name="T41" fmla="*/ 99 h 162"/>
                <a:gd name="T42" fmla="*/ 127 w 136"/>
                <a:gd name="T43" fmla="*/ 82 h 162"/>
                <a:gd name="T44" fmla="*/ 124 w 136"/>
                <a:gd name="T45" fmla="*/ 102 h 162"/>
                <a:gd name="T46" fmla="*/ 117 w 136"/>
                <a:gd name="T47" fmla="*/ 121 h 162"/>
                <a:gd name="T48" fmla="*/ 105 w 136"/>
                <a:gd name="T49" fmla="*/ 136 h 162"/>
                <a:gd name="T50" fmla="*/ 91 w 136"/>
                <a:gd name="T51" fmla="*/ 147 h 162"/>
                <a:gd name="T52" fmla="*/ 74 w 136"/>
                <a:gd name="T53" fmla="*/ 151 h 162"/>
                <a:gd name="T54" fmla="*/ 56 w 136"/>
                <a:gd name="T55" fmla="*/ 150 h 162"/>
                <a:gd name="T56" fmla="*/ 40 w 136"/>
                <a:gd name="T57" fmla="*/ 143 h 162"/>
                <a:gd name="T58" fmla="*/ 26 w 136"/>
                <a:gd name="T59" fmla="*/ 131 h 162"/>
                <a:gd name="T60" fmla="*/ 16 w 136"/>
                <a:gd name="T61" fmla="*/ 115 h 162"/>
                <a:gd name="T62" fmla="*/ 10 w 136"/>
                <a:gd name="T63" fmla="*/ 96 h 162"/>
                <a:gd name="T64" fmla="*/ 9 w 136"/>
                <a:gd name="T65" fmla="*/ 75 h 162"/>
                <a:gd name="T66" fmla="*/ 13 w 136"/>
                <a:gd name="T67" fmla="*/ 54 h 162"/>
                <a:gd name="T68" fmla="*/ 22 w 136"/>
                <a:gd name="T69" fmla="*/ 37 h 162"/>
                <a:gd name="T70" fmla="*/ 34 w 136"/>
                <a:gd name="T71" fmla="*/ 23 h 162"/>
                <a:gd name="T72" fmla="*/ 51 w 136"/>
                <a:gd name="T73" fmla="*/ 15 h 162"/>
                <a:gd name="T74" fmla="*/ 68 w 136"/>
                <a:gd name="T75" fmla="*/ 11 h 162"/>
                <a:gd name="T76" fmla="*/ 85 w 136"/>
                <a:gd name="T77" fmla="*/ 15 h 162"/>
                <a:gd name="T78" fmla="*/ 101 w 136"/>
                <a:gd name="T79" fmla="*/ 23 h 162"/>
                <a:gd name="T80" fmla="*/ 113 w 136"/>
                <a:gd name="T81" fmla="*/ 37 h 162"/>
                <a:gd name="T82" fmla="*/ 122 w 136"/>
                <a:gd name="T83" fmla="*/ 54 h 162"/>
                <a:gd name="T84" fmla="*/ 126 w 136"/>
                <a:gd name="T85" fmla="*/ 7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162">
                  <a:moveTo>
                    <a:pt x="136" y="82"/>
                  </a:moveTo>
                  <a:lnTo>
                    <a:pt x="135" y="73"/>
                  </a:lnTo>
                  <a:lnTo>
                    <a:pt x="134" y="65"/>
                  </a:lnTo>
                  <a:lnTo>
                    <a:pt x="133" y="58"/>
                  </a:lnTo>
                  <a:lnTo>
                    <a:pt x="130" y="51"/>
                  </a:lnTo>
                  <a:lnTo>
                    <a:pt x="127" y="43"/>
                  </a:lnTo>
                  <a:lnTo>
                    <a:pt x="124" y="36"/>
                  </a:lnTo>
                  <a:lnTo>
                    <a:pt x="120" y="30"/>
                  </a:lnTo>
                  <a:lnTo>
                    <a:pt x="116" y="24"/>
                  </a:lnTo>
                  <a:lnTo>
                    <a:pt x="111" y="19"/>
                  </a:lnTo>
                  <a:lnTo>
                    <a:pt x="106" y="15"/>
                  </a:lnTo>
                  <a:lnTo>
                    <a:pt x="100" y="11"/>
                  </a:lnTo>
                  <a:lnTo>
                    <a:pt x="94" y="7"/>
                  </a:lnTo>
                  <a:lnTo>
                    <a:pt x="88" y="5"/>
                  </a:lnTo>
                  <a:lnTo>
                    <a:pt x="82" y="3"/>
                  </a:lnTo>
                  <a:lnTo>
                    <a:pt x="75" y="2"/>
                  </a:lnTo>
                  <a:lnTo>
                    <a:pt x="68" y="0"/>
                  </a:lnTo>
                  <a:lnTo>
                    <a:pt x="61" y="2"/>
                  </a:lnTo>
                  <a:lnTo>
                    <a:pt x="55" y="3"/>
                  </a:lnTo>
                  <a:lnTo>
                    <a:pt x="48" y="5"/>
                  </a:lnTo>
                  <a:lnTo>
                    <a:pt x="42" y="7"/>
                  </a:lnTo>
                  <a:lnTo>
                    <a:pt x="35" y="11"/>
                  </a:lnTo>
                  <a:lnTo>
                    <a:pt x="29" y="15"/>
                  </a:lnTo>
                  <a:lnTo>
                    <a:pt x="24" y="19"/>
                  </a:lnTo>
                  <a:lnTo>
                    <a:pt x="19" y="24"/>
                  </a:lnTo>
                  <a:lnTo>
                    <a:pt x="15" y="30"/>
                  </a:lnTo>
                  <a:lnTo>
                    <a:pt x="11" y="36"/>
                  </a:lnTo>
                  <a:lnTo>
                    <a:pt x="8" y="43"/>
                  </a:lnTo>
                  <a:lnTo>
                    <a:pt x="5" y="51"/>
                  </a:lnTo>
                  <a:lnTo>
                    <a:pt x="3" y="58"/>
                  </a:lnTo>
                  <a:lnTo>
                    <a:pt x="1" y="65"/>
                  </a:lnTo>
                  <a:lnTo>
                    <a:pt x="0" y="73"/>
                  </a:lnTo>
                  <a:lnTo>
                    <a:pt x="0" y="82"/>
                  </a:lnTo>
                  <a:lnTo>
                    <a:pt x="0" y="90"/>
                  </a:lnTo>
                  <a:lnTo>
                    <a:pt x="1" y="99"/>
                  </a:lnTo>
                  <a:lnTo>
                    <a:pt x="3" y="106"/>
                  </a:lnTo>
                  <a:lnTo>
                    <a:pt x="5" y="113"/>
                  </a:lnTo>
                  <a:lnTo>
                    <a:pt x="8" y="120"/>
                  </a:lnTo>
                  <a:lnTo>
                    <a:pt x="11" y="127"/>
                  </a:lnTo>
                  <a:lnTo>
                    <a:pt x="15" y="133"/>
                  </a:lnTo>
                  <a:lnTo>
                    <a:pt x="19" y="139"/>
                  </a:lnTo>
                  <a:lnTo>
                    <a:pt x="24" y="144"/>
                  </a:lnTo>
                  <a:lnTo>
                    <a:pt x="29" y="149"/>
                  </a:lnTo>
                  <a:lnTo>
                    <a:pt x="35" y="153"/>
                  </a:lnTo>
                  <a:lnTo>
                    <a:pt x="42" y="156"/>
                  </a:lnTo>
                  <a:lnTo>
                    <a:pt x="48" y="159"/>
                  </a:lnTo>
                  <a:lnTo>
                    <a:pt x="55" y="161"/>
                  </a:lnTo>
                  <a:lnTo>
                    <a:pt x="61" y="162"/>
                  </a:lnTo>
                  <a:lnTo>
                    <a:pt x="68" y="162"/>
                  </a:lnTo>
                  <a:lnTo>
                    <a:pt x="75" y="162"/>
                  </a:lnTo>
                  <a:lnTo>
                    <a:pt x="82" y="161"/>
                  </a:lnTo>
                  <a:lnTo>
                    <a:pt x="88" y="159"/>
                  </a:lnTo>
                  <a:lnTo>
                    <a:pt x="94" y="156"/>
                  </a:lnTo>
                  <a:lnTo>
                    <a:pt x="100" y="153"/>
                  </a:lnTo>
                  <a:lnTo>
                    <a:pt x="106" y="149"/>
                  </a:lnTo>
                  <a:lnTo>
                    <a:pt x="111" y="144"/>
                  </a:lnTo>
                  <a:lnTo>
                    <a:pt x="116" y="139"/>
                  </a:lnTo>
                  <a:lnTo>
                    <a:pt x="120" y="133"/>
                  </a:lnTo>
                  <a:lnTo>
                    <a:pt x="124" y="127"/>
                  </a:lnTo>
                  <a:lnTo>
                    <a:pt x="127" y="120"/>
                  </a:lnTo>
                  <a:lnTo>
                    <a:pt x="130" y="113"/>
                  </a:lnTo>
                  <a:lnTo>
                    <a:pt x="133" y="106"/>
                  </a:lnTo>
                  <a:lnTo>
                    <a:pt x="134" y="99"/>
                  </a:lnTo>
                  <a:lnTo>
                    <a:pt x="135" y="90"/>
                  </a:lnTo>
                  <a:lnTo>
                    <a:pt x="136" y="82"/>
                  </a:lnTo>
                  <a:close/>
                  <a:moveTo>
                    <a:pt x="127" y="82"/>
                  </a:moveTo>
                  <a:lnTo>
                    <a:pt x="126" y="89"/>
                  </a:lnTo>
                  <a:lnTo>
                    <a:pt x="125" y="96"/>
                  </a:lnTo>
                  <a:lnTo>
                    <a:pt x="124" y="102"/>
                  </a:lnTo>
                  <a:lnTo>
                    <a:pt x="122" y="109"/>
                  </a:lnTo>
                  <a:lnTo>
                    <a:pt x="120" y="115"/>
                  </a:lnTo>
                  <a:lnTo>
                    <a:pt x="117" y="121"/>
                  </a:lnTo>
                  <a:lnTo>
                    <a:pt x="113" y="126"/>
                  </a:lnTo>
                  <a:lnTo>
                    <a:pt x="109" y="131"/>
                  </a:lnTo>
                  <a:lnTo>
                    <a:pt x="105" y="136"/>
                  </a:lnTo>
                  <a:lnTo>
                    <a:pt x="101" y="141"/>
                  </a:lnTo>
                  <a:lnTo>
                    <a:pt x="96" y="143"/>
                  </a:lnTo>
                  <a:lnTo>
                    <a:pt x="91" y="147"/>
                  </a:lnTo>
                  <a:lnTo>
                    <a:pt x="85" y="149"/>
                  </a:lnTo>
                  <a:lnTo>
                    <a:pt x="80" y="150"/>
                  </a:lnTo>
                  <a:lnTo>
                    <a:pt x="74" y="151"/>
                  </a:lnTo>
                  <a:lnTo>
                    <a:pt x="68" y="151"/>
                  </a:lnTo>
                  <a:lnTo>
                    <a:pt x="62" y="151"/>
                  </a:lnTo>
                  <a:lnTo>
                    <a:pt x="56" y="150"/>
                  </a:lnTo>
                  <a:lnTo>
                    <a:pt x="51" y="149"/>
                  </a:lnTo>
                  <a:lnTo>
                    <a:pt x="45" y="147"/>
                  </a:lnTo>
                  <a:lnTo>
                    <a:pt x="40" y="143"/>
                  </a:lnTo>
                  <a:lnTo>
                    <a:pt x="34" y="141"/>
                  </a:lnTo>
                  <a:lnTo>
                    <a:pt x="30" y="136"/>
                  </a:lnTo>
                  <a:lnTo>
                    <a:pt x="26" y="131"/>
                  </a:lnTo>
                  <a:lnTo>
                    <a:pt x="22" y="126"/>
                  </a:lnTo>
                  <a:lnTo>
                    <a:pt x="19" y="121"/>
                  </a:lnTo>
                  <a:lnTo>
                    <a:pt x="16" y="115"/>
                  </a:lnTo>
                  <a:lnTo>
                    <a:pt x="13" y="109"/>
                  </a:lnTo>
                  <a:lnTo>
                    <a:pt x="11" y="102"/>
                  </a:lnTo>
                  <a:lnTo>
                    <a:pt x="10" y="96"/>
                  </a:lnTo>
                  <a:lnTo>
                    <a:pt x="9" y="89"/>
                  </a:lnTo>
                  <a:lnTo>
                    <a:pt x="9" y="82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1" y="61"/>
                  </a:lnTo>
                  <a:lnTo>
                    <a:pt x="13" y="54"/>
                  </a:lnTo>
                  <a:lnTo>
                    <a:pt x="16" y="48"/>
                  </a:lnTo>
                  <a:lnTo>
                    <a:pt x="19" y="42"/>
                  </a:lnTo>
                  <a:lnTo>
                    <a:pt x="22" y="37"/>
                  </a:lnTo>
                  <a:lnTo>
                    <a:pt x="26" y="33"/>
                  </a:lnTo>
                  <a:lnTo>
                    <a:pt x="30" y="28"/>
                  </a:lnTo>
                  <a:lnTo>
                    <a:pt x="34" y="23"/>
                  </a:lnTo>
                  <a:lnTo>
                    <a:pt x="40" y="21"/>
                  </a:lnTo>
                  <a:lnTo>
                    <a:pt x="45" y="17"/>
                  </a:lnTo>
                  <a:lnTo>
                    <a:pt x="51" y="15"/>
                  </a:lnTo>
                  <a:lnTo>
                    <a:pt x="56" y="13"/>
                  </a:lnTo>
                  <a:lnTo>
                    <a:pt x="62" y="12"/>
                  </a:lnTo>
                  <a:lnTo>
                    <a:pt x="68" y="11"/>
                  </a:lnTo>
                  <a:lnTo>
                    <a:pt x="74" y="12"/>
                  </a:lnTo>
                  <a:lnTo>
                    <a:pt x="80" y="13"/>
                  </a:lnTo>
                  <a:lnTo>
                    <a:pt x="85" y="15"/>
                  </a:lnTo>
                  <a:lnTo>
                    <a:pt x="91" y="17"/>
                  </a:lnTo>
                  <a:lnTo>
                    <a:pt x="96" y="21"/>
                  </a:lnTo>
                  <a:lnTo>
                    <a:pt x="101" y="23"/>
                  </a:lnTo>
                  <a:lnTo>
                    <a:pt x="105" y="28"/>
                  </a:lnTo>
                  <a:lnTo>
                    <a:pt x="109" y="33"/>
                  </a:lnTo>
                  <a:lnTo>
                    <a:pt x="113" y="37"/>
                  </a:lnTo>
                  <a:lnTo>
                    <a:pt x="117" y="42"/>
                  </a:lnTo>
                  <a:lnTo>
                    <a:pt x="120" y="48"/>
                  </a:lnTo>
                  <a:lnTo>
                    <a:pt x="122" y="54"/>
                  </a:lnTo>
                  <a:lnTo>
                    <a:pt x="124" y="61"/>
                  </a:lnTo>
                  <a:lnTo>
                    <a:pt x="125" y="67"/>
                  </a:lnTo>
                  <a:lnTo>
                    <a:pt x="126" y="75"/>
                  </a:lnTo>
                  <a:lnTo>
                    <a:pt x="127" y="82"/>
                  </a:lnTo>
                  <a:close/>
                </a:path>
              </a:pathLst>
            </a:custGeom>
            <a:solidFill>
              <a:srgbClr val="F9DA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18" name="Freeform 34"/>
            <p:cNvSpPr>
              <a:spLocks noEditPoints="1"/>
            </p:cNvSpPr>
            <p:nvPr/>
          </p:nvSpPr>
          <p:spPr bwMode="auto">
            <a:xfrm>
              <a:off x="1149" y="2647"/>
              <a:ext cx="25" cy="25"/>
            </a:xfrm>
            <a:custGeom>
              <a:avLst/>
              <a:gdLst>
                <a:gd name="T0" fmla="*/ 127 w 127"/>
                <a:gd name="T1" fmla="*/ 69 h 151"/>
                <a:gd name="T2" fmla="*/ 124 w 127"/>
                <a:gd name="T3" fmla="*/ 53 h 151"/>
                <a:gd name="T4" fmla="*/ 119 w 127"/>
                <a:gd name="T5" fmla="*/ 40 h 151"/>
                <a:gd name="T6" fmla="*/ 113 w 127"/>
                <a:gd name="T7" fmla="*/ 28 h 151"/>
                <a:gd name="T8" fmla="*/ 104 w 127"/>
                <a:gd name="T9" fmla="*/ 17 h 151"/>
                <a:gd name="T10" fmla="*/ 94 w 127"/>
                <a:gd name="T11" fmla="*/ 10 h 151"/>
                <a:gd name="T12" fmla="*/ 83 w 127"/>
                <a:gd name="T13" fmla="*/ 4 h 151"/>
                <a:gd name="T14" fmla="*/ 71 w 127"/>
                <a:gd name="T15" fmla="*/ 0 h 151"/>
                <a:gd name="T16" fmla="*/ 58 w 127"/>
                <a:gd name="T17" fmla="*/ 0 h 151"/>
                <a:gd name="T18" fmla="*/ 45 w 127"/>
                <a:gd name="T19" fmla="*/ 4 h 151"/>
                <a:gd name="T20" fmla="*/ 33 w 127"/>
                <a:gd name="T21" fmla="*/ 10 h 151"/>
                <a:gd name="T22" fmla="*/ 23 w 127"/>
                <a:gd name="T23" fmla="*/ 17 h 151"/>
                <a:gd name="T24" fmla="*/ 15 w 127"/>
                <a:gd name="T25" fmla="*/ 28 h 151"/>
                <a:gd name="T26" fmla="*/ 8 w 127"/>
                <a:gd name="T27" fmla="*/ 40 h 151"/>
                <a:gd name="T28" fmla="*/ 3 w 127"/>
                <a:gd name="T29" fmla="*/ 53 h 151"/>
                <a:gd name="T30" fmla="*/ 0 w 127"/>
                <a:gd name="T31" fmla="*/ 69 h 151"/>
                <a:gd name="T32" fmla="*/ 0 w 127"/>
                <a:gd name="T33" fmla="*/ 83 h 151"/>
                <a:gd name="T34" fmla="*/ 3 w 127"/>
                <a:gd name="T35" fmla="*/ 99 h 151"/>
                <a:gd name="T36" fmla="*/ 8 w 127"/>
                <a:gd name="T37" fmla="*/ 112 h 151"/>
                <a:gd name="T38" fmla="*/ 15 w 127"/>
                <a:gd name="T39" fmla="*/ 124 h 151"/>
                <a:gd name="T40" fmla="*/ 23 w 127"/>
                <a:gd name="T41" fmla="*/ 135 h 151"/>
                <a:gd name="T42" fmla="*/ 33 w 127"/>
                <a:gd name="T43" fmla="*/ 142 h 151"/>
                <a:gd name="T44" fmla="*/ 45 w 127"/>
                <a:gd name="T45" fmla="*/ 148 h 151"/>
                <a:gd name="T46" fmla="*/ 58 w 127"/>
                <a:gd name="T47" fmla="*/ 151 h 151"/>
                <a:gd name="T48" fmla="*/ 71 w 127"/>
                <a:gd name="T49" fmla="*/ 151 h 151"/>
                <a:gd name="T50" fmla="*/ 83 w 127"/>
                <a:gd name="T51" fmla="*/ 148 h 151"/>
                <a:gd name="T52" fmla="*/ 94 w 127"/>
                <a:gd name="T53" fmla="*/ 142 h 151"/>
                <a:gd name="T54" fmla="*/ 104 w 127"/>
                <a:gd name="T55" fmla="*/ 135 h 151"/>
                <a:gd name="T56" fmla="*/ 113 w 127"/>
                <a:gd name="T57" fmla="*/ 124 h 151"/>
                <a:gd name="T58" fmla="*/ 119 w 127"/>
                <a:gd name="T59" fmla="*/ 112 h 151"/>
                <a:gd name="T60" fmla="*/ 124 w 127"/>
                <a:gd name="T61" fmla="*/ 99 h 151"/>
                <a:gd name="T62" fmla="*/ 127 w 127"/>
                <a:gd name="T63" fmla="*/ 83 h 151"/>
                <a:gd name="T64" fmla="*/ 118 w 127"/>
                <a:gd name="T65" fmla="*/ 76 h 151"/>
                <a:gd name="T66" fmla="*/ 117 w 127"/>
                <a:gd name="T67" fmla="*/ 89 h 151"/>
                <a:gd name="T68" fmla="*/ 114 w 127"/>
                <a:gd name="T69" fmla="*/ 101 h 151"/>
                <a:gd name="T70" fmla="*/ 102 w 127"/>
                <a:gd name="T71" fmla="*/ 121 h 151"/>
                <a:gd name="T72" fmla="*/ 85 w 127"/>
                <a:gd name="T73" fmla="*/ 136 h 151"/>
                <a:gd name="T74" fmla="*/ 75 w 127"/>
                <a:gd name="T75" fmla="*/ 139 h 151"/>
                <a:gd name="T76" fmla="*/ 64 w 127"/>
                <a:gd name="T77" fmla="*/ 141 h 151"/>
                <a:gd name="T78" fmla="*/ 53 w 127"/>
                <a:gd name="T79" fmla="*/ 139 h 151"/>
                <a:gd name="T80" fmla="*/ 43 w 127"/>
                <a:gd name="T81" fmla="*/ 136 h 151"/>
                <a:gd name="T82" fmla="*/ 33 w 127"/>
                <a:gd name="T83" fmla="*/ 130 h 151"/>
                <a:gd name="T84" fmla="*/ 25 w 127"/>
                <a:gd name="T85" fmla="*/ 121 h 151"/>
                <a:gd name="T86" fmla="*/ 18 w 127"/>
                <a:gd name="T87" fmla="*/ 112 h 151"/>
                <a:gd name="T88" fmla="*/ 13 w 127"/>
                <a:gd name="T89" fmla="*/ 101 h 151"/>
                <a:gd name="T90" fmla="*/ 10 w 127"/>
                <a:gd name="T91" fmla="*/ 89 h 151"/>
                <a:gd name="T92" fmla="*/ 9 w 127"/>
                <a:gd name="T93" fmla="*/ 76 h 151"/>
                <a:gd name="T94" fmla="*/ 10 w 127"/>
                <a:gd name="T95" fmla="*/ 63 h 151"/>
                <a:gd name="T96" fmla="*/ 13 w 127"/>
                <a:gd name="T97" fmla="*/ 51 h 151"/>
                <a:gd name="T98" fmla="*/ 25 w 127"/>
                <a:gd name="T99" fmla="*/ 30 h 151"/>
                <a:gd name="T100" fmla="*/ 43 w 127"/>
                <a:gd name="T101" fmla="*/ 16 h 151"/>
                <a:gd name="T102" fmla="*/ 53 w 127"/>
                <a:gd name="T103" fmla="*/ 12 h 151"/>
                <a:gd name="T104" fmla="*/ 64 w 127"/>
                <a:gd name="T105" fmla="*/ 11 h 151"/>
                <a:gd name="T106" fmla="*/ 75 w 127"/>
                <a:gd name="T107" fmla="*/ 12 h 151"/>
                <a:gd name="T108" fmla="*/ 85 w 127"/>
                <a:gd name="T109" fmla="*/ 16 h 151"/>
                <a:gd name="T110" fmla="*/ 102 w 127"/>
                <a:gd name="T111" fmla="*/ 30 h 151"/>
                <a:gd name="T112" fmla="*/ 114 w 127"/>
                <a:gd name="T113" fmla="*/ 51 h 151"/>
                <a:gd name="T114" fmla="*/ 117 w 127"/>
                <a:gd name="T115" fmla="*/ 63 h 151"/>
                <a:gd name="T116" fmla="*/ 118 w 127"/>
                <a:gd name="T117" fmla="*/ 7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7" h="151">
                  <a:moveTo>
                    <a:pt x="127" y="76"/>
                  </a:moveTo>
                  <a:lnTo>
                    <a:pt x="127" y="69"/>
                  </a:lnTo>
                  <a:lnTo>
                    <a:pt x="126" y="60"/>
                  </a:lnTo>
                  <a:lnTo>
                    <a:pt x="124" y="53"/>
                  </a:lnTo>
                  <a:lnTo>
                    <a:pt x="122" y="46"/>
                  </a:lnTo>
                  <a:lnTo>
                    <a:pt x="119" y="40"/>
                  </a:lnTo>
                  <a:lnTo>
                    <a:pt x="116" y="34"/>
                  </a:lnTo>
                  <a:lnTo>
                    <a:pt x="113" y="28"/>
                  </a:lnTo>
                  <a:lnTo>
                    <a:pt x="109" y="22"/>
                  </a:lnTo>
                  <a:lnTo>
                    <a:pt x="104" y="17"/>
                  </a:lnTo>
                  <a:lnTo>
                    <a:pt x="99" y="13"/>
                  </a:lnTo>
                  <a:lnTo>
                    <a:pt x="94" y="10"/>
                  </a:lnTo>
                  <a:lnTo>
                    <a:pt x="89" y="6"/>
                  </a:lnTo>
                  <a:lnTo>
                    <a:pt x="83" y="4"/>
                  </a:lnTo>
                  <a:lnTo>
                    <a:pt x="77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1" y="1"/>
                  </a:lnTo>
                  <a:lnTo>
                    <a:pt x="45" y="4"/>
                  </a:lnTo>
                  <a:lnTo>
                    <a:pt x="40" y="6"/>
                  </a:lnTo>
                  <a:lnTo>
                    <a:pt x="33" y="10"/>
                  </a:lnTo>
                  <a:lnTo>
                    <a:pt x="28" y="13"/>
                  </a:lnTo>
                  <a:lnTo>
                    <a:pt x="23" y="17"/>
                  </a:lnTo>
                  <a:lnTo>
                    <a:pt x="19" y="22"/>
                  </a:lnTo>
                  <a:lnTo>
                    <a:pt x="15" y="28"/>
                  </a:lnTo>
                  <a:lnTo>
                    <a:pt x="11" y="34"/>
                  </a:lnTo>
                  <a:lnTo>
                    <a:pt x="8" y="40"/>
                  </a:lnTo>
                  <a:lnTo>
                    <a:pt x="5" y="46"/>
                  </a:lnTo>
                  <a:lnTo>
                    <a:pt x="3" y="53"/>
                  </a:lnTo>
                  <a:lnTo>
                    <a:pt x="1" y="60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0" y="83"/>
                  </a:lnTo>
                  <a:lnTo>
                    <a:pt x="1" y="91"/>
                  </a:lnTo>
                  <a:lnTo>
                    <a:pt x="3" y="99"/>
                  </a:lnTo>
                  <a:lnTo>
                    <a:pt x="5" y="105"/>
                  </a:lnTo>
                  <a:lnTo>
                    <a:pt x="8" y="112"/>
                  </a:lnTo>
                  <a:lnTo>
                    <a:pt x="11" y="118"/>
                  </a:lnTo>
                  <a:lnTo>
                    <a:pt x="15" y="124"/>
                  </a:lnTo>
                  <a:lnTo>
                    <a:pt x="19" y="130"/>
                  </a:lnTo>
                  <a:lnTo>
                    <a:pt x="23" y="135"/>
                  </a:lnTo>
                  <a:lnTo>
                    <a:pt x="28" y="138"/>
                  </a:lnTo>
                  <a:lnTo>
                    <a:pt x="33" y="142"/>
                  </a:lnTo>
                  <a:lnTo>
                    <a:pt x="40" y="145"/>
                  </a:lnTo>
                  <a:lnTo>
                    <a:pt x="45" y="148"/>
                  </a:lnTo>
                  <a:lnTo>
                    <a:pt x="51" y="150"/>
                  </a:lnTo>
                  <a:lnTo>
                    <a:pt x="58" y="151"/>
                  </a:lnTo>
                  <a:lnTo>
                    <a:pt x="64" y="151"/>
                  </a:lnTo>
                  <a:lnTo>
                    <a:pt x="71" y="151"/>
                  </a:lnTo>
                  <a:lnTo>
                    <a:pt x="77" y="150"/>
                  </a:lnTo>
                  <a:lnTo>
                    <a:pt x="83" y="148"/>
                  </a:lnTo>
                  <a:lnTo>
                    <a:pt x="89" y="145"/>
                  </a:lnTo>
                  <a:lnTo>
                    <a:pt x="94" y="142"/>
                  </a:lnTo>
                  <a:lnTo>
                    <a:pt x="99" y="138"/>
                  </a:lnTo>
                  <a:lnTo>
                    <a:pt x="104" y="135"/>
                  </a:lnTo>
                  <a:lnTo>
                    <a:pt x="109" y="130"/>
                  </a:lnTo>
                  <a:lnTo>
                    <a:pt x="113" y="124"/>
                  </a:lnTo>
                  <a:lnTo>
                    <a:pt x="116" y="118"/>
                  </a:lnTo>
                  <a:lnTo>
                    <a:pt x="119" y="112"/>
                  </a:lnTo>
                  <a:lnTo>
                    <a:pt x="122" y="105"/>
                  </a:lnTo>
                  <a:lnTo>
                    <a:pt x="124" y="99"/>
                  </a:lnTo>
                  <a:lnTo>
                    <a:pt x="126" y="91"/>
                  </a:lnTo>
                  <a:lnTo>
                    <a:pt x="127" y="83"/>
                  </a:lnTo>
                  <a:lnTo>
                    <a:pt x="127" y="76"/>
                  </a:lnTo>
                  <a:close/>
                  <a:moveTo>
                    <a:pt x="118" y="76"/>
                  </a:moveTo>
                  <a:lnTo>
                    <a:pt x="118" y="82"/>
                  </a:lnTo>
                  <a:lnTo>
                    <a:pt x="117" y="89"/>
                  </a:lnTo>
                  <a:lnTo>
                    <a:pt x="116" y="95"/>
                  </a:lnTo>
                  <a:lnTo>
                    <a:pt x="114" y="101"/>
                  </a:lnTo>
                  <a:lnTo>
                    <a:pt x="109" y="112"/>
                  </a:lnTo>
                  <a:lnTo>
                    <a:pt x="102" y="121"/>
                  </a:lnTo>
                  <a:lnTo>
                    <a:pt x="94" y="130"/>
                  </a:lnTo>
                  <a:lnTo>
                    <a:pt x="85" y="136"/>
                  </a:lnTo>
                  <a:lnTo>
                    <a:pt x="80" y="138"/>
                  </a:lnTo>
                  <a:lnTo>
                    <a:pt x="75" y="139"/>
                  </a:lnTo>
                  <a:lnTo>
                    <a:pt x="70" y="141"/>
                  </a:lnTo>
                  <a:lnTo>
                    <a:pt x="64" y="141"/>
                  </a:lnTo>
                  <a:lnTo>
                    <a:pt x="59" y="141"/>
                  </a:lnTo>
                  <a:lnTo>
                    <a:pt x="53" y="139"/>
                  </a:lnTo>
                  <a:lnTo>
                    <a:pt x="48" y="138"/>
                  </a:lnTo>
                  <a:lnTo>
                    <a:pt x="43" y="136"/>
                  </a:lnTo>
                  <a:lnTo>
                    <a:pt x="38" y="132"/>
                  </a:lnTo>
                  <a:lnTo>
                    <a:pt x="33" y="130"/>
                  </a:lnTo>
                  <a:lnTo>
                    <a:pt x="29" y="126"/>
                  </a:lnTo>
                  <a:lnTo>
                    <a:pt x="25" y="121"/>
                  </a:lnTo>
                  <a:lnTo>
                    <a:pt x="21" y="117"/>
                  </a:lnTo>
                  <a:lnTo>
                    <a:pt x="18" y="112"/>
                  </a:lnTo>
                  <a:lnTo>
                    <a:pt x="16" y="107"/>
                  </a:lnTo>
                  <a:lnTo>
                    <a:pt x="13" y="101"/>
                  </a:lnTo>
                  <a:lnTo>
                    <a:pt x="12" y="95"/>
                  </a:lnTo>
                  <a:lnTo>
                    <a:pt x="10" y="89"/>
                  </a:lnTo>
                  <a:lnTo>
                    <a:pt x="9" y="82"/>
                  </a:lnTo>
                  <a:lnTo>
                    <a:pt x="9" y="76"/>
                  </a:lnTo>
                  <a:lnTo>
                    <a:pt x="9" y="69"/>
                  </a:lnTo>
                  <a:lnTo>
                    <a:pt x="10" y="63"/>
                  </a:lnTo>
                  <a:lnTo>
                    <a:pt x="12" y="57"/>
                  </a:lnTo>
                  <a:lnTo>
                    <a:pt x="13" y="51"/>
                  </a:lnTo>
                  <a:lnTo>
                    <a:pt x="18" y="40"/>
                  </a:lnTo>
                  <a:lnTo>
                    <a:pt x="25" y="30"/>
                  </a:lnTo>
                  <a:lnTo>
                    <a:pt x="33" y="22"/>
                  </a:lnTo>
                  <a:lnTo>
                    <a:pt x="43" y="16"/>
                  </a:lnTo>
                  <a:lnTo>
                    <a:pt x="48" y="13"/>
                  </a:lnTo>
                  <a:lnTo>
                    <a:pt x="53" y="12"/>
                  </a:lnTo>
                  <a:lnTo>
                    <a:pt x="59" y="11"/>
                  </a:lnTo>
                  <a:lnTo>
                    <a:pt x="64" y="11"/>
                  </a:lnTo>
                  <a:lnTo>
                    <a:pt x="70" y="11"/>
                  </a:lnTo>
                  <a:lnTo>
                    <a:pt x="75" y="12"/>
                  </a:lnTo>
                  <a:lnTo>
                    <a:pt x="80" y="13"/>
                  </a:lnTo>
                  <a:lnTo>
                    <a:pt x="85" y="16"/>
                  </a:lnTo>
                  <a:lnTo>
                    <a:pt x="94" y="22"/>
                  </a:lnTo>
                  <a:lnTo>
                    <a:pt x="102" y="30"/>
                  </a:lnTo>
                  <a:lnTo>
                    <a:pt x="109" y="40"/>
                  </a:lnTo>
                  <a:lnTo>
                    <a:pt x="114" y="51"/>
                  </a:lnTo>
                  <a:lnTo>
                    <a:pt x="116" y="57"/>
                  </a:lnTo>
                  <a:lnTo>
                    <a:pt x="117" y="63"/>
                  </a:lnTo>
                  <a:lnTo>
                    <a:pt x="118" y="69"/>
                  </a:lnTo>
                  <a:lnTo>
                    <a:pt x="118" y="76"/>
                  </a:lnTo>
                  <a:close/>
                </a:path>
              </a:pathLst>
            </a:custGeom>
            <a:solidFill>
              <a:srgbClr val="F9D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19" name="Freeform 35"/>
            <p:cNvSpPr>
              <a:spLocks noEditPoints="1"/>
            </p:cNvSpPr>
            <p:nvPr/>
          </p:nvSpPr>
          <p:spPr bwMode="auto">
            <a:xfrm>
              <a:off x="1150" y="2648"/>
              <a:ext cx="23" cy="23"/>
            </a:xfrm>
            <a:custGeom>
              <a:avLst/>
              <a:gdLst>
                <a:gd name="T0" fmla="*/ 117 w 118"/>
                <a:gd name="T1" fmla="*/ 64 h 140"/>
                <a:gd name="T2" fmla="*/ 115 w 118"/>
                <a:gd name="T3" fmla="*/ 50 h 140"/>
                <a:gd name="T4" fmla="*/ 110 w 118"/>
                <a:gd name="T5" fmla="*/ 37 h 140"/>
                <a:gd name="T6" fmla="*/ 104 w 118"/>
                <a:gd name="T7" fmla="*/ 26 h 140"/>
                <a:gd name="T8" fmla="*/ 96 w 118"/>
                <a:gd name="T9" fmla="*/ 17 h 140"/>
                <a:gd name="T10" fmla="*/ 87 w 118"/>
                <a:gd name="T11" fmla="*/ 10 h 140"/>
                <a:gd name="T12" fmla="*/ 76 w 118"/>
                <a:gd name="T13" fmla="*/ 4 h 140"/>
                <a:gd name="T14" fmla="*/ 65 w 118"/>
                <a:gd name="T15" fmla="*/ 1 h 140"/>
                <a:gd name="T16" fmla="*/ 53 w 118"/>
                <a:gd name="T17" fmla="*/ 1 h 140"/>
                <a:gd name="T18" fmla="*/ 42 w 118"/>
                <a:gd name="T19" fmla="*/ 4 h 140"/>
                <a:gd name="T20" fmla="*/ 31 w 118"/>
                <a:gd name="T21" fmla="*/ 10 h 140"/>
                <a:gd name="T22" fmla="*/ 21 w 118"/>
                <a:gd name="T23" fmla="*/ 17 h 140"/>
                <a:gd name="T24" fmla="*/ 13 w 118"/>
                <a:gd name="T25" fmla="*/ 26 h 140"/>
                <a:gd name="T26" fmla="*/ 7 w 118"/>
                <a:gd name="T27" fmla="*/ 37 h 140"/>
                <a:gd name="T28" fmla="*/ 2 w 118"/>
                <a:gd name="T29" fmla="*/ 50 h 140"/>
                <a:gd name="T30" fmla="*/ 0 w 118"/>
                <a:gd name="T31" fmla="*/ 64 h 140"/>
                <a:gd name="T32" fmla="*/ 0 w 118"/>
                <a:gd name="T33" fmla="*/ 78 h 140"/>
                <a:gd name="T34" fmla="*/ 2 w 118"/>
                <a:gd name="T35" fmla="*/ 91 h 140"/>
                <a:gd name="T36" fmla="*/ 7 w 118"/>
                <a:gd name="T37" fmla="*/ 104 h 140"/>
                <a:gd name="T38" fmla="*/ 13 w 118"/>
                <a:gd name="T39" fmla="*/ 115 h 140"/>
                <a:gd name="T40" fmla="*/ 21 w 118"/>
                <a:gd name="T41" fmla="*/ 125 h 140"/>
                <a:gd name="T42" fmla="*/ 31 w 118"/>
                <a:gd name="T43" fmla="*/ 132 h 140"/>
                <a:gd name="T44" fmla="*/ 42 w 118"/>
                <a:gd name="T45" fmla="*/ 138 h 140"/>
                <a:gd name="T46" fmla="*/ 53 w 118"/>
                <a:gd name="T47" fmla="*/ 140 h 140"/>
                <a:gd name="T48" fmla="*/ 65 w 118"/>
                <a:gd name="T49" fmla="*/ 140 h 140"/>
                <a:gd name="T50" fmla="*/ 76 w 118"/>
                <a:gd name="T51" fmla="*/ 138 h 140"/>
                <a:gd name="T52" fmla="*/ 87 w 118"/>
                <a:gd name="T53" fmla="*/ 132 h 140"/>
                <a:gd name="T54" fmla="*/ 96 w 118"/>
                <a:gd name="T55" fmla="*/ 125 h 140"/>
                <a:gd name="T56" fmla="*/ 104 w 118"/>
                <a:gd name="T57" fmla="*/ 115 h 140"/>
                <a:gd name="T58" fmla="*/ 110 w 118"/>
                <a:gd name="T59" fmla="*/ 104 h 140"/>
                <a:gd name="T60" fmla="*/ 115 w 118"/>
                <a:gd name="T61" fmla="*/ 91 h 140"/>
                <a:gd name="T62" fmla="*/ 117 w 118"/>
                <a:gd name="T63" fmla="*/ 78 h 140"/>
                <a:gd name="T64" fmla="*/ 109 w 118"/>
                <a:gd name="T65" fmla="*/ 71 h 140"/>
                <a:gd name="T66" fmla="*/ 105 w 118"/>
                <a:gd name="T67" fmla="*/ 94 h 140"/>
                <a:gd name="T68" fmla="*/ 94 w 118"/>
                <a:gd name="T69" fmla="*/ 113 h 140"/>
                <a:gd name="T70" fmla="*/ 78 w 118"/>
                <a:gd name="T71" fmla="*/ 126 h 140"/>
                <a:gd name="T72" fmla="*/ 59 w 118"/>
                <a:gd name="T73" fmla="*/ 130 h 140"/>
                <a:gd name="T74" fmla="*/ 40 w 118"/>
                <a:gd name="T75" fmla="*/ 126 h 140"/>
                <a:gd name="T76" fmla="*/ 23 w 118"/>
                <a:gd name="T77" fmla="*/ 113 h 140"/>
                <a:gd name="T78" fmla="*/ 13 w 118"/>
                <a:gd name="T79" fmla="*/ 94 h 140"/>
                <a:gd name="T80" fmla="*/ 9 w 118"/>
                <a:gd name="T81" fmla="*/ 71 h 140"/>
                <a:gd name="T82" fmla="*/ 13 w 118"/>
                <a:gd name="T83" fmla="*/ 48 h 140"/>
                <a:gd name="T84" fmla="*/ 23 w 118"/>
                <a:gd name="T85" fmla="*/ 29 h 140"/>
                <a:gd name="T86" fmla="*/ 40 w 118"/>
                <a:gd name="T87" fmla="*/ 16 h 140"/>
                <a:gd name="T88" fmla="*/ 59 w 118"/>
                <a:gd name="T89" fmla="*/ 11 h 140"/>
                <a:gd name="T90" fmla="*/ 78 w 118"/>
                <a:gd name="T91" fmla="*/ 16 h 140"/>
                <a:gd name="T92" fmla="*/ 94 w 118"/>
                <a:gd name="T93" fmla="*/ 29 h 140"/>
                <a:gd name="T94" fmla="*/ 105 w 118"/>
                <a:gd name="T95" fmla="*/ 48 h 140"/>
                <a:gd name="T96" fmla="*/ 109 w 118"/>
                <a:gd name="T97" fmla="*/ 7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8" h="140">
                  <a:moveTo>
                    <a:pt x="118" y="71"/>
                  </a:moveTo>
                  <a:lnTo>
                    <a:pt x="117" y="64"/>
                  </a:lnTo>
                  <a:lnTo>
                    <a:pt x="116" y="56"/>
                  </a:lnTo>
                  <a:lnTo>
                    <a:pt x="115" y="50"/>
                  </a:lnTo>
                  <a:lnTo>
                    <a:pt x="113" y="43"/>
                  </a:lnTo>
                  <a:lnTo>
                    <a:pt x="110" y="37"/>
                  </a:lnTo>
                  <a:lnTo>
                    <a:pt x="108" y="31"/>
                  </a:lnTo>
                  <a:lnTo>
                    <a:pt x="104" y="26"/>
                  </a:lnTo>
                  <a:lnTo>
                    <a:pt x="100" y="22"/>
                  </a:lnTo>
                  <a:lnTo>
                    <a:pt x="96" y="17"/>
                  </a:lnTo>
                  <a:lnTo>
                    <a:pt x="92" y="12"/>
                  </a:lnTo>
                  <a:lnTo>
                    <a:pt x="87" y="10"/>
                  </a:lnTo>
                  <a:lnTo>
                    <a:pt x="82" y="6"/>
                  </a:lnTo>
                  <a:lnTo>
                    <a:pt x="76" y="4"/>
                  </a:lnTo>
                  <a:lnTo>
                    <a:pt x="71" y="2"/>
                  </a:lnTo>
                  <a:lnTo>
                    <a:pt x="65" y="1"/>
                  </a:lnTo>
                  <a:lnTo>
                    <a:pt x="59" y="0"/>
                  </a:lnTo>
                  <a:lnTo>
                    <a:pt x="53" y="1"/>
                  </a:lnTo>
                  <a:lnTo>
                    <a:pt x="47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31" y="10"/>
                  </a:lnTo>
                  <a:lnTo>
                    <a:pt x="25" y="12"/>
                  </a:lnTo>
                  <a:lnTo>
                    <a:pt x="21" y="17"/>
                  </a:lnTo>
                  <a:lnTo>
                    <a:pt x="17" y="22"/>
                  </a:lnTo>
                  <a:lnTo>
                    <a:pt x="13" y="26"/>
                  </a:lnTo>
                  <a:lnTo>
                    <a:pt x="10" y="31"/>
                  </a:lnTo>
                  <a:lnTo>
                    <a:pt x="7" y="37"/>
                  </a:lnTo>
                  <a:lnTo>
                    <a:pt x="4" y="43"/>
                  </a:lnTo>
                  <a:lnTo>
                    <a:pt x="2" y="50"/>
                  </a:lnTo>
                  <a:lnTo>
                    <a:pt x="1" y="56"/>
                  </a:lnTo>
                  <a:lnTo>
                    <a:pt x="0" y="64"/>
                  </a:lnTo>
                  <a:lnTo>
                    <a:pt x="0" y="71"/>
                  </a:lnTo>
                  <a:lnTo>
                    <a:pt x="0" y="78"/>
                  </a:lnTo>
                  <a:lnTo>
                    <a:pt x="1" y="85"/>
                  </a:lnTo>
                  <a:lnTo>
                    <a:pt x="2" y="91"/>
                  </a:lnTo>
                  <a:lnTo>
                    <a:pt x="4" y="98"/>
                  </a:lnTo>
                  <a:lnTo>
                    <a:pt x="7" y="104"/>
                  </a:lnTo>
                  <a:lnTo>
                    <a:pt x="10" y="110"/>
                  </a:lnTo>
                  <a:lnTo>
                    <a:pt x="13" y="115"/>
                  </a:lnTo>
                  <a:lnTo>
                    <a:pt x="17" y="120"/>
                  </a:lnTo>
                  <a:lnTo>
                    <a:pt x="21" y="125"/>
                  </a:lnTo>
                  <a:lnTo>
                    <a:pt x="25" y="128"/>
                  </a:lnTo>
                  <a:lnTo>
                    <a:pt x="31" y="132"/>
                  </a:lnTo>
                  <a:lnTo>
                    <a:pt x="36" y="136"/>
                  </a:lnTo>
                  <a:lnTo>
                    <a:pt x="42" y="138"/>
                  </a:lnTo>
                  <a:lnTo>
                    <a:pt x="47" y="139"/>
                  </a:lnTo>
                  <a:lnTo>
                    <a:pt x="53" y="140"/>
                  </a:lnTo>
                  <a:lnTo>
                    <a:pt x="59" y="140"/>
                  </a:lnTo>
                  <a:lnTo>
                    <a:pt x="65" y="140"/>
                  </a:lnTo>
                  <a:lnTo>
                    <a:pt x="71" y="139"/>
                  </a:lnTo>
                  <a:lnTo>
                    <a:pt x="76" y="138"/>
                  </a:lnTo>
                  <a:lnTo>
                    <a:pt x="82" y="136"/>
                  </a:lnTo>
                  <a:lnTo>
                    <a:pt x="87" y="132"/>
                  </a:lnTo>
                  <a:lnTo>
                    <a:pt x="92" y="128"/>
                  </a:lnTo>
                  <a:lnTo>
                    <a:pt x="96" y="125"/>
                  </a:lnTo>
                  <a:lnTo>
                    <a:pt x="100" y="120"/>
                  </a:lnTo>
                  <a:lnTo>
                    <a:pt x="104" y="115"/>
                  </a:lnTo>
                  <a:lnTo>
                    <a:pt x="108" y="110"/>
                  </a:lnTo>
                  <a:lnTo>
                    <a:pt x="110" y="104"/>
                  </a:lnTo>
                  <a:lnTo>
                    <a:pt x="113" y="98"/>
                  </a:lnTo>
                  <a:lnTo>
                    <a:pt x="115" y="91"/>
                  </a:lnTo>
                  <a:lnTo>
                    <a:pt x="116" y="85"/>
                  </a:lnTo>
                  <a:lnTo>
                    <a:pt x="117" y="78"/>
                  </a:lnTo>
                  <a:lnTo>
                    <a:pt x="118" y="71"/>
                  </a:lnTo>
                  <a:close/>
                  <a:moveTo>
                    <a:pt x="109" y="71"/>
                  </a:moveTo>
                  <a:lnTo>
                    <a:pt x="108" y="83"/>
                  </a:lnTo>
                  <a:lnTo>
                    <a:pt x="105" y="94"/>
                  </a:lnTo>
                  <a:lnTo>
                    <a:pt x="100" y="104"/>
                  </a:lnTo>
                  <a:lnTo>
                    <a:pt x="94" y="113"/>
                  </a:lnTo>
                  <a:lnTo>
                    <a:pt x="87" y="120"/>
                  </a:lnTo>
                  <a:lnTo>
                    <a:pt x="78" y="126"/>
                  </a:lnTo>
                  <a:lnTo>
                    <a:pt x="69" y="128"/>
                  </a:lnTo>
                  <a:lnTo>
                    <a:pt x="59" y="130"/>
                  </a:lnTo>
                  <a:lnTo>
                    <a:pt x="49" y="128"/>
                  </a:lnTo>
                  <a:lnTo>
                    <a:pt x="40" y="126"/>
                  </a:lnTo>
                  <a:lnTo>
                    <a:pt x="31" y="120"/>
                  </a:lnTo>
                  <a:lnTo>
                    <a:pt x="23" y="113"/>
                  </a:lnTo>
                  <a:lnTo>
                    <a:pt x="17" y="104"/>
                  </a:lnTo>
                  <a:lnTo>
                    <a:pt x="13" y="94"/>
                  </a:lnTo>
                  <a:lnTo>
                    <a:pt x="10" y="83"/>
                  </a:lnTo>
                  <a:lnTo>
                    <a:pt x="9" y="71"/>
                  </a:lnTo>
                  <a:lnTo>
                    <a:pt x="10" y="59"/>
                  </a:lnTo>
                  <a:lnTo>
                    <a:pt x="13" y="48"/>
                  </a:lnTo>
                  <a:lnTo>
                    <a:pt x="17" y="37"/>
                  </a:lnTo>
                  <a:lnTo>
                    <a:pt x="23" y="29"/>
                  </a:lnTo>
                  <a:lnTo>
                    <a:pt x="31" y="22"/>
                  </a:lnTo>
                  <a:lnTo>
                    <a:pt x="40" y="16"/>
                  </a:lnTo>
                  <a:lnTo>
                    <a:pt x="49" y="12"/>
                  </a:lnTo>
                  <a:lnTo>
                    <a:pt x="59" y="11"/>
                  </a:lnTo>
                  <a:lnTo>
                    <a:pt x="69" y="12"/>
                  </a:lnTo>
                  <a:lnTo>
                    <a:pt x="78" y="16"/>
                  </a:lnTo>
                  <a:lnTo>
                    <a:pt x="87" y="22"/>
                  </a:lnTo>
                  <a:lnTo>
                    <a:pt x="94" y="29"/>
                  </a:lnTo>
                  <a:lnTo>
                    <a:pt x="100" y="37"/>
                  </a:lnTo>
                  <a:lnTo>
                    <a:pt x="105" y="48"/>
                  </a:lnTo>
                  <a:lnTo>
                    <a:pt x="108" y="59"/>
                  </a:lnTo>
                  <a:lnTo>
                    <a:pt x="109" y="71"/>
                  </a:lnTo>
                  <a:close/>
                </a:path>
              </a:pathLst>
            </a:custGeom>
            <a:solidFill>
              <a:srgbClr val="F9E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0" name="Freeform 36"/>
            <p:cNvSpPr>
              <a:spLocks noEditPoints="1"/>
            </p:cNvSpPr>
            <p:nvPr/>
          </p:nvSpPr>
          <p:spPr bwMode="auto">
            <a:xfrm>
              <a:off x="1151" y="2649"/>
              <a:ext cx="21" cy="21"/>
            </a:xfrm>
            <a:custGeom>
              <a:avLst/>
              <a:gdLst>
                <a:gd name="T0" fmla="*/ 109 w 109"/>
                <a:gd name="T1" fmla="*/ 58 h 130"/>
                <a:gd name="T2" fmla="*/ 107 w 109"/>
                <a:gd name="T3" fmla="*/ 46 h 130"/>
                <a:gd name="T4" fmla="*/ 100 w 109"/>
                <a:gd name="T5" fmla="*/ 29 h 130"/>
                <a:gd name="T6" fmla="*/ 85 w 109"/>
                <a:gd name="T7" fmla="*/ 11 h 130"/>
                <a:gd name="T8" fmla="*/ 71 w 109"/>
                <a:gd name="T9" fmla="*/ 2 h 130"/>
                <a:gd name="T10" fmla="*/ 61 w 109"/>
                <a:gd name="T11" fmla="*/ 0 h 130"/>
                <a:gd name="T12" fmla="*/ 50 w 109"/>
                <a:gd name="T13" fmla="*/ 0 h 130"/>
                <a:gd name="T14" fmla="*/ 39 w 109"/>
                <a:gd name="T15" fmla="*/ 2 h 130"/>
                <a:gd name="T16" fmla="*/ 24 w 109"/>
                <a:gd name="T17" fmla="*/ 11 h 130"/>
                <a:gd name="T18" fmla="*/ 9 w 109"/>
                <a:gd name="T19" fmla="*/ 29 h 130"/>
                <a:gd name="T20" fmla="*/ 3 w 109"/>
                <a:gd name="T21" fmla="*/ 46 h 130"/>
                <a:gd name="T22" fmla="*/ 0 w 109"/>
                <a:gd name="T23" fmla="*/ 58 h 130"/>
                <a:gd name="T24" fmla="*/ 0 w 109"/>
                <a:gd name="T25" fmla="*/ 71 h 130"/>
                <a:gd name="T26" fmla="*/ 3 w 109"/>
                <a:gd name="T27" fmla="*/ 84 h 130"/>
                <a:gd name="T28" fmla="*/ 7 w 109"/>
                <a:gd name="T29" fmla="*/ 96 h 130"/>
                <a:gd name="T30" fmla="*/ 12 w 109"/>
                <a:gd name="T31" fmla="*/ 106 h 130"/>
                <a:gd name="T32" fmla="*/ 20 w 109"/>
                <a:gd name="T33" fmla="*/ 115 h 130"/>
                <a:gd name="T34" fmla="*/ 29 w 109"/>
                <a:gd name="T35" fmla="*/ 121 h 130"/>
                <a:gd name="T36" fmla="*/ 39 w 109"/>
                <a:gd name="T37" fmla="*/ 127 h 130"/>
                <a:gd name="T38" fmla="*/ 50 w 109"/>
                <a:gd name="T39" fmla="*/ 130 h 130"/>
                <a:gd name="T40" fmla="*/ 61 w 109"/>
                <a:gd name="T41" fmla="*/ 130 h 130"/>
                <a:gd name="T42" fmla="*/ 71 w 109"/>
                <a:gd name="T43" fmla="*/ 127 h 130"/>
                <a:gd name="T44" fmla="*/ 85 w 109"/>
                <a:gd name="T45" fmla="*/ 119 h 130"/>
                <a:gd name="T46" fmla="*/ 100 w 109"/>
                <a:gd name="T47" fmla="*/ 101 h 130"/>
                <a:gd name="T48" fmla="*/ 107 w 109"/>
                <a:gd name="T49" fmla="*/ 84 h 130"/>
                <a:gd name="T50" fmla="*/ 109 w 109"/>
                <a:gd name="T51" fmla="*/ 71 h 130"/>
                <a:gd name="T52" fmla="*/ 100 w 109"/>
                <a:gd name="T53" fmla="*/ 65 h 130"/>
                <a:gd name="T54" fmla="*/ 97 w 109"/>
                <a:gd name="T55" fmla="*/ 85 h 130"/>
                <a:gd name="T56" fmla="*/ 87 w 109"/>
                <a:gd name="T57" fmla="*/ 103 h 130"/>
                <a:gd name="T58" fmla="*/ 73 w 109"/>
                <a:gd name="T59" fmla="*/ 114 h 130"/>
                <a:gd name="T60" fmla="*/ 55 w 109"/>
                <a:gd name="T61" fmla="*/ 119 h 130"/>
                <a:gd name="T62" fmla="*/ 38 w 109"/>
                <a:gd name="T63" fmla="*/ 114 h 130"/>
                <a:gd name="T64" fmla="*/ 22 w 109"/>
                <a:gd name="T65" fmla="*/ 103 h 130"/>
                <a:gd name="T66" fmla="*/ 13 w 109"/>
                <a:gd name="T67" fmla="*/ 85 h 130"/>
                <a:gd name="T68" fmla="*/ 9 w 109"/>
                <a:gd name="T69" fmla="*/ 65 h 130"/>
                <a:gd name="T70" fmla="*/ 13 w 109"/>
                <a:gd name="T71" fmla="*/ 43 h 130"/>
                <a:gd name="T72" fmla="*/ 22 w 109"/>
                <a:gd name="T73" fmla="*/ 26 h 130"/>
                <a:gd name="T74" fmla="*/ 38 w 109"/>
                <a:gd name="T75" fmla="*/ 16 h 130"/>
                <a:gd name="T76" fmla="*/ 55 w 109"/>
                <a:gd name="T77" fmla="*/ 11 h 130"/>
                <a:gd name="T78" fmla="*/ 73 w 109"/>
                <a:gd name="T79" fmla="*/ 16 h 130"/>
                <a:gd name="T80" fmla="*/ 87 w 109"/>
                <a:gd name="T81" fmla="*/ 26 h 130"/>
                <a:gd name="T82" fmla="*/ 97 w 109"/>
                <a:gd name="T83" fmla="*/ 43 h 130"/>
                <a:gd name="T84" fmla="*/ 100 w 109"/>
                <a:gd name="T85" fmla="*/ 6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130">
                  <a:moveTo>
                    <a:pt x="109" y="65"/>
                  </a:moveTo>
                  <a:lnTo>
                    <a:pt x="109" y="58"/>
                  </a:lnTo>
                  <a:lnTo>
                    <a:pt x="108" y="52"/>
                  </a:lnTo>
                  <a:lnTo>
                    <a:pt x="107" y="46"/>
                  </a:lnTo>
                  <a:lnTo>
                    <a:pt x="105" y="40"/>
                  </a:lnTo>
                  <a:lnTo>
                    <a:pt x="100" y="29"/>
                  </a:lnTo>
                  <a:lnTo>
                    <a:pt x="93" y="19"/>
                  </a:lnTo>
                  <a:lnTo>
                    <a:pt x="85" y="11"/>
                  </a:lnTo>
                  <a:lnTo>
                    <a:pt x="76" y="5"/>
                  </a:lnTo>
                  <a:lnTo>
                    <a:pt x="71" y="2"/>
                  </a:lnTo>
                  <a:lnTo>
                    <a:pt x="66" y="1"/>
                  </a:lnTo>
                  <a:lnTo>
                    <a:pt x="61" y="0"/>
                  </a:lnTo>
                  <a:lnTo>
                    <a:pt x="55" y="0"/>
                  </a:lnTo>
                  <a:lnTo>
                    <a:pt x="50" y="0"/>
                  </a:lnTo>
                  <a:lnTo>
                    <a:pt x="44" y="1"/>
                  </a:lnTo>
                  <a:lnTo>
                    <a:pt x="39" y="2"/>
                  </a:lnTo>
                  <a:lnTo>
                    <a:pt x="34" y="5"/>
                  </a:lnTo>
                  <a:lnTo>
                    <a:pt x="24" y="11"/>
                  </a:lnTo>
                  <a:lnTo>
                    <a:pt x="16" y="19"/>
                  </a:lnTo>
                  <a:lnTo>
                    <a:pt x="9" y="29"/>
                  </a:lnTo>
                  <a:lnTo>
                    <a:pt x="4" y="40"/>
                  </a:lnTo>
                  <a:lnTo>
                    <a:pt x="3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0" y="71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4" y="90"/>
                  </a:lnTo>
                  <a:lnTo>
                    <a:pt x="7" y="96"/>
                  </a:lnTo>
                  <a:lnTo>
                    <a:pt x="9" y="101"/>
                  </a:lnTo>
                  <a:lnTo>
                    <a:pt x="12" y="106"/>
                  </a:lnTo>
                  <a:lnTo>
                    <a:pt x="16" y="110"/>
                  </a:lnTo>
                  <a:lnTo>
                    <a:pt x="20" y="115"/>
                  </a:lnTo>
                  <a:lnTo>
                    <a:pt x="24" y="119"/>
                  </a:lnTo>
                  <a:lnTo>
                    <a:pt x="29" y="121"/>
                  </a:lnTo>
                  <a:lnTo>
                    <a:pt x="34" y="125"/>
                  </a:lnTo>
                  <a:lnTo>
                    <a:pt x="39" y="127"/>
                  </a:lnTo>
                  <a:lnTo>
                    <a:pt x="44" y="128"/>
                  </a:lnTo>
                  <a:lnTo>
                    <a:pt x="50" y="130"/>
                  </a:lnTo>
                  <a:lnTo>
                    <a:pt x="55" y="130"/>
                  </a:lnTo>
                  <a:lnTo>
                    <a:pt x="61" y="130"/>
                  </a:lnTo>
                  <a:lnTo>
                    <a:pt x="66" y="128"/>
                  </a:lnTo>
                  <a:lnTo>
                    <a:pt x="71" y="127"/>
                  </a:lnTo>
                  <a:lnTo>
                    <a:pt x="76" y="125"/>
                  </a:lnTo>
                  <a:lnTo>
                    <a:pt x="85" y="119"/>
                  </a:lnTo>
                  <a:lnTo>
                    <a:pt x="93" y="110"/>
                  </a:lnTo>
                  <a:lnTo>
                    <a:pt x="100" y="101"/>
                  </a:lnTo>
                  <a:lnTo>
                    <a:pt x="105" y="90"/>
                  </a:lnTo>
                  <a:lnTo>
                    <a:pt x="107" y="84"/>
                  </a:lnTo>
                  <a:lnTo>
                    <a:pt x="108" y="78"/>
                  </a:lnTo>
                  <a:lnTo>
                    <a:pt x="109" y="71"/>
                  </a:lnTo>
                  <a:lnTo>
                    <a:pt x="109" y="65"/>
                  </a:lnTo>
                  <a:close/>
                  <a:moveTo>
                    <a:pt x="100" y="65"/>
                  </a:moveTo>
                  <a:lnTo>
                    <a:pt x="99" y="76"/>
                  </a:lnTo>
                  <a:lnTo>
                    <a:pt x="97" y="85"/>
                  </a:lnTo>
                  <a:lnTo>
                    <a:pt x="92" y="95"/>
                  </a:lnTo>
                  <a:lnTo>
                    <a:pt x="87" y="103"/>
                  </a:lnTo>
                  <a:lnTo>
                    <a:pt x="80" y="109"/>
                  </a:lnTo>
                  <a:lnTo>
                    <a:pt x="73" y="114"/>
                  </a:lnTo>
                  <a:lnTo>
                    <a:pt x="64" y="118"/>
                  </a:lnTo>
                  <a:lnTo>
                    <a:pt x="55" y="119"/>
                  </a:lnTo>
                  <a:lnTo>
                    <a:pt x="46" y="118"/>
                  </a:lnTo>
                  <a:lnTo>
                    <a:pt x="38" y="114"/>
                  </a:lnTo>
                  <a:lnTo>
                    <a:pt x="30" y="109"/>
                  </a:lnTo>
                  <a:lnTo>
                    <a:pt x="22" y="103"/>
                  </a:lnTo>
                  <a:lnTo>
                    <a:pt x="17" y="95"/>
                  </a:lnTo>
                  <a:lnTo>
                    <a:pt x="13" y="85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10" y="54"/>
                  </a:lnTo>
                  <a:lnTo>
                    <a:pt x="13" y="43"/>
                  </a:lnTo>
                  <a:lnTo>
                    <a:pt x="17" y="35"/>
                  </a:lnTo>
                  <a:lnTo>
                    <a:pt x="22" y="26"/>
                  </a:lnTo>
                  <a:lnTo>
                    <a:pt x="30" y="20"/>
                  </a:lnTo>
                  <a:lnTo>
                    <a:pt x="38" y="16"/>
                  </a:lnTo>
                  <a:lnTo>
                    <a:pt x="46" y="12"/>
                  </a:lnTo>
                  <a:lnTo>
                    <a:pt x="55" y="11"/>
                  </a:lnTo>
                  <a:lnTo>
                    <a:pt x="64" y="12"/>
                  </a:lnTo>
                  <a:lnTo>
                    <a:pt x="73" y="16"/>
                  </a:lnTo>
                  <a:lnTo>
                    <a:pt x="80" y="20"/>
                  </a:lnTo>
                  <a:lnTo>
                    <a:pt x="87" y="26"/>
                  </a:lnTo>
                  <a:lnTo>
                    <a:pt x="92" y="35"/>
                  </a:lnTo>
                  <a:lnTo>
                    <a:pt x="97" y="43"/>
                  </a:lnTo>
                  <a:lnTo>
                    <a:pt x="99" y="54"/>
                  </a:lnTo>
                  <a:lnTo>
                    <a:pt x="100" y="65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1" name="Freeform 37"/>
            <p:cNvSpPr>
              <a:spLocks noEditPoints="1"/>
            </p:cNvSpPr>
            <p:nvPr/>
          </p:nvSpPr>
          <p:spPr bwMode="auto">
            <a:xfrm>
              <a:off x="1152" y="2649"/>
              <a:ext cx="20" cy="20"/>
            </a:xfrm>
            <a:custGeom>
              <a:avLst/>
              <a:gdLst>
                <a:gd name="T0" fmla="*/ 99 w 100"/>
                <a:gd name="T1" fmla="*/ 48 h 119"/>
                <a:gd name="T2" fmla="*/ 91 w 100"/>
                <a:gd name="T3" fmla="*/ 26 h 119"/>
                <a:gd name="T4" fmla="*/ 78 w 100"/>
                <a:gd name="T5" fmla="*/ 11 h 119"/>
                <a:gd name="T6" fmla="*/ 60 w 100"/>
                <a:gd name="T7" fmla="*/ 1 h 119"/>
                <a:gd name="T8" fmla="*/ 40 w 100"/>
                <a:gd name="T9" fmla="*/ 1 h 119"/>
                <a:gd name="T10" fmla="*/ 22 w 100"/>
                <a:gd name="T11" fmla="*/ 11 h 119"/>
                <a:gd name="T12" fmla="*/ 8 w 100"/>
                <a:gd name="T13" fmla="*/ 26 h 119"/>
                <a:gd name="T14" fmla="*/ 1 w 100"/>
                <a:gd name="T15" fmla="*/ 48 h 119"/>
                <a:gd name="T16" fmla="*/ 1 w 100"/>
                <a:gd name="T17" fmla="*/ 72 h 119"/>
                <a:gd name="T18" fmla="*/ 8 w 100"/>
                <a:gd name="T19" fmla="*/ 93 h 119"/>
                <a:gd name="T20" fmla="*/ 22 w 100"/>
                <a:gd name="T21" fmla="*/ 109 h 119"/>
                <a:gd name="T22" fmla="*/ 40 w 100"/>
                <a:gd name="T23" fmla="*/ 117 h 119"/>
                <a:gd name="T24" fmla="*/ 60 w 100"/>
                <a:gd name="T25" fmla="*/ 117 h 119"/>
                <a:gd name="T26" fmla="*/ 78 w 100"/>
                <a:gd name="T27" fmla="*/ 109 h 119"/>
                <a:gd name="T28" fmla="*/ 91 w 100"/>
                <a:gd name="T29" fmla="*/ 93 h 119"/>
                <a:gd name="T30" fmla="*/ 99 w 100"/>
                <a:gd name="T31" fmla="*/ 72 h 119"/>
                <a:gd name="T32" fmla="*/ 91 w 100"/>
                <a:gd name="T33" fmla="*/ 60 h 119"/>
                <a:gd name="T34" fmla="*/ 87 w 100"/>
                <a:gd name="T35" fmla="*/ 79 h 119"/>
                <a:gd name="T36" fmla="*/ 79 w 100"/>
                <a:gd name="T37" fmla="*/ 95 h 119"/>
                <a:gd name="T38" fmla="*/ 66 w 100"/>
                <a:gd name="T39" fmla="*/ 104 h 119"/>
                <a:gd name="T40" fmla="*/ 50 w 100"/>
                <a:gd name="T41" fmla="*/ 108 h 119"/>
                <a:gd name="T42" fmla="*/ 34 w 100"/>
                <a:gd name="T43" fmla="*/ 104 h 119"/>
                <a:gd name="T44" fmla="*/ 20 w 100"/>
                <a:gd name="T45" fmla="*/ 95 h 119"/>
                <a:gd name="T46" fmla="*/ 12 w 100"/>
                <a:gd name="T47" fmla="*/ 79 h 119"/>
                <a:gd name="T48" fmla="*/ 9 w 100"/>
                <a:gd name="T49" fmla="*/ 60 h 119"/>
                <a:gd name="T50" fmla="*/ 12 w 100"/>
                <a:gd name="T51" fmla="*/ 41 h 119"/>
                <a:gd name="T52" fmla="*/ 20 w 100"/>
                <a:gd name="T53" fmla="*/ 25 h 119"/>
                <a:gd name="T54" fmla="*/ 34 w 100"/>
                <a:gd name="T55" fmla="*/ 15 h 119"/>
                <a:gd name="T56" fmla="*/ 50 w 100"/>
                <a:gd name="T57" fmla="*/ 11 h 119"/>
                <a:gd name="T58" fmla="*/ 66 w 100"/>
                <a:gd name="T59" fmla="*/ 15 h 119"/>
                <a:gd name="T60" fmla="*/ 79 w 100"/>
                <a:gd name="T61" fmla="*/ 25 h 119"/>
                <a:gd name="T62" fmla="*/ 87 w 100"/>
                <a:gd name="T63" fmla="*/ 41 h 119"/>
                <a:gd name="T64" fmla="*/ 91 w 100"/>
                <a:gd name="T65" fmla="*/ 6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0" h="119">
                  <a:moveTo>
                    <a:pt x="100" y="60"/>
                  </a:moveTo>
                  <a:lnTo>
                    <a:pt x="99" y="48"/>
                  </a:lnTo>
                  <a:lnTo>
                    <a:pt x="96" y="37"/>
                  </a:lnTo>
                  <a:lnTo>
                    <a:pt x="91" y="26"/>
                  </a:lnTo>
                  <a:lnTo>
                    <a:pt x="85" y="18"/>
                  </a:lnTo>
                  <a:lnTo>
                    <a:pt x="78" y="11"/>
                  </a:lnTo>
                  <a:lnTo>
                    <a:pt x="69" y="5"/>
                  </a:lnTo>
                  <a:lnTo>
                    <a:pt x="60" y="1"/>
                  </a:lnTo>
                  <a:lnTo>
                    <a:pt x="50" y="0"/>
                  </a:lnTo>
                  <a:lnTo>
                    <a:pt x="40" y="1"/>
                  </a:lnTo>
                  <a:lnTo>
                    <a:pt x="31" y="5"/>
                  </a:lnTo>
                  <a:lnTo>
                    <a:pt x="22" y="11"/>
                  </a:lnTo>
                  <a:lnTo>
                    <a:pt x="14" y="18"/>
                  </a:lnTo>
                  <a:lnTo>
                    <a:pt x="8" y="26"/>
                  </a:lnTo>
                  <a:lnTo>
                    <a:pt x="4" y="37"/>
                  </a:lnTo>
                  <a:lnTo>
                    <a:pt x="1" y="48"/>
                  </a:lnTo>
                  <a:lnTo>
                    <a:pt x="0" y="60"/>
                  </a:lnTo>
                  <a:lnTo>
                    <a:pt x="1" y="72"/>
                  </a:lnTo>
                  <a:lnTo>
                    <a:pt x="4" y="83"/>
                  </a:lnTo>
                  <a:lnTo>
                    <a:pt x="8" y="93"/>
                  </a:lnTo>
                  <a:lnTo>
                    <a:pt x="14" y="102"/>
                  </a:lnTo>
                  <a:lnTo>
                    <a:pt x="22" y="109"/>
                  </a:lnTo>
                  <a:lnTo>
                    <a:pt x="31" y="115"/>
                  </a:lnTo>
                  <a:lnTo>
                    <a:pt x="40" y="117"/>
                  </a:lnTo>
                  <a:lnTo>
                    <a:pt x="50" y="119"/>
                  </a:lnTo>
                  <a:lnTo>
                    <a:pt x="60" y="117"/>
                  </a:lnTo>
                  <a:lnTo>
                    <a:pt x="69" y="115"/>
                  </a:lnTo>
                  <a:lnTo>
                    <a:pt x="78" y="109"/>
                  </a:lnTo>
                  <a:lnTo>
                    <a:pt x="85" y="102"/>
                  </a:lnTo>
                  <a:lnTo>
                    <a:pt x="91" y="93"/>
                  </a:lnTo>
                  <a:lnTo>
                    <a:pt x="96" y="83"/>
                  </a:lnTo>
                  <a:lnTo>
                    <a:pt x="99" y="72"/>
                  </a:lnTo>
                  <a:lnTo>
                    <a:pt x="100" y="60"/>
                  </a:lnTo>
                  <a:close/>
                  <a:moveTo>
                    <a:pt x="91" y="60"/>
                  </a:moveTo>
                  <a:lnTo>
                    <a:pt x="90" y="69"/>
                  </a:lnTo>
                  <a:lnTo>
                    <a:pt x="87" y="79"/>
                  </a:lnTo>
                  <a:lnTo>
                    <a:pt x="84" y="87"/>
                  </a:lnTo>
                  <a:lnTo>
                    <a:pt x="79" y="95"/>
                  </a:lnTo>
                  <a:lnTo>
                    <a:pt x="73" y="101"/>
                  </a:lnTo>
                  <a:lnTo>
                    <a:pt x="66" y="104"/>
                  </a:lnTo>
                  <a:lnTo>
                    <a:pt x="58" y="108"/>
                  </a:lnTo>
                  <a:lnTo>
                    <a:pt x="50" y="108"/>
                  </a:lnTo>
                  <a:lnTo>
                    <a:pt x="42" y="108"/>
                  </a:lnTo>
                  <a:lnTo>
                    <a:pt x="34" y="104"/>
                  </a:lnTo>
                  <a:lnTo>
                    <a:pt x="27" y="101"/>
                  </a:lnTo>
                  <a:lnTo>
                    <a:pt x="20" y="95"/>
                  </a:lnTo>
                  <a:lnTo>
                    <a:pt x="16" y="87"/>
                  </a:lnTo>
                  <a:lnTo>
                    <a:pt x="12" y="79"/>
                  </a:lnTo>
                  <a:lnTo>
                    <a:pt x="9" y="69"/>
                  </a:lnTo>
                  <a:lnTo>
                    <a:pt x="9" y="60"/>
                  </a:lnTo>
                  <a:lnTo>
                    <a:pt x="9" y="50"/>
                  </a:lnTo>
                  <a:lnTo>
                    <a:pt x="12" y="41"/>
                  </a:lnTo>
                  <a:lnTo>
                    <a:pt x="16" y="32"/>
                  </a:lnTo>
                  <a:lnTo>
                    <a:pt x="20" y="25"/>
                  </a:lnTo>
                  <a:lnTo>
                    <a:pt x="27" y="19"/>
                  </a:lnTo>
                  <a:lnTo>
                    <a:pt x="34" y="15"/>
                  </a:lnTo>
                  <a:lnTo>
                    <a:pt x="42" y="12"/>
                  </a:lnTo>
                  <a:lnTo>
                    <a:pt x="50" y="11"/>
                  </a:lnTo>
                  <a:lnTo>
                    <a:pt x="58" y="12"/>
                  </a:lnTo>
                  <a:lnTo>
                    <a:pt x="66" y="15"/>
                  </a:lnTo>
                  <a:lnTo>
                    <a:pt x="73" y="19"/>
                  </a:lnTo>
                  <a:lnTo>
                    <a:pt x="79" y="25"/>
                  </a:lnTo>
                  <a:lnTo>
                    <a:pt x="84" y="32"/>
                  </a:lnTo>
                  <a:lnTo>
                    <a:pt x="87" y="41"/>
                  </a:lnTo>
                  <a:lnTo>
                    <a:pt x="90" y="50"/>
                  </a:lnTo>
                  <a:lnTo>
                    <a:pt x="91" y="60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2" name="Freeform 38"/>
            <p:cNvSpPr>
              <a:spLocks noEditPoints="1"/>
            </p:cNvSpPr>
            <p:nvPr/>
          </p:nvSpPr>
          <p:spPr bwMode="auto">
            <a:xfrm>
              <a:off x="1152" y="2650"/>
              <a:ext cx="19" cy="18"/>
            </a:xfrm>
            <a:custGeom>
              <a:avLst/>
              <a:gdLst>
                <a:gd name="T0" fmla="*/ 90 w 91"/>
                <a:gd name="T1" fmla="*/ 43 h 108"/>
                <a:gd name="T2" fmla="*/ 83 w 91"/>
                <a:gd name="T3" fmla="*/ 24 h 108"/>
                <a:gd name="T4" fmla="*/ 71 w 91"/>
                <a:gd name="T5" fmla="*/ 9 h 108"/>
                <a:gd name="T6" fmla="*/ 55 w 91"/>
                <a:gd name="T7" fmla="*/ 1 h 108"/>
                <a:gd name="T8" fmla="*/ 37 w 91"/>
                <a:gd name="T9" fmla="*/ 1 h 108"/>
                <a:gd name="T10" fmla="*/ 21 w 91"/>
                <a:gd name="T11" fmla="*/ 9 h 108"/>
                <a:gd name="T12" fmla="*/ 8 w 91"/>
                <a:gd name="T13" fmla="*/ 24 h 108"/>
                <a:gd name="T14" fmla="*/ 1 w 91"/>
                <a:gd name="T15" fmla="*/ 43 h 108"/>
                <a:gd name="T16" fmla="*/ 1 w 91"/>
                <a:gd name="T17" fmla="*/ 65 h 108"/>
                <a:gd name="T18" fmla="*/ 8 w 91"/>
                <a:gd name="T19" fmla="*/ 84 h 108"/>
                <a:gd name="T20" fmla="*/ 21 w 91"/>
                <a:gd name="T21" fmla="*/ 98 h 108"/>
                <a:gd name="T22" fmla="*/ 37 w 91"/>
                <a:gd name="T23" fmla="*/ 107 h 108"/>
                <a:gd name="T24" fmla="*/ 55 w 91"/>
                <a:gd name="T25" fmla="*/ 107 h 108"/>
                <a:gd name="T26" fmla="*/ 71 w 91"/>
                <a:gd name="T27" fmla="*/ 98 h 108"/>
                <a:gd name="T28" fmla="*/ 83 w 91"/>
                <a:gd name="T29" fmla="*/ 84 h 108"/>
                <a:gd name="T30" fmla="*/ 90 w 91"/>
                <a:gd name="T31" fmla="*/ 65 h 108"/>
                <a:gd name="T32" fmla="*/ 82 w 91"/>
                <a:gd name="T33" fmla="*/ 54 h 108"/>
                <a:gd name="T34" fmla="*/ 79 w 91"/>
                <a:gd name="T35" fmla="*/ 71 h 108"/>
                <a:gd name="T36" fmla="*/ 72 w 91"/>
                <a:gd name="T37" fmla="*/ 84 h 108"/>
                <a:gd name="T38" fmla="*/ 60 w 91"/>
                <a:gd name="T39" fmla="*/ 93 h 108"/>
                <a:gd name="T40" fmla="*/ 46 w 91"/>
                <a:gd name="T41" fmla="*/ 97 h 108"/>
                <a:gd name="T42" fmla="*/ 32 w 91"/>
                <a:gd name="T43" fmla="*/ 93 h 108"/>
                <a:gd name="T44" fmla="*/ 21 w 91"/>
                <a:gd name="T45" fmla="*/ 84 h 108"/>
                <a:gd name="T46" fmla="*/ 12 w 91"/>
                <a:gd name="T47" fmla="*/ 71 h 108"/>
                <a:gd name="T48" fmla="*/ 9 w 91"/>
                <a:gd name="T49" fmla="*/ 54 h 108"/>
                <a:gd name="T50" fmla="*/ 12 w 91"/>
                <a:gd name="T51" fmla="*/ 37 h 108"/>
                <a:gd name="T52" fmla="*/ 21 w 91"/>
                <a:gd name="T53" fmla="*/ 24 h 108"/>
                <a:gd name="T54" fmla="*/ 32 w 91"/>
                <a:gd name="T55" fmla="*/ 14 h 108"/>
                <a:gd name="T56" fmla="*/ 46 w 91"/>
                <a:gd name="T57" fmla="*/ 11 h 108"/>
                <a:gd name="T58" fmla="*/ 60 w 91"/>
                <a:gd name="T59" fmla="*/ 14 h 108"/>
                <a:gd name="T60" fmla="*/ 72 w 91"/>
                <a:gd name="T61" fmla="*/ 24 h 108"/>
                <a:gd name="T62" fmla="*/ 79 w 91"/>
                <a:gd name="T63" fmla="*/ 37 h 108"/>
                <a:gd name="T64" fmla="*/ 82 w 91"/>
                <a:gd name="T65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1" h="108">
                  <a:moveTo>
                    <a:pt x="91" y="54"/>
                  </a:moveTo>
                  <a:lnTo>
                    <a:pt x="90" y="43"/>
                  </a:lnTo>
                  <a:lnTo>
                    <a:pt x="88" y="32"/>
                  </a:lnTo>
                  <a:lnTo>
                    <a:pt x="83" y="24"/>
                  </a:lnTo>
                  <a:lnTo>
                    <a:pt x="78" y="15"/>
                  </a:lnTo>
                  <a:lnTo>
                    <a:pt x="71" y="9"/>
                  </a:lnTo>
                  <a:lnTo>
                    <a:pt x="64" y="3"/>
                  </a:lnTo>
                  <a:lnTo>
                    <a:pt x="55" y="1"/>
                  </a:lnTo>
                  <a:lnTo>
                    <a:pt x="46" y="0"/>
                  </a:lnTo>
                  <a:lnTo>
                    <a:pt x="37" y="1"/>
                  </a:lnTo>
                  <a:lnTo>
                    <a:pt x="29" y="3"/>
                  </a:lnTo>
                  <a:lnTo>
                    <a:pt x="21" y="9"/>
                  </a:lnTo>
                  <a:lnTo>
                    <a:pt x="13" y="15"/>
                  </a:lnTo>
                  <a:lnTo>
                    <a:pt x="8" y="24"/>
                  </a:lnTo>
                  <a:lnTo>
                    <a:pt x="4" y="32"/>
                  </a:lnTo>
                  <a:lnTo>
                    <a:pt x="1" y="43"/>
                  </a:lnTo>
                  <a:lnTo>
                    <a:pt x="0" y="54"/>
                  </a:lnTo>
                  <a:lnTo>
                    <a:pt x="1" y="65"/>
                  </a:lnTo>
                  <a:lnTo>
                    <a:pt x="4" y="74"/>
                  </a:lnTo>
                  <a:lnTo>
                    <a:pt x="8" y="84"/>
                  </a:lnTo>
                  <a:lnTo>
                    <a:pt x="13" y="92"/>
                  </a:lnTo>
                  <a:lnTo>
                    <a:pt x="21" y="98"/>
                  </a:lnTo>
                  <a:lnTo>
                    <a:pt x="29" y="103"/>
                  </a:lnTo>
                  <a:lnTo>
                    <a:pt x="37" y="107"/>
                  </a:lnTo>
                  <a:lnTo>
                    <a:pt x="46" y="108"/>
                  </a:lnTo>
                  <a:lnTo>
                    <a:pt x="55" y="107"/>
                  </a:lnTo>
                  <a:lnTo>
                    <a:pt x="64" y="103"/>
                  </a:lnTo>
                  <a:lnTo>
                    <a:pt x="71" y="98"/>
                  </a:lnTo>
                  <a:lnTo>
                    <a:pt x="78" y="92"/>
                  </a:lnTo>
                  <a:lnTo>
                    <a:pt x="83" y="84"/>
                  </a:lnTo>
                  <a:lnTo>
                    <a:pt x="88" y="74"/>
                  </a:lnTo>
                  <a:lnTo>
                    <a:pt x="90" y="65"/>
                  </a:lnTo>
                  <a:lnTo>
                    <a:pt x="91" y="54"/>
                  </a:lnTo>
                  <a:close/>
                  <a:moveTo>
                    <a:pt x="82" y="54"/>
                  </a:moveTo>
                  <a:lnTo>
                    <a:pt x="81" y="62"/>
                  </a:lnTo>
                  <a:lnTo>
                    <a:pt x="79" y="71"/>
                  </a:lnTo>
                  <a:lnTo>
                    <a:pt x="76" y="78"/>
                  </a:lnTo>
                  <a:lnTo>
                    <a:pt x="72" y="84"/>
                  </a:lnTo>
                  <a:lnTo>
                    <a:pt x="66" y="90"/>
                  </a:lnTo>
                  <a:lnTo>
                    <a:pt x="60" y="93"/>
                  </a:lnTo>
                  <a:lnTo>
                    <a:pt x="53" y="96"/>
                  </a:lnTo>
                  <a:lnTo>
                    <a:pt x="46" y="97"/>
                  </a:lnTo>
                  <a:lnTo>
                    <a:pt x="39" y="96"/>
                  </a:lnTo>
                  <a:lnTo>
                    <a:pt x="32" y="93"/>
                  </a:lnTo>
                  <a:lnTo>
                    <a:pt x="2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12" y="71"/>
                  </a:lnTo>
                  <a:lnTo>
                    <a:pt x="10" y="62"/>
                  </a:lnTo>
                  <a:lnTo>
                    <a:pt x="9" y="54"/>
                  </a:lnTo>
                  <a:lnTo>
                    <a:pt x="10" y="45"/>
                  </a:lnTo>
                  <a:lnTo>
                    <a:pt x="12" y="37"/>
                  </a:lnTo>
                  <a:lnTo>
                    <a:pt x="15" y="30"/>
                  </a:lnTo>
                  <a:lnTo>
                    <a:pt x="21" y="24"/>
                  </a:lnTo>
                  <a:lnTo>
                    <a:pt x="26" y="18"/>
                  </a:lnTo>
                  <a:lnTo>
                    <a:pt x="32" y="14"/>
                  </a:lnTo>
                  <a:lnTo>
                    <a:pt x="39" y="12"/>
                  </a:lnTo>
                  <a:lnTo>
                    <a:pt x="46" y="11"/>
                  </a:lnTo>
                  <a:lnTo>
                    <a:pt x="53" y="12"/>
                  </a:lnTo>
                  <a:lnTo>
                    <a:pt x="60" y="14"/>
                  </a:lnTo>
                  <a:lnTo>
                    <a:pt x="66" y="18"/>
                  </a:lnTo>
                  <a:lnTo>
                    <a:pt x="72" y="24"/>
                  </a:lnTo>
                  <a:lnTo>
                    <a:pt x="76" y="30"/>
                  </a:lnTo>
                  <a:lnTo>
                    <a:pt x="79" y="37"/>
                  </a:lnTo>
                  <a:lnTo>
                    <a:pt x="81" y="45"/>
                  </a:lnTo>
                  <a:lnTo>
                    <a:pt x="82" y="54"/>
                  </a:lnTo>
                  <a:close/>
                </a:path>
              </a:pathLst>
            </a:custGeom>
            <a:solidFill>
              <a:srgbClr val="FAE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3" name="Freeform 39"/>
            <p:cNvSpPr>
              <a:spLocks noEditPoints="1"/>
            </p:cNvSpPr>
            <p:nvPr/>
          </p:nvSpPr>
          <p:spPr bwMode="auto">
            <a:xfrm>
              <a:off x="1153" y="2651"/>
              <a:ext cx="17" cy="16"/>
            </a:xfrm>
            <a:custGeom>
              <a:avLst/>
              <a:gdLst>
                <a:gd name="T0" fmla="*/ 81 w 82"/>
                <a:gd name="T1" fmla="*/ 39 h 97"/>
                <a:gd name="T2" fmla="*/ 75 w 82"/>
                <a:gd name="T3" fmla="*/ 21 h 97"/>
                <a:gd name="T4" fmla="*/ 64 w 82"/>
                <a:gd name="T5" fmla="*/ 8 h 97"/>
                <a:gd name="T6" fmla="*/ 49 w 82"/>
                <a:gd name="T7" fmla="*/ 1 h 97"/>
                <a:gd name="T8" fmla="*/ 33 w 82"/>
                <a:gd name="T9" fmla="*/ 1 h 97"/>
                <a:gd name="T10" fmla="*/ 18 w 82"/>
                <a:gd name="T11" fmla="*/ 8 h 97"/>
                <a:gd name="T12" fmla="*/ 7 w 82"/>
                <a:gd name="T13" fmla="*/ 21 h 97"/>
                <a:gd name="T14" fmla="*/ 0 w 82"/>
                <a:gd name="T15" fmla="*/ 39 h 97"/>
                <a:gd name="T16" fmla="*/ 0 w 82"/>
                <a:gd name="T17" fmla="*/ 58 h 97"/>
                <a:gd name="T18" fmla="*/ 7 w 82"/>
                <a:gd name="T19" fmla="*/ 76 h 97"/>
                <a:gd name="T20" fmla="*/ 18 w 82"/>
                <a:gd name="T21" fmla="*/ 90 h 97"/>
                <a:gd name="T22" fmla="*/ 33 w 82"/>
                <a:gd name="T23" fmla="*/ 97 h 97"/>
                <a:gd name="T24" fmla="*/ 49 w 82"/>
                <a:gd name="T25" fmla="*/ 97 h 97"/>
                <a:gd name="T26" fmla="*/ 64 w 82"/>
                <a:gd name="T27" fmla="*/ 90 h 97"/>
                <a:gd name="T28" fmla="*/ 75 w 82"/>
                <a:gd name="T29" fmla="*/ 76 h 97"/>
                <a:gd name="T30" fmla="*/ 81 w 82"/>
                <a:gd name="T31" fmla="*/ 58 h 97"/>
                <a:gd name="T32" fmla="*/ 73 w 82"/>
                <a:gd name="T33" fmla="*/ 49 h 97"/>
                <a:gd name="T34" fmla="*/ 70 w 82"/>
                <a:gd name="T35" fmla="*/ 63 h 97"/>
                <a:gd name="T36" fmla="*/ 63 w 82"/>
                <a:gd name="T37" fmla="*/ 75 h 97"/>
                <a:gd name="T38" fmla="*/ 53 w 82"/>
                <a:gd name="T39" fmla="*/ 84 h 97"/>
                <a:gd name="T40" fmla="*/ 41 w 82"/>
                <a:gd name="T41" fmla="*/ 86 h 97"/>
                <a:gd name="T42" fmla="*/ 29 w 82"/>
                <a:gd name="T43" fmla="*/ 84 h 97"/>
                <a:gd name="T44" fmla="*/ 19 w 82"/>
                <a:gd name="T45" fmla="*/ 75 h 97"/>
                <a:gd name="T46" fmla="*/ 11 w 82"/>
                <a:gd name="T47" fmla="*/ 63 h 97"/>
                <a:gd name="T48" fmla="*/ 9 w 82"/>
                <a:gd name="T49" fmla="*/ 49 h 97"/>
                <a:gd name="T50" fmla="*/ 11 w 82"/>
                <a:gd name="T51" fmla="*/ 34 h 97"/>
                <a:gd name="T52" fmla="*/ 19 w 82"/>
                <a:gd name="T53" fmla="*/ 22 h 97"/>
                <a:gd name="T54" fmla="*/ 29 w 82"/>
                <a:gd name="T55" fmla="*/ 14 h 97"/>
                <a:gd name="T56" fmla="*/ 41 w 82"/>
                <a:gd name="T57" fmla="*/ 10 h 97"/>
                <a:gd name="T58" fmla="*/ 53 w 82"/>
                <a:gd name="T59" fmla="*/ 14 h 97"/>
                <a:gd name="T60" fmla="*/ 63 w 82"/>
                <a:gd name="T61" fmla="*/ 22 h 97"/>
                <a:gd name="T62" fmla="*/ 70 w 82"/>
                <a:gd name="T63" fmla="*/ 34 h 97"/>
                <a:gd name="T64" fmla="*/ 73 w 82"/>
                <a:gd name="T65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2" h="97">
                  <a:moveTo>
                    <a:pt x="82" y="49"/>
                  </a:moveTo>
                  <a:lnTo>
                    <a:pt x="81" y="39"/>
                  </a:lnTo>
                  <a:lnTo>
                    <a:pt x="78" y="30"/>
                  </a:lnTo>
                  <a:lnTo>
                    <a:pt x="75" y="21"/>
                  </a:lnTo>
                  <a:lnTo>
                    <a:pt x="70" y="14"/>
                  </a:lnTo>
                  <a:lnTo>
                    <a:pt x="64" y="8"/>
                  </a:lnTo>
                  <a:lnTo>
                    <a:pt x="57" y="4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33" y="1"/>
                  </a:lnTo>
                  <a:lnTo>
                    <a:pt x="25" y="4"/>
                  </a:lnTo>
                  <a:lnTo>
                    <a:pt x="18" y="8"/>
                  </a:lnTo>
                  <a:lnTo>
                    <a:pt x="11" y="14"/>
                  </a:lnTo>
                  <a:lnTo>
                    <a:pt x="7" y="21"/>
                  </a:lnTo>
                  <a:lnTo>
                    <a:pt x="3" y="30"/>
                  </a:lnTo>
                  <a:lnTo>
                    <a:pt x="0" y="39"/>
                  </a:lnTo>
                  <a:lnTo>
                    <a:pt x="0" y="49"/>
                  </a:lnTo>
                  <a:lnTo>
                    <a:pt x="0" y="58"/>
                  </a:lnTo>
                  <a:lnTo>
                    <a:pt x="3" y="68"/>
                  </a:lnTo>
                  <a:lnTo>
                    <a:pt x="7" y="76"/>
                  </a:lnTo>
                  <a:lnTo>
                    <a:pt x="11" y="84"/>
                  </a:lnTo>
                  <a:lnTo>
                    <a:pt x="18" y="90"/>
                  </a:lnTo>
                  <a:lnTo>
                    <a:pt x="25" y="93"/>
                  </a:lnTo>
                  <a:lnTo>
                    <a:pt x="33" y="97"/>
                  </a:lnTo>
                  <a:lnTo>
                    <a:pt x="41" y="97"/>
                  </a:lnTo>
                  <a:lnTo>
                    <a:pt x="49" y="97"/>
                  </a:lnTo>
                  <a:lnTo>
                    <a:pt x="57" y="93"/>
                  </a:lnTo>
                  <a:lnTo>
                    <a:pt x="64" y="90"/>
                  </a:lnTo>
                  <a:lnTo>
                    <a:pt x="70" y="84"/>
                  </a:lnTo>
                  <a:lnTo>
                    <a:pt x="75" y="76"/>
                  </a:lnTo>
                  <a:lnTo>
                    <a:pt x="78" y="68"/>
                  </a:lnTo>
                  <a:lnTo>
                    <a:pt x="81" y="58"/>
                  </a:lnTo>
                  <a:lnTo>
                    <a:pt x="82" y="49"/>
                  </a:lnTo>
                  <a:close/>
                  <a:moveTo>
                    <a:pt x="73" y="49"/>
                  </a:moveTo>
                  <a:lnTo>
                    <a:pt x="72" y="56"/>
                  </a:lnTo>
                  <a:lnTo>
                    <a:pt x="70" y="63"/>
                  </a:lnTo>
                  <a:lnTo>
                    <a:pt x="67" y="70"/>
                  </a:lnTo>
                  <a:lnTo>
                    <a:pt x="63" y="75"/>
                  </a:lnTo>
                  <a:lnTo>
                    <a:pt x="59" y="80"/>
                  </a:lnTo>
                  <a:lnTo>
                    <a:pt x="53" y="84"/>
                  </a:lnTo>
                  <a:lnTo>
                    <a:pt x="47" y="86"/>
                  </a:lnTo>
                  <a:lnTo>
                    <a:pt x="41" y="86"/>
                  </a:lnTo>
                  <a:lnTo>
                    <a:pt x="35" y="86"/>
                  </a:lnTo>
                  <a:lnTo>
                    <a:pt x="29" y="84"/>
                  </a:lnTo>
                  <a:lnTo>
                    <a:pt x="24" y="80"/>
                  </a:lnTo>
                  <a:lnTo>
                    <a:pt x="19" y="75"/>
                  </a:lnTo>
                  <a:lnTo>
                    <a:pt x="15" y="70"/>
                  </a:lnTo>
                  <a:lnTo>
                    <a:pt x="11" y="63"/>
                  </a:lnTo>
                  <a:lnTo>
                    <a:pt x="9" y="56"/>
                  </a:lnTo>
                  <a:lnTo>
                    <a:pt x="9" y="49"/>
                  </a:lnTo>
                  <a:lnTo>
                    <a:pt x="9" y="42"/>
                  </a:lnTo>
                  <a:lnTo>
                    <a:pt x="11" y="34"/>
                  </a:lnTo>
                  <a:lnTo>
                    <a:pt x="15" y="27"/>
                  </a:lnTo>
                  <a:lnTo>
                    <a:pt x="19" y="22"/>
                  </a:lnTo>
                  <a:lnTo>
                    <a:pt x="24" y="18"/>
                  </a:lnTo>
                  <a:lnTo>
                    <a:pt x="29" y="14"/>
                  </a:lnTo>
                  <a:lnTo>
                    <a:pt x="35" y="12"/>
                  </a:lnTo>
                  <a:lnTo>
                    <a:pt x="41" y="10"/>
                  </a:lnTo>
                  <a:lnTo>
                    <a:pt x="47" y="12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3" y="22"/>
                  </a:lnTo>
                  <a:lnTo>
                    <a:pt x="67" y="27"/>
                  </a:lnTo>
                  <a:lnTo>
                    <a:pt x="70" y="34"/>
                  </a:lnTo>
                  <a:lnTo>
                    <a:pt x="72" y="42"/>
                  </a:lnTo>
                  <a:lnTo>
                    <a:pt x="73" y="49"/>
                  </a:lnTo>
                  <a:close/>
                </a:path>
              </a:pathLst>
            </a:custGeom>
            <a:solidFill>
              <a:srgbClr val="FBE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4" name="Freeform 40"/>
            <p:cNvSpPr>
              <a:spLocks noEditPoints="1"/>
            </p:cNvSpPr>
            <p:nvPr/>
          </p:nvSpPr>
          <p:spPr bwMode="auto">
            <a:xfrm>
              <a:off x="1154" y="2652"/>
              <a:ext cx="15" cy="14"/>
            </a:xfrm>
            <a:custGeom>
              <a:avLst/>
              <a:gdLst>
                <a:gd name="T0" fmla="*/ 72 w 73"/>
                <a:gd name="T1" fmla="*/ 34 h 86"/>
                <a:gd name="T2" fmla="*/ 67 w 73"/>
                <a:gd name="T3" fmla="*/ 19 h 86"/>
                <a:gd name="T4" fmla="*/ 57 w 73"/>
                <a:gd name="T5" fmla="*/ 7 h 86"/>
                <a:gd name="T6" fmla="*/ 44 w 73"/>
                <a:gd name="T7" fmla="*/ 1 h 86"/>
                <a:gd name="T8" fmla="*/ 30 w 73"/>
                <a:gd name="T9" fmla="*/ 1 h 86"/>
                <a:gd name="T10" fmla="*/ 17 w 73"/>
                <a:gd name="T11" fmla="*/ 7 h 86"/>
                <a:gd name="T12" fmla="*/ 6 w 73"/>
                <a:gd name="T13" fmla="*/ 19 h 86"/>
                <a:gd name="T14" fmla="*/ 1 w 73"/>
                <a:gd name="T15" fmla="*/ 34 h 86"/>
                <a:gd name="T16" fmla="*/ 1 w 73"/>
                <a:gd name="T17" fmla="*/ 51 h 86"/>
                <a:gd name="T18" fmla="*/ 6 w 73"/>
                <a:gd name="T19" fmla="*/ 67 h 86"/>
                <a:gd name="T20" fmla="*/ 17 w 73"/>
                <a:gd name="T21" fmla="*/ 79 h 86"/>
                <a:gd name="T22" fmla="*/ 30 w 73"/>
                <a:gd name="T23" fmla="*/ 85 h 86"/>
                <a:gd name="T24" fmla="*/ 44 w 73"/>
                <a:gd name="T25" fmla="*/ 85 h 86"/>
                <a:gd name="T26" fmla="*/ 57 w 73"/>
                <a:gd name="T27" fmla="*/ 79 h 86"/>
                <a:gd name="T28" fmla="*/ 67 w 73"/>
                <a:gd name="T29" fmla="*/ 67 h 86"/>
                <a:gd name="T30" fmla="*/ 72 w 73"/>
                <a:gd name="T31" fmla="*/ 51 h 86"/>
                <a:gd name="T32" fmla="*/ 64 w 73"/>
                <a:gd name="T33" fmla="*/ 43 h 86"/>
                <a:gd name="T34" fmla="*/ 62 w 73"/>
                <a:gd name="T35" fmla="*/ 55 h 86"/>
                <a:gd name="T36" fmla="*/ 56 w 73"/>
                <a:gd name="T37" fmla="*/ 66 h 86"/>
                <a:gd name="T38" fmla="*/ 48 w 73"/>
                <a:gd name="T39" fmla="*/ 73 h 86"/>
                <a:gd name="T40" fmla="*/ 37 w 73"/>
                <a:gd name="T41" fmla="*/ 75 h 86"/>
                <a:gd name="T42" fmla="*/ 27 w 73"/>
                <a:gd name="T43" fmla="*/ 73 h 86"/>
                <a:gd name="T44" fmla="*/ 18 w 73"/>
                <a:gd name="T45" fmla="*/ 66 h 86"/>
                <a:gd name="T46" fmla="*/ 12 w 73"/>
                <a:gd name="T47" fmla="*/ 55 h 86"/>
                <a:gd name="T48" fmla="*/ 10 w 73"/>
                <a:gd name="T49" fmla="*/ 43 h 86"/>
                <a:gd name="T50" fmla="*/ 12 w 73"/>
                <a:gd name="T51" fmla="*/ 30 h 86"/>
                <a:gd name="T52" fmla="*/ 18 w 73"/>
                <a:gd name="T53" fmla="*/ 20 h 86"/>
                <a:gd name="T54" fmla="*/ 27 w 73"/>
                <a:gd name="T55" fmla="*/ 13 h 86"/>
                <a:gd name="T56" fmla="*/ 37 w 73"/>
                <a:gd name="T57" fmla="*/ 10 h 86"/>
                <a:gd name="T58" fmla="*/ 48 w 73"/>
                <a:gd name="T59" fmla="*/ 13 h 86"/>
                <a:gd name="T60" fmla="*/ 56 w 73"/>
                <a:gd name="T61" fmla="*/ 20 h 86"/>
                <a:gd name="T62" fmla="*/ 62 w 73"/>
                <a:gd name="T63" fmla="*/ 30 h 86"/>
                <a:gd name="T64" fmla="*/ 64 w 73"/>
                <a:gd name="T65" fmla="*/ 4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" h="86">
                  <a:moveTo>
                    <a:pt x="73" y="43"/>
                  </a:moveTo>
                  <a:lnTo>
                    <a:pt x="72" y="34"/>
                  </a:lnTo>
                  <a:lnTo>
                    <a:pt x="70" y="26"/>
                  </a:lnTo>
                  <a:lnTo>
                    <a:pt x="67" y="19"/>
                  </a:lnTo>
                  <a:lnTo>
                    <a:pt x="63" y="13"/>
                  </a:lnTo>
                  <a:lnTo>
                    <a:pt x="57" y="7"/>
                  </a:lnTo>
                  <a:lnTo>
                    <a:pt x="51" y="3"/>
                  </a:lnTo>
                  <a:lnTo>
                    <a:pt x="44" y="1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7" y="7"/>
                  </a:lnTo>
                  <a:lnTo>
                    <a:pt x="12" y="13"/>
                  </a:lnTo>
                  <a:lnTo>
                    <a:pt x="6" y="19"/>
                  </a:lnTo>
                  <a:lnTo>
                    <a:pt x="3" y="26"/>
                  </a:lnTo>
                  <a:lnTo>
                    <a:pt x="1" y="34"/>
                  </a:lnTo>
                  <a:lnTo>
                    <a:pt x="0" y="43"/>
                  </a:lnTo>
                  <a:lnTo>
                    <a:pt x="1" y="51"/>
                  </a:lnTo>
                  <a:lnTo>
                    <a:pt x="3" y="60"/>
                  </a:lnTo>
                  <a:lnTo>
                    <a:pt x="6" y="67"/>
                  </a:lnTo>
                  <a:lnTo>
                    <a:pt x="12" y="73"/>
                  </a:lnTo>
                  <a:lnTo>
                    <a:pt x="17" y="79"/>
                  </a:lnTo>
                  <a:lnTo>
                    <a:pt x="23" y="82"/>
                  </a:lnTo>
                  <a:lnTo>
                    <a:pt x="30" y="85"/>
                  </a:lnTo>
                  <a:lnTo>
                    <a:pt x="37" y="86"/>
                  </a:lnTo>
                  <a:lnTo>
                    <a:pt x="44" y="85"/>
                  </a:lnTo>
                  <a:lnTo>
                    <a:pt x="51" y="82"/>
                  </a:lnTo>
                  <a:lnTo>
                    <a:pt x="57" y="79"/>
                  </a:lnTo>
                  <a:lnTo>
                    <a:pt x="63" y="73"/>
                  </a:lnTo>
                  <a:lnTo>
                    <a:pt x="67" y="67"/>
                  </a:lnTo>
                  <a:lnTo>
                    <a:pt x="70" y="60"/>
                  </a:lnTo>
                  <a:lnTo>
                    <a:pt x="72" y="51"/>
                  </a:lnTo>
                  <a:lnTo>
                    <a:pt x="73" y="43"/>
                  </a:lnTo>
                  <a:close/>
                  <a:moveTo>
                    <a:pt x="64" y="43"/>
                  </a:moveTo>
                  <a:lnTo>
                    <a:pt x="64" y="49"/>
                  </a:lnTo>
                  <a:lnTo>
                    <a:pt x="62" y="55"/>
                  </a:lnTo>
                  <a:lnTo>
                    <a:pt x="59" y="61"/>
                  </a:lnTo>
                  <a:lnTo>
                    <a:pt x="56" y="66"/>
                  </a:lnTo>
                  <a:lnTo>
                    <a:pt x="52" y="69"/>
                  </a:lnTo>
                  <a:lnTo>
                    <a:pt x="48" y="73"/>
                  </a:lnTo>
                  <a:lnTo>
                    <a:pt x="43" y="74"/>
                  </a:lnTo>
                  <a:lnTo>
                    <a:pt x="37" y="75"/>
                  </a:lnTo>
                  <a:lnTo>
                    <a:pt x="32" y="74"/>
                  </a:lnTo>
                  <a:lnTo>
                    <a:pt x="27" y="73"/>
                  </a:lnTo>
                  <a:lnTo>
                    <a:pt x="22" y="69"/>
                  </a:lnTo>
                  <a:lnTo>
                    <a:pt x="18" y="66"/>
                  </a:lnTo>
                  <a:lnTo>
                    <a:pt x="15" y="61"/>
                  </a:lnTo>
                  <a:lnTo>
                    <a:pt x="12" y="55"/>
                  </a:lnTo>
                  <a:lnTo>
                    <a:pt x="11" y="49"/>
                  </a:lnTo>
                  <a:lnTo>
                    <a:pt x="10" y="43"/>
                  </a:lnTo>
                  <a:lnTo>
                    <a:pt x="11" y="37"/>
                  </a:lnTo>
                  <a:lnTo>
                    <a:pt x="12" y="30"/>
                  </a:lnTo>
                  <a:lnTo>
                    <a:pt x="15" y="25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7" y="13"/>
                  </a:lnTo>
                  <a:lnTo>
                    <a:pt x="32" y="12"/>
                  </a:lnTo>
                  <a:lnTo>
                    <a:pt x="37" y="10"/>
                  </a:lnTo>
                  <a:lnTo>
                    <a:pt x="43" y="12"/>
                  </a:lnTo>
                  <a:lnTo>
                    <a:pt x="48" y="13"/>
                  </a:lnTo>
                  <a:lnTo>
                    <a:pt x="52" y="16"/>
                  </a:lnTo>
                  <a:lnTo>
                    <a:pt x="56" y="20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4" y="37"/>
                  </a:lnTo>
                  <a:lnTo>
                    <a:pt x="64" y="43"/>
                  </a:lnTo>
                  <a:close/>
                </a:path>
              </a:pathLst>
            </a:custGeom>
            <a:solidFill>
              <a:srgbClr val="FBE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5" name="Freeform 41"/>
            <p:cNvSpPr>
              <a:spLocks noEditPoints="1"/>
            </p:cNvSpPr>
            <p:nvPr/>
          </p:nvSpPr>
          <p:spPr bwMode="auto">
            <a:xfrm>
              <a:off x="1155" y="2653"/>
              <a:ext cx="13" cy="12"/>
            </a:xfrm>
            <a:custGeom>
              <a:avLst/>
              <a:gdLst>
                <a:gd name="T0" fmla="*/ 63 w 64"/>
                <a:gd name="T1" fmla="*/ 32 h 76"/>
                <a:gd name="T2" fmla="*/ 58 w 64"/>
                <a:gd name="T3" fmla="*/ 17 h 76"/>
                <a:gd name="T4" fmla="*/ 50 w 64"/>
                <a:gd name="T5" fmla="*/ 8 h 76"/>
                <a:gd name="T6" fmla="*/ 38 w 64"/>
                <a:gd name="T7" fmla="*/ 2 h 76"/>
                <a:gd name="T8" fmla="*/ 26 w 64"/>
                <a:gd name="T9" fmla="*/ 2 h 76"/>
                <a:gd name="T10" fmla="*/ 15 w 64"/>
                <a:gd name="T11" fmla="*/ 8 h 76"/>
                <a:gd name="T12" fmla="*/ 6 w 64"/>
                <a:gd name="T13" fmla="*/ 17 h 76"/>
                <a:gd name="T14" fmla="*/ 0 w 64"/>
                <a:gd name="T15" fmla="*/ 32 h 76"/>
                <a:gd name="T16" fmla="*/ 0 w 64"/>
                <a:gd name="T17" fmla="*/ 46 h 76"/>
                <a:gd name="T18" fmla="*/ 6 w 64"/>
                <a:gd name="T19" fmla="*/ 60 h 76"/>
                <a:gd name="T20" fmla="*/ 15 w 64"/>
                <a:gd name="T21" fmla="*/ 70 h 76"/>
                <a:gd name="T22" fmla="*/ 26 w 64"/>
                <a:gd name="T23" fmla="*/ 76 h 76"/>
                <a:gd name="T24" fmla="*/ 38 w 64"/>
                <a:gd name="T25" fmla="*/ 76 h 76"/>
                <a:gd name="T26" fmla="*/ 50 w 64"/>
                <a:gd name="T27" fmla="*/ 70 h 76"/>
                <a:gd name="T28" fmla="*/ 58 w 64"/>
                <a:gd name="T29" fmla="*/ 60 h 76"/>
                <a:gd name="T30" fmla="*/ 63 w 64"/>
                <a:gd name="T31" fmla="*/ 46 h 76"/>
                <a:gd name="T32" fmla="*/ 55 w 64"/>
                <a:gd name="T33" fmla="*/ 39 h 76"/>
                <a:gd name="T34" fmla="*/ 53 w 64"/>
                <a:gd name="T35" fmla="*/ 50 h 76"/>
                <a:gd name="T36" fmla="*/ 48 w 64"/>
                <a:gd name="T37" fmla="*/ 58 h 76"/>
                <a:gd name="T38" fmla="*/ 41 w 64"/>
                <a:gd name="T39" fmla="*/ 64 h 76"/>
                <a:gd name="T40" fmla="*/ 32 w 64"/>
                <a:gd name="T41" fmla="*/ 65 h 76"/>
                <a:gd name="T42" fmla="*/ 23 w 64"/>
                <a:gd name="T43" fmla="*/ 64 h 76"/>
                <a:gd name="T44" fmla="*/ 16 w 64"/>
                <a:gd name="T45" fmla="*/ 58 h 76"/>
                <a:gd name="T46" fmla="*/ 11 w 64"/>
                <a:gd name="T47" fmla="*/ 50 h 76"/>
                <a:gd name="T48" fmla="*/ 10 w 64"/>
                <a:gd name="T49" fmla="*/ 39 h 76"/>
                <a:gd name="T50" fmla="*/ 11 w 64"/>
                <a:gd name="T51" fmla="*/ 28 h 76"/>
                <a:gd name="T52" fmla="*/ 16 w 64"/>
                <a:gd name="T53" fmla="*/ 20 h 76"/>
                <a:gd name="T54" fmla="*/ 23 w 64"/>
                <a:gd name="T55" fmla="*/ 14 h 76"/>
                <a:gd name="T56" fmla="*/ 32 w 64"/>
                <a:gd name="T57" fmla="*/ 11 h 76"/>
                <a:gd name="T58" fmla="*/ 41 w 64"/>
                <a:gd name="T59" fmla="*/ 14 h 76"/>
                <a:gd name="T60" fmla="*/ 48 w 64"/>
                <a:gd name="T61" fmla="*/ 20 h 76"/>
                <a:gd name="T62" fmla="*/ 53 w 64"/>
                <a:gd name="T63" fmla="*/ 28 h 76"/>
                <a:gd name="T64" fmla="*/ 55 w 64"/>
                <a:gd name="T65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4" h="76">
                  <a:moveTo>
                    <a:pt x="64" y="39"/>
                  </a:moveTo>
                  <a:lnTo>
                    <a:pt x="63" y="32"/>
                  </a:lnTo>
                  <a:lnTo>
                    <a:pt x="61" y="24"/>
                  </a:lnTo>
                  <a:lnTo>
                    <a:pt x="58" y="17"/>
                  </a:lnTo>
                  <a:lnTo>
                    <a:pt x="54" y="12"/>
                  </a:lnTo>
                  <a:lnTo>
                    <a:pt x="50" y="8"/>
                  </a:lnTo>
                  <a:lnTo>
                    <a:pt x="44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5" y="8"/>
                  </a:lnTo>
                  <a:lnTo>
                    <a:pt x="10" y="12"/>
                  </a:lnTo>
                  <a:lnTo>
                    <a:pt x="6" y="17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0" y="46"/>
                  </a:lnTo>
                  <a:lnTo>
                    <a:pt x="2" y="53"/>
                  </a:lnTo>
                  <a:lnTo>
                    <a:pt x="6" y="60"/>
                  </a:lnTo>
                  <a:lnTo>
                    <a:pt x="10" y="65"/>
                  </a:lnTo>
                  <a:lnTo>
                    <a:pt x="15" y="70"/>
                  </a:lnTo>
                  <a:lnTo>
                    <a:pt x="20" y="74"/>
                  </a:lnTo>
                  <a:lnTo>
                    <a:pt x="26" y="76"/>
                  </a:lnTo>
                  <a:lnTo>
                    <a:pt x="32" y="76"/>
                  </a:lnTo>
                  <a:lnTo>
                    <a:pt x="38" y="76"/>
                  </a:lnTo>
                  <a:lnTo>
                    <a:pt x="44" y="74"/>
                  </a:lnTo>
                  <a:lnTo>
                    <a:pt x="50" y="70"/>
                  </a:lnTo>
                  <a:lnTo>
                    <a:pt x="54" y="65"/>
                  </a:lnTo>
                  <a:lnTo>
                    <a:pt x="58" y="60"/>
                  </a:lnTo>
                  <a:lnTo>
                    <a:pt x="61" y="53"/>
                  </a:lnTo>
                  <a:lnTo>
                    <a:pt x="63" y="46"/>
                  </a:lnTo>
                  <a:lnTo>
                    <a:pt x="64" y="39"/>
                  </a:lnTo>
                  <a:close/>
                  <a:moveTo>
                    <a:pt x="55" y="39"/>
                  </a:moveTo>
                  <a:lnTo>
                    <a:pt x="54" y="45"/>
                  </a:lnTo>
                  <a:lnTo>
                    <a:pt x="53" y="50"/>
                  </a:lnTo>
                  <a:lnTo>
                    <a:pt x="51" y="54"/>
                  </a:lnTo>
                  <a:lnTo>
                    <a:pt x="48" y="58"/>
                  </a:lnTo>
                  <a:lnTo>
                    <a:pt x="45" y="62"/>
                  </a:lnTo>
                  <a:lnTo>
                    <a:pt x="41" y="64"/>
                  </a:lnTo>
                  <a:lnTo>
                    <a:pt x="37" y="65"/>
                  </a:lnTo>
                  <a:lnTo>
                    <a:pt x="32" y="65"/>
                  </a:lnTo>
                  <a:lnTo>
                    <a:pt x="28" y="65"/>
                  </a:lnTo>
                  <a:lnTo>
                    <a:pt x="23" y="64"/>
                  </a:lnTo>
                  <a:lnTo>
                    <a:pt x="20" y="62"/>
                  </a:lnTo>
                  <a:lnTo>
                    <a:pt x="16" y="58"/>
                  </a:lnTo>
                  <a:lnTo>
                    <a:pt x="13" y="54"/>
                  </a:lnTo>
                  <a:lnTo>
                    <a:pt x="11" y="50"/>
                  </a:lnTo>
                  <a:lnTo>
                    <a:pt x="10" y="45"/>
                  </a:lnTo>
                  <a:lnTo>
                    <a:pt x="10" y="39"/>
                  </a:lnTo>
                  <a:lnTo>
                    <a:pt x="10" y="33"/>
                  </a:lnTo>
                  <a:lnTo>
                    <a:pt x="11" y="28"/>
                  </a:lnTo>
                  <a:lnTo>
                    <a:pt x="13" y="23"/>
                  </a:lnTo>
                  <a:lnTo>
                    <a:pt x="16" y="20"/>
                  </a:lnTo>
                  <a:lnTo>
                    <a:pt x="20" y="16"/>
                  </a:lnTo>
                  <a:lnTo>
                    <a:pt x="23" y="14"/>
                  </a:lnTo>
                  <a:lnTo>
                    <a:pt x="28" y="12"/>
                  </a:lnTo>
                  <a:lnTo>
                    <a:pt x="32" y="11"/>
                  </a:lnTo>
                  <a:lnTo>
                    <a:pt x="37" y="12"/>
                  </a:lnTo>
                  <a:lnTo>
                    <a:pt x="41" y="14"/>
                  </a:lnTo>
                  <a:lnTo>
                    <a:pt x="45" y="16"/>
                  </a:lnTo>
                  <a:lnTo>
                    <a:pt x="48" y="20"/>
                  </a:lnTo>
                  <a:lnTo>
                    <a:pt x="51" y="23"/>
                  </a:lnTo>
                  <a:lnTo>
                    <a:pt x="53" y="28"/>
                  </a:lnTo>
                  <a:lnTo>
                    <a:pt x="54" y="33"/>
                  </a:lnTo>
                  <a:lnTo>
                    <a:pt x="55" y="39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6" name="Freeform 42"/>
            <p:cNvSpPr>
              <a:spLocks noEditPoints="1"/>
            </p:cNvSpPr>
            <p:nvPr/>
          </p:nvSpPr>
          <p:spPr bwMode="auto">
            <a:xfrm>
              <a:off x="1156" y="2654"/>
              <a:ext cx="11" cy="11"/>
            </a:xfrm>
            <a:custGeom>
              <a:avLst/>
              <a:gdLst>
                <a:gd name="T0" fmla="*/ 54 w 54"/>
                <a:gd name="T1" fmla="*/ 27 h 65"/>
                <a:gd name="T2" fmla="*/ 49 w 54"/>
                <a:gd name="T3" fmla="*/ 15 h 65"/>
                <a:gd name="T4" fmla="*/ 42 w 54"/>
                <a:gd name="T5" fmla="*/ 6 h 65"/>
                <a:gd name="T6" fmla="*/ 33 w 54"/>
                <a:gd name="T7" fmla="*/ 2 h 65"/>
                <a:gd name="T8" fmla="*/ 22 w 54"/>
                <a:gd name="T9" fmla="*/ 2 h 65"/>
                <a:gd name="T10" fmla="*/ 12 w 54"/>
                <a:gd name="T11" fmla="*/ 6 h 65"/>
                <a:gd name="T12" fmla="*/ 5 w 54"/>
                <a:gd name="T13" fmla="*/ 15 h 65"/>
                <a:gd name="T14" fmla="*/ 1 w 54"/>
                <a:gd name="T15" fmla="*/ 27 h 65"/>
                <a:gd name="T16" fmla="*/ 1 w 54"/>
                <a:gd name="T17" fmla="*/ 39 h 65"/>
                <a:gd name="T18" fmla="*/ 5 w 54"/>
                <a:gd name="T19" fmla="*/ 51 h 65"/>
                <a:gd name="T20" fmla="*/ 12 w 54"/>
                <a:gd name="T21" fmla="*/ 59 h 65"/>
                <a:gd name="T22" fmla="*/ 22 w 54"/>
                <a:gd name="T23" fmla="*/ 64 h 65"/>
                <a:gd name="T24" fmla="*/ 33 w 54"/>
                <a:gd name="T25" fmla="*/ 64 h 65"/>
                <a:gd name="T26" fmla="*/ 42 w 54"/>
                <a:gd name="T27" fmla="*/ 59 h 65"/>
                <a:gd name="T28" fmla="*/ 49 w 54"/>
                <a:gd name="T29" fmla="*/ 51 h 65"/>
                <a:gd name="T30" fmla="*/ 54 w 54"/>
                <a:gd name="T31" fmla="*/ 39 h 65"/>
                <a:gd name="T32" fmla="*/ 45 w 54"/>
                <a:gd name="T33" fmla="*/ 33 h 65"/>
                <a:gd name="T34" fmla="*/ 44 w 54"/>
                <a:gd name="T35" fmla="*/ 41 h 65"/>
                <a:gd name="T36" fmla="*/ 40 w 54"/>
                <a:gd name="T37" fmla="*/ 48 h 65"/>
                <a:gd name="T38" fmla="*/ 34 w 54"/>
                <a:gd name="T39" fmla="*/ 53 h 65"/>
                <a:gd name="T40" fmla="*/ 27 w 54"/>
                <a:gd name="T41" fmla="*/ 54 h 65"/>
                <a:gd name="T42" fmla="*/ 20 w 54"/>
                <a:gd name="T43" fmla="*/ 53 h 65"/>
                <a:gd name="T44" fmla="*/ 14 w 54"/>
                <a:gd name="T45" fmla="*/ 48 h 65"/>
                <a:gd name="T46" fmla="*/ 11 w 54"/>
                <a:gd name="T47" fmla="*/ 41 h 65"/>
                <a:gd name="T48" fmla="*/ 9 w 54"/>
                <a:gd name="T49" fmla="*/ 33 h 65"/>
                <a:gd name="T50" fmla="*/ 11 w 54"/>
                <a:gd name="T51" fmla="*/ 24 h 65"/>
                <a:gd name="T52" fmla="*/ 14 w 54"/>
                <a:gd name="T53" fmla="*/ 17 h 65"/>
                <a:gd name="T54" fmla="*/ 20 w 54"/>
                <a:gd name="T55" fmla="*/ 12 h 65"/>
                <a:gd name="T56" fmla="*/ 27 w 54"/>
                <a:gd name="T57" fmla="*/ 11 h 65"/>
                <a:gd name="T58" fmla="*/ 34 w 54"/>
                <a:gd name="T59" fmla="*/ 12 h 65"/>
                <a:gd name="T60" fmla="*/ 40 w 54"/>
                <a:gd name="T61" fmla="*/ 17 h 65"/>
                <a:gd name="T62" fmla="*/ 44 w 54"/>
                <a:gd name="T63" fmla="*/ 24 h 65"/>
                <a:gd name="T64" fmla="*/ 45 w 54"/>
                <a:gd name="T65" fmla="*/ 3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4" h="65">
                  <a:moveTo>
                    <a:pt x="54" y="33"/>
                  </a:moveTo>
                  <a:lnTo>
                    <a:pt x="54" y="27"/>
                  </a:lnTo>
                  <a:lnTo>
                    <a:pt x="52" y="20"/>
                  </a:lnTo>
                  <a:lnTo>
                    <a:pt x="49" y="15"/>
                  </a:lnTo>
                  <a:lnTo>
                    <a:pt x="46" y="10"/>
                  </a:lnTo>
                  <a:lnTo>
                    <a:pt x="42" y="6"/>
                  </a:lnTo>
                  <a:lnTo>
                    <a:pt x="38" y="3"/>
                  </a:lnTo>
                  <a:lnTo>
                    <a:pt x="33" y="2"/>
                  </a:lnTo>
                  <a:lnTo>
                    <a:pt x="27" y="0"/>
                  </a:lnTo>
                  <a:lnTo>
                    <a:pt x="22" y="2"/>
                  </a:lnTo>
                  <a:lnTo>
                    <a:pt x="17" y="3"/>
                  </a:lnTo>
                  <a:lnTo>
                    <a:pt x="12" y="6"/>
                  </a:lnTo>
                  <a:lnTo>
                    <a:pt x="8" y="10"/>
                  </a:lnTo>
                  <a:lnTo>
                    <a:pt x="5" y="15"/>
                  </a:lnTo>
                  <a:lnTo>
                    <a:pt x="2" y="20"/>
                  </a:lnTo>
                  <a:lnTo>
                    <a:pt x="1" y="27"/>
                  </a:lnTo>
                  <a:lnTo>
                    <a:pt x="0" y="33"/>
                  </a:lnTo>
                  <a:lnTo>
                    <a:pt x="1" y="39"/>
                  </a:lnTo>
                  <a:lnTo>
                    <a:pt x="2" y="45"/>
                  </a:lnTo>
                  <a:lnTo>
                    <a:pt x="5" y="51"/>
                  </a:lnTo>
                  <a:lnTo>
                    <a:pt x="8" y="56"/>
                  </a:lnTo>
                  <a:lnTo>
                    <a:pt x="12" y="59"/>
                  </a:lnTo>
                  <a:lnTo>
                    <a:pt x="17" y="63"/>
                  </a:lnTo>
                  <a:lnTo>
                    <a:pt x="22" y="64"/>
                  </a:lnTo>
                  <a:lnTo>
                    <a:pt x="27" y="65"/>
                  </a:lnTo>
                  <a:lnTo>
                    <a:pt x="33" y="64"/>
                  </a:lnTo>
                  <a:lnTo>
                    <a:pt x="38" y="63"/>
                  </a:lnTo>
                  <a:lnTo>
                    <a:pt x="42" y="59"/>
                  </a:lnTo>
                  <a:lnTo>
                    <a:pt x="46" y="56"/>
                  </a:lnTo>
                  <a:lnTo>
                    <a:pt x="49" y="51"/>
                  </a:lnTo>
                  <a:lnTo>
                    <a:pt x="52" y="45"/>
                  </a:lnTo>
                  <a:lnTo>
                    <a:pt x="54" y="39"/>
                  </a:lnTo>
                  <a:lnTo>
                    <a:pt x="54" y="33"/>
                  </a:lnTo>
                  <a:close/>
                  <a:moveTo>
                    <a:pt x="45" y="33"/>
                  </a:moveTo>
                  <a:lnTo>
                    <a:pt x="45" y="38"/>
                  </a:lnTo>
                  <a:lnTo>
                    <a:pt x="44" y="41"/>
                  </a:lnTo>
                  <a:lnTo>
                    <a:pt x="42" y="45"/>
                  </a:lnTo>
                  <a:lnTo>
                    <a:pt x="40" y="48"/>
                  </a:lnTo>
                  <a:lnTo>
                    <a:pt x="37" y="51"/>
                  </a:lnTo>
                  <a:lnTo>
                    <a:pt x="34" y="53"/>
                  </a:lnTo>
                  <a:lnTo>
                    <a:pt x="31" y="54"/>
                  </a:lnTo>
                  <a:lnTo>
                    <a:pt x="27" y="54"/>
                  </a:lnTo>
                  <a:lnTo>
                    <a:pt x="23" y="54"/>
                  </a:lnTo>
                  <a:lnTo>
                    <a:pt x="20" y="53"/>
                  </a:lnTo>
                  <a:lnTo>
                    <a:pt x="17" y="51"/>
                  </a:lnTo>
                  <a:lnTo>
                    <a:pt x="14" y="48"/>
                  </a:lnTo>
                  <a:lnTo>
                    <a:pt x="12" y="45"/>
                  </a:lnTo>
                  <a:lnTo>
                    <a:pt x="11" y="41"/>
                  </a:lnTo>
                  <a:lnTo>
                    <a:pt x="9" y="38"/>
                  </a:lnTo>
                  <a:lnTo>
                    <a:pt x="9" y="33"/>
                  </a:lnTo>
                  <a:lnTo>
                    <a:pt x="9" y="28"/>
                  </a:lnTo>
                  <a:lnTo>
                    <a:pt x="11" y="24"/>
                  </a:lnTo>
                  <a:lnTo>
                    <a:pt x="12" y="21"/>
                  </a:lnTo>
                  <a:lnTo>
                    <a:pt x="14" y="17"/>
                  </a:lnTo>
                  <a:lnTo>
                    <a:pt x="17" y="15"/>
                  </a:lnTo>
                  <a:lnTo>
                    <a:pt x="20" y="12"/>
                  </a:lnTo>
                  <a:lnTo>
                    <a:pt x="23" y="11"/>
                  </a:lnTo>
                  <a:lnTo>
                    <a:pt x="27" y="11"/>
                  </a:lnTo>
                  <a:lnTo>
                    <a:pt x="31" y="11"/>
                  </a:lnTo>
                  <a:lnTo>
                    <a:pt x="34" y="12"/>
                  </a:lnTo>
                  <a:lnTo>
                    <a:pt x="37" y="15"/>
                  </a:lnTo>
                  <a:lnTo>
                    <a:pt x="40" y="17"/>
                  </a:lnTo>
                  <a:lnTo>
                    <a:pt x="42" y="21"/>
                  </a:lnTo>
                  <a:lnTo>
                    <a:pt x="44" y="24"/>
                  </a:lnTo>
                  <a:lnTo>
                    <a:pt x="45" y="28"/>
                  </a:lnTo>
                  <a:lnTo>
                    <a:pt x="45" y="33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7" name="Freeform 43"/>
            <p:cNvSpPr>
              <a:spLocks noEditPoints="1"/>
            </p:cNvSpPr>
            <p:nvPr/>
          </p:nvSpPr>
          <p:spPr bwMode="auto">
            <a:xfrm>
              <a:off x="1157" y="2655"/>
              <a:ext cx="9" cy="9"/>
            </a:xfrm>
            <a:custGeom>
              <a:avLst/>
              <a:gdLst>
                <a:gd name="T0" fmla="*/ 44 w 45"/>
                <a:gd name="T1" fmla="*/ 22 h 54"/>
                <a:gd name="T2" fmla="*/ 41 w 45"/>
                <a:gd name="T3" fmla="*/ 12 h 54"/>
                <a:gd name="T4" fmla="*/ 35 w 45"/>
                <a:gd name="T5" fmla="*/ 5 h 54"/>
                <a:gd name="T6" fmla="*/ 27 w 45"/>
                <a:gd name="T7" fmla="*/ 1 h 54"/>
                <a:gd name="T8" fmla="*/ 18 w 45"/>
                <a:gd name="T9" fmla="*/ 1 h 54"/>
                <a:gd name="T10" fmla="*/ 10 w 45"/>
                <a:gd name="T11" fmla="*/ 5 h 54"/>
                <a:gd name="T12" fmla="*/ 3 w 45"/>
                <a:gd name="T13" fmla="*/ 12 h 54"/>
                <a:gd name="T14" fmla="*/ 0 w 45"/>
                <a:gd name="T15" fmla="*/ 22 h 54"/>
                <a:gd name="T16" fmla="*/ 0 w 45"/>
                <a:gd name="T17" fmla="*/ 34 h 54"/>
                <a:gd name="T18" fmla="*/ 3 w 45"/>
                <a:gd name="T19" fmla="*/ 43 h 54"/>
                <a:gd name="T20" fmla="*/ 10 w 45"/>
                <a:gd name="T21" fmla="*/ 51 h 54"/>
                <a:gd name="T22" fmla="*/ 18 w 45"/>
                <a:gd name="T23" fmla="*/ 54 h 54"/>
                <a:gd name="T24" fmla="*/ 27 w 45"/>
                <a:gd name="T25" fmla="*/ 54 h 54"/>
                <a:gd name="T26" fmla="*/ 35 w 45"/>
                <a:gd name="T27" fmla="*/ 51 h 54"/>
                <a:gd name="T28" fmla="*/ 41 w 45"/>
                <a:gd name="T29" fmla="*/ 43 h 54"/>
                <a:gd name="T30" fmla="*/ 44 w 45"/>
                <a:gd name="T31" fmla="*/ 34 h 54"/>
                <a:gd name="T32" fmla="*/ 36 w 45"/>
                <a:gd name="T33" fmla="*/ 28 h 54"/>
                <a:gd name="T34" fmla="*/ 35 w 45"/>
                <a:gd name="T35" fmla="*/ 34 h 54"/>
                <a:gd name="T36" fmla="*/ 32 w 45"/>
                <a:gd name="T37" fmla="*/ 40 h 54"/>
                <a:gd name="T38" fmla="*/ 27 w 45"/>
                <a:gd name="T39" fmla="*/ 42 h 54"/>
                <a:gd name="T40" fmla="*/ 22 w 45"/>
                <a:gd name="T41" fmla="*/ 43 h 54"/>
                <a:gd name="T42" fmla="*/ 17 w 45"/>
                <a:gd name="T43" fmla="*/ 42 h 54"/>
                <a:gd name="T44" fmla="*/ 13 w 45"/>
                <a:gd name="T45" fmla="*/ 40 h 54"/>
                <a:gd name="T46" fmla="*/ 10 w 45"/>
                <a:gd name="T47" fmla="*/ 34 h 54"/>
                <a:gd name="T48" fmla="*/ 9 w 45"/>
                <a:gd name="T49" fmla="*/ 28 h 54"/>
                <a:gd name="T50" fmla="*/ 10 w 45"/>
                <a:gd name="T51" fmla="*/ 22 h 54"/>
                <a:gd name="T52" fmla="*/ 13 w 45"/>
                <a:gd name="T53" fmla="*/ 16 h 54"/>
                <a:gd name="T54" fmla="*/ 17 w 45"/>
                <a:gd name="T55" fmla="*/ 13 h 54"/>
                <a:gd name="T56" fmla="*/ 22 w 45"/>
                <a:gd name="T57" fmla="*/ 11 h 54"/>
                <a:gd name="T58" fmla="*/ 27 w 45"/>
                <a:gd name="T59" fmla="*/ 13 h 54"/>
                <a:gd name="T60" fmla="*/ 32 w 45"/>
                <a:gd name="T61" fmla="*/ 16 h 54"/>
                <a:gd name="T62" fmla="*/ 35 w 45"/>
                <a:gd name="T63" fmla="*/ 22 h 54"/>
                <a:gd name="T64" fmla="*/ 36 w 45"/>
                <a:gd name="T65" fmla="*/ 2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" h="54">
                  <a:moveTo>
                    <a:pt x="45" y="28"/>
                  </a:moveTo>
                  <a:lnTo>
                    <a:pt x="44" y="22"/>
                  </a:lnTo>
                  <a:lnTo>
                    <a:pt x="43" y="17"/>
                  </a:lnTo>
                  <a:lnTo>
                    <a:pt x="41" y="12"/>
                  </a:lnTo>
                  <a:lnTo>
                    <a:pt x="38" y="9"/>
                  </a:lnTo>
                  <a:lnTo>
                    <a:pt x="35" y="5"/>
                  </a:lnTo>
                  <a:lnTo>
                    <a:pt x="31" y="3"/>
                  </a:lnTo>
                  <a:lnTo>
                    <a:pt x="27" y="1"/>
                  </a:lnTo>
                  <a:lnTo>
                    <a:pt x="22" y="0"/>
                  </a:lnTo>
                  <a:lnTo>
                    <a:pt x="18" y="1"/>
                  </a:lnTo>
                  <a:lnTo>
                    <a:pt x="13" y="3"/>
                  </a:lnTo>
                  <a:lnTo>
                    <a:pt x="10" y="5"/>
                  </a:lnTo>
                  <a:lnTo>
                    <a:pt x="6" y="9"/>
                  </a:lnTo>
                  <a:lnTo>
                    <a:pt x="3" y="12"/>
                  </a:lnTo>
                  <a:lnTo>
                    <a:pt x="1" y="17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3" y="43"/>
                  </a:lnTo>
                  <a:lnTo>
                    <a:pt x="6" y="47"/>
                  </a:lnTo>
                  <a:lnTo>
                    <a:pt x="10" y="51"/>
                  </a:lnTo>
                  <a:lnTo>
                    <a:pt x="13" y="53"/>
                  </a:lnTo>
                  <a:lnTo>
                    <a:pt x="18" y="54"/>
                  </a:lnTo>
                  <a:lnTo>
                    <a:pt x="22" y="54"/>
                  </a:lnTo>
                  <a:lnTo>
                    <a:pt x="27" y="54"/>
                  </a:lnTo>
                  <a:lnTo>
                    <a:pt x="31" y="53"/>
                  </a:lnTo>
                  <a:lnTo>
                    <a:pt x="35" y="51"/>
                  </a:lnTo>
                  <a:lnTo>
                    <a:pt x="38" y="47"/>
                  </a:lnTo>
                  <a:lnTo>
                    <a:pt x="41" y="43"/>
                  </a:lnTo>
                  <a:lnTo>
                    <a:pt x="43" y="39"/>
                  </a:lnTo>
                  <a:lnTo>
                    <a:pt x="44" y="34"/>
                  </a:lnTo>
                  <a:lnTo>
                    <a:pt x="45" y="28"/>
                  </a:lnTo>
                  <a:close/>
                  <a:moveTo>
                    <a:pt x="36" y="28"/>
                  </a:moveTo>
                  <a:lnTo>
                    <a:pt x="35" y="31"/>
                  </a:lnTo>
                  <a:lnTo>
                    <a:pt x="35" y="34"/>
                  </a:lnTo>
                  <a:lnTo>
                    <a:pt x="33" y="37"/>
                  </a:lnTo>
                  <a:lnTo>
                    <a:pt x="32" y="40"/>
                  </a:lnTo>
                  <a:lnTo>
                    <a:pt x="30" y="41"/>
                  </a:lnTo>
                  <a:lnTo>
                    <a:pt x="27" y="42"/>
                  </a:lnTo>
                  <a:lnTo>
                    <a:pt x="25" y="43"/>
                  </a:lnTo>
                  <a:lnTo>
                    <a:pt x="22" y="43"/>
                  </a:lnTo>
                  <a:lnTo>
                    <a:pt x="19" y="43"/>
                  </a:lnTo>
                  <a:lnTo>
                    <a:pt x="17" y="42"/>
                  </a:lnTo>
                  <a:lnTo>
                    <a:pt x="15" y="41"/>
                  </a:lnTo>
                  <a:lnTo>
                    <a:pt x="13" y="40"/>
                  </a:lnTo>
                  <a:lnTo>
                    <a:pt x="11" y="37"/>
                  </a:lnTo>
                  <a:lnTo>
                    <a:pt x="10" y="34"/>
                  </a:lnTo>
                  <a:lnTo>
                    <a:pt x="9" y="31"/>
                  </a:lnTo>
                  <a:lnTo>
                    <a:pt x="9" y="28"/>
                  </a:lnTo>
                  <a:lnTo>
                    <a:pt x="9" y="24"/>
                  </a:lnTo>
                  <a:lnTo>
                    <a:pt x="10" y="22"/>
                  </a:lnTo>
                  <a:lnTo>
                    <a:pt x="11" y="18"/>
                  </a:lnTo>
                  <a:lnTo>
                    <a:pt x="13" y="16"/>
                  </a:lnTo>
                  <a:lnTo>
                    <a:pt x="15" y="15"/>
                  </a:lnTo>
                  <a:lnTo>
                    <a:pt x="17" y="13"/>
                  </a:lnTo>
                  <a:lnTo>
                    <a:pt x="19" y="12"/>
                  </a:lnTo>
                  <a:lnTo>
                    <a:pt x="22" y="11"/>
                  </a:lnTo>
                  <a:lnTo>
                    <a:pt x="25" y="12"/>
                  </a:lnTo>
                  <a:lnTo>
                    <a:pt x="27" y="13"/>
                  </a:lnTo>
                  <a:lnTo>
                    <a:pt x="30" y="15"/>
                  </a:lnTo>
                  <a:lnTo>
                    <a:pt x="32" y="16"/>
                  </a:lnTo>
                  <a:lnTo>
                    <a:pt x="33" y="18"/>
                  </a:lnTo>
                  <a:lnTo>
                    <a:pt x="35" y="22"/>
                  </a:lnTo>
                  <a:lnTo>
                    <a:pt x="35" y="24"/>
                  </a:lnTo>
                  <a:lnTo>
                    <a:pt x="36" y="28"/>
                  </a:lnTo>
                  <a:close/>
                </a:path>
              </a:pathLst>
            </a:custGeom>
            <a:solidFill>
              <a:srgbClr val="FCF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8" name="Freeform 44"/>
            <p:cNvSpPr>
              <a:spLocks noEditPoints="1"/>
            </p:cNvSpPr>
            <p:nvPr/>
          </p:nvSpPr>
          <p:spPr bwMode="auto">
            <a:xfrm>
              <a:off x="1158" y="2656"/>
              <a:ext cx="7" cy="7"/>
            </a:xfrm>
            <a:custGeom>
              <a:avLst/>
              <a:gdLst>
                <a:gd name="T0" fmla="*/ 36 w 36"/>
                <a:gd name="T1" fmla="*/ 17 h 43"/>
                <a:gd name="T2" fmla="*/ 33 w 36"/>
                <a:gd name="T3" fmla="*/ 10 h 43"/>
                <a:gd name="T4" fmla="*/ 28 w 36"/>
                <a:gd name="T5" fmla="*/ 4 h 43"/>
                <a:gd name="T6" fmla="*/ 22 w 36"/>
                <a:gd name="T7" fmla="*/ 0 h 43"/>
                <a:gd name="T8" fmla="*/ 14 w 36"/>
                <a:gd name="T9" fmla="*/ 0 h 43"/>
                <a:gd name="T10" fmla="*/ 8 w 36"/>
                <a:gd name="T11" fmla="*/ 4 h 43"/>
                <a:gd name="T12" fmla="*/ 3 w 36"/>
                <a:gd name="T13" fmla="*/ 10 h 43"/>
                <a:gd name="T14" fmla="*/ 0 w 36"/>
                <a:gd name="T15" fmla="*/ 17 h 43"/>
                <a:gd name="T16" fmla="*/ 0 w 36"/>
                <a:gd name="T17" fmla="*/ 27 h 43"/>
                <a:gd name="T18" fmla="*/ 3 w 36"/>
                <a:gd name="T19" fmla="*/ 34 h 43"/>
                <a:gd name="T20" fmla="*/ 8 w 36"/>
                <a:gd name="T21" fmla="*/ 40 h 43"/>
                <a:gd name="T22" fmla="*/ 14 w 36"/>
                <a:gd name="T23" fmla="*/ 43 h 43"/>
                <a:gd name="T24" fmla="*/ 22 w 36"/>
                <a:gd name="T25" fmla="*/ 43 h 43"/>
                <a:gd name="T26" fmla="*/ 28 w 36"/>
                <a:gd name="T27" fmla="*/ 40 h 43"/>
                <a:gd name="T28" fmla="*/ 33 w 36"/>
                <a:gd name="T29" fmla="*/ 34 h 43"/>
                <a:gd name="T30" fmla="*/ 36 w 36"/>
                <a:gd name="T31" fmla="*/ 27 h 43"/>
                <a:gd name="T32" fmla="*/ 27 w 36"/>
                <a:gd name="T33" fmla="*/ 22 h 43"/>
                <a:gd name="T34" fmla="*/ 26 w 36"/>
                <a:gd name="T35" fmla="*/ 25 h 43"/>
                <a:gd name="T36" fmla="*/ 24 w 36"/>
                <a:gd name="T37" fmla="*/ 29 h 43"/>
                <a:gd name="T38" fmla="*/ 22 w 36"/>
                <a:gd name="T39" fmla="*/ 31 h 43"/>
                <a:gd name="T40" fmla="*/ 18 w 36"/>
                <a:gd name="T41" fmla="*/ 33 h 43"/>
                <a:gd name="T42" fmla="*/ 15 w 36"/>
                <a:gd name="T43" fmla="*/ 31 h 43"/>
                <a:gd name="T44" fmla="*/ 12 w 36"/>
                <a:gd name="T45" fmla="*/ 29 h 43"/>
                <a:gd name="T46" fmla="*/ 10 w 36"/>
                <a:gd name="T47" fmla="*/ 25 h 43"/>
                <a:gd name="T48" fmla="*/ 9 w 36"/>
                <a:gd name="T49" fmla="*/ 22 h 43"/>
                <a:gd name="T50" fmla="*/ 10 w 36"/>
                <a:gd name="T51" fmla="*/ 17 h 43"/>
                <a:gd name="T52" fmla="*/ 12 w 36"/>
                <a:gd name="T53" fmla="*/ 15 h 43"/>
                <a:gd name="T54" fmla="*/ 15 w 36"/>
                <a:gd name="T55" fmla="*/ 12 h 43"/>
                <a:gd name="T56" fmla="*/ 18 w 36"/>
                <a:gd name="T57" fmla="*/ 11 h 43"/>
                <a:gd name="T58" fmla="*/ 22 w 36"/>
                <a:gd name="T59" fmla="*/ 12 h 43"/>
                <a:gd name="T60" fmla="*/ 24 w 36"/>
                <a:gd name="T61" fmla="*/ 15 h 43"/>
                <a:gd name="T62" fmla="*/ 26 w 36"/>
                <a:gd name="T63" fmla="*/ 17 h 43"/>
                <a:gd name="T64" fmla="*/ 27 w 36"/>
                <a:gd name="T65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" h="43">
                  <a:moveTo>
                    <a:pt x="36" y="22"/>
                  </a:moveTo>
                  <a:lnTo>
                    <a:pt x="36" y="17"/>
                  </a:lnTo>
                  <a:lnTo>
                    <a:pt x="35" y="13"/>
                  </a:lnTo>
                  <a:lnTo>
                    <a:pt x="33" y="10"/>
                  </a:lnTo>
                  <a:lnTo>
                    <a:pt x="31" y="6"/>
                  </a:lnTo>
                  <a:lnTo>
                    <a:pt x="28" y="4"/>
                  </a:lnTo>
                  <a:lnTo>
                    <a:pt x="25" y="1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1" y="1"/>
                  </a:lnTo>
                  <a:lnTo>
                    <a:pt x="8" y="4"/>
                  </a:lnTo>
                  <a:lnTo>
                    <a:pt x="5" y="6"/>
                  </a:lnTo>
                  <a:lnTo>
                    <a:pt x="3" y="10"/>
                  </a:lnTo>
                  <a:lnTo>
                    <a:pt x="2" y="13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2" y="30"/>
                  </a:lnTo>
                  <a:lnTo>
                    <a:pt x="3" y="34"/>
                  </a:lnTo>
                  <a:lnTo>
                    <a:pt x="5" y="37"/>
                  </a:lnTo>
                  <a:lnTo>
                    <a:pt x="8" y="40"/>
                  </a:lnTo>
                  <a:lnTo>
                    <a:pt x="11" y="42"/>
                  </a:lnTo>
                  <a:lnTo>
                    <a:pt x="14" y="43"/>
                  </a:lnTo>
                  <a:lnTo>
                    <a:pt x="18" y="43"/>
                  </a:lnTo>
                  <a:lnTo>
                    <a:pt x="22" y="43"/>
                  </a:lnTo>
                  <a:lnTo>
                    <a:pt x="25" y="42"/>
                  </a:lnTo>
                  <a:lnTo>
                    <a:pt x="28" y="40"/>
                  </a:lnTo>
                  <a:lnTo>
                    <a:pt x="31" y="37"/>
                  </a:lnTo>
                  <a:lnTo>
                    <a:pt x="33" y="34"/>
                  </a:lnTo>
                  <a:lnTo>
                    <a:pt x="35" y="30"/>
                  </a:lnTo>
                  <a:lnTo>
                    <a:pt x="36" y="27"/>
                  </a:lnTo>
                  <a:lnTo>
                    <a:pt x="36" y="22"/>
                  </a:lnTo>
                  <a:close/>
                  <a:moveTo>
                    <a:pt x="27" y="22"/>
                  </a:moveTo>
                  <a:lnTo>
                    <a:pt x="27" y="24"/>
                  </a:lnTo>
                  <a:lnTo>
                    <a:pt x="26" y="25"/>
                  </a:lnTo>
                  <a:lnTo>
                    <a:pt x="26" y="28"/>
                  </a:lnTo>
                  <a:lnTo>
                    <a:pt x="24" y="29"/>
                  </a:lnTo>
                  <a:lnTo>
                    <a:pt x="23" y="30"/>
                  </a:lnTo>
                  <a:lnTo>
                    <a:pt x="22" y="31"/>
                  </a:lnTo>
                  <a:lnTo>
                    <a:pt x="20" y="33"/>
                  </a:lnTo>
                  <a:lnTo>
                    <a:pt x="18" y="33"/>
                  </a:lnTo>
                  <a:lnTo>
                    <a:pt x="16" y="33"/>
                  </a:lnTo>
                  <a:lnTo>
                    <a:pt x="15" y="31"/>
                  </a:lnTo>
                  <a:lnTo>
                    <a:pt x="13" y="30"/>
                  </a:lnTo>
                  <a:lnTo>
                    <a:pt x="12" y="29"/>
                  </a:lnTo>
                  <a:lnTo>
                    <a:pt x="11" y="28"/>
                  </a:lnTo>
                  <a:lnTo>
                    <a:pt x="10" y="25"/>
                  </a:lnTo>
                  <a:lnTo>
                    <a:pt x="9" y="24"/>
                  </a:lnTo>
                  <a:lnTo>
                    <a:pt x="9" y="22"/>
                  </a:lnTo>
                  <a:lnTo>
                    <a:pt x="9" y="19"/>
                  </a:lnTo>
                  <a:lnTo>
                    <a:pt x="10" y="17"/>
                  </a:lnTo>
                  <a:lnTo>
                    <a:pt x="11" y="16"/>
                  </a:lnTo>
                  <a:lnTo>
                    <a:pt x="12" y="15"/>
                  </a:lnTo>
                  <a:lnTo>
                    <a:pt x="13" y="13"/>
                  </a:lnTo>
                  <a:lnTo>
                    <a:pt x="15" y="12"/>
                  </a:lnTo>
                  <a:lnTo>
                    <a:pt x="16" y="11"/>
                  </a:lnTo>
                  <a:lnTo>
                    <a:pt x="18" y="11"/>
                  </a:lnTo>
                  <a:lnTo>
                    <a:pt x="20" y="11"/>
                  </a:lnTo>
                  <a:lnTo>
                    <a:pt x="22" y="12"/>
                  </a:lnTo>
                  <a:lnTo>
                    <a:pt x="23" y="13"/>
                  </a:lnTo>
                  <a:lnTo>
                    <a:pt x="24" y="15"/>
                  </a:lnTo>
                  <a:lnTo>
                    <a:pt x="26" y="16"/>
                  </a:lnTo>
                  <a:lnTo>
                    <a:pt x="26" y="17"/>
                  </a:lnTo>
                  <a:lnTo>
                    <a:pt x="27" y="19"/>
                  </a:lnTo>
                  <a:lnTo>
                    <a:pt x="27" y="22"/>
                  </a:lnTo>
                  <a:close/>
                </a:path>
              </a:pathLst>
            </a:custGeom>
            <a:solidFill>
              <a:srgbClr val="FDF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9" name="Freeform 45"/>
            <p:cNvSpPr>
              <a:spLocks/>
            </p:cNvSpPr>
            <p:nvPr/>
          </p:nvSpPr>
          <p:spPr bwMode="auto">
            <a:xfrm>
              <a:off x="1159" y="2657"/>
              <a:ext cx="5" cy="5"/>
            </a:xfrm>
            <a:custGeom>
              <a:avLst/>
              <a:gdLst>
                <a:gd name="T0" fmla="*/ 27 w 27"/>
                <a:gd name="T1" fmla="*/ 17 h 32"/>
                <a:gd name="T2" fmla="*/ 26 w 27"/>
                <a:gd name="T3" fmla="*/ 13 h 32"/>
                <a:gd name="T4" fmla="*/ 26 w 27"/>
                <a:gd name="T5" fmla="*/ 11 h 32"/>
                <a:gd name="T6" fmla="*/ 24 w 27"/>
                <a:gd name="T7" fmla="*/ 7 h 32"/>
                <a:gd name="T8" fmla="*/ 23 w 27"/>
                <a:gd name="T9" fmla="*/ 5 h 32"/>
                <a:gd name="T10" fmla="*/ 21 w 27"/>
                <a:gd name="T11" fmla="*/ 4 h 32"/>
                <a:gd name="T12" fmla="*/ 18 w 27"/>
                <a:gd name="T13" fmla="*/ 2 h 32"/>
                <a:gd name="T14" fmla="*/ 16 w 27"/>
                <a:gd name="T15" fmla="*/ 1 h 32"/>
                <a:gd name="T16" fmla="*/ 13 w 27"/>
                <a:gd name="T17" fmla="*/ 0 h 32"/>
                <a:gd name="T18" fmla="*/ 10 w 27"/>
                <a:gd name="T19" fmla="*/ 1 h 32"/>
                <a:gd name="T20" fmla="*/ 8 w 27"/>
                <a:gd name="T21" fmla="*/ 2 h 32"/>
                <a:gd name="T22" fmla="*/ 6 w 27"/>
                <a:gd name="T23" fmla="*/ 4 h 32"/>
                <a:gd name="T24" fmla="*/ 4 w 27"/>
                <a:gd name="T25" fmla="*/ 5 h 32"/>
                <a:gd name="T26" fmla="*/ 2 w 27"/>
                <a:gd name="T27" fmla="*/ 7 h 32"/>
                <a:gd name="T28" fmla="*/ 1 w 27"/>
                <a:gd name="T29" fmla="*/ 11 h 32"/>
                <a:gd name="T30" fmla="*/ 0 w 27"/>
                <a:gd name="T31" fmla="*/ 13 h 32"/>
                <a:gd name="T32" fmla="*/ 0 w 27"/>
                <a:gd name="T33" fmla="*/ 17 h 32"/>
                <a:gd name="T34" fmla="*/ 0 w 27"/>
                <a:gd name="T35" fmla="*/ 20 h 32"/>
                <a:gd name="T36" fmla="*/ 1 w 27"/>
                <a:gd name="T37" fmla="*/ 23 h 32"/>
                <a:gd name="T38" fmla="*/ 2 w 27"/>
                <a:gd name="T39" fmla="*/ 26 h 32"/>
                <a:gd name="T40" fmla="*/ 4 w 27"/>
                <a:gd name="T41" fmla="*/ 29 h 32"/>
                <a:gd name="T42" fmla="*/ 6 w 27"/>
                <a:gd name="T43" fmla="*/ 30 h 32"/>
                <a:gd name="T44" fmla="*/ 8 w 27"/>
                <a:gd name="T45" fmla="*/ 31 h 32"/>
                <a:gd name="T46" fmla="*/ 10 w 27"/>
                <a:gd name="T47" fmla="*/ 32 h 32"/>
                <a:gd name="T48" fmla="*/ 13 w 27"/>
                <a:gd name="T49" fmla="*/ 32 h 32"/>
                <a:gd name="T50" fmla="*/ 16 w 27"/>
                <a:gd name="T51" fmla="*/ 32 h 32"/>
                <a:gd name="T52" fmla="*/ 18 w 27"/>
                <a:gd name="T53" fmla="*/ 31 h 32"/>
                <a:gd name="T54" fmla="*/ 21 w 27"/>
                <a:gd name="T55" fmla="*/ 30 h 32"/>
                <a:gd name="T56" fmla="*/ 23 w 27"/>
                <a:gd name="T57" fmla="*/ 29 h 32"/>
                <a:gd name="T58" fmla="*/ 24 w 27"/>
                <a:gd name="T59" fmla="*/ 26 h 32"/>
                <a:gd name="T60" fmla="*/ 26 w 27"/>
                <a:gd name="T61" fmla="*/ 23 h 32"/>
                <a:gd name="T62" fmla="*/ 26 w 27"/>
                <a:gd name="T63" fmla="*/ 20 h 32"/>
                <a:gd name="T64" fmla="*/ 27 w 27"/>
                <a:gd name="T65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" h="32">
                  <a:moveTo>
                    <a:pt x="27" y="17"/>
                  </a:moveTo>
                  <a:lnTo>
                    <a:pt x="26" y="13"/>
                  </a:lnTo>
                  <a:lnTo>
                    <a:pt x="26" y="11"/>
                  </a:lnTo>
                  <a:lnTo>
                    <a:pt x="24" y="7"/>
                  </a:lnTo>
                  <a:lnTo>
                    <a:pt x="23" y="5"/>
                  </a:lnTo>
                  <a:lnTo>
                    <a:pt x="21" y="4"/>
                  </a:lnTo>
                  <a:lnTo>
                    <a:pt x="18" y="2"/>
                  </a:lnTo>
                  <a:lnTo>
                    <a:pt x="16" y="1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5"/>
                  </a:lnTo>
                  <a:lnTo>
                    <a:pt x="2" y="7"/>
                  </a:lnTo>
                  <a:lnTo>
                    <a:pt x="1" y="11"/>
                  </a:lnTo>
                  <a:lnTo>
                    <a:pt x="0" y="13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1" y="23"/>
                  </a:lnTo>
                  <a:lnTo>
                    <a:pt x="2" y="26"/>
                  </a:lnTo>
                  <a:lnTo>
                    <a:pt x="4" y="29"/>
                  </a:lnTo>
                  <a:lnTo>
                    <a:pt x="6" y="30"/>
                  </a:lnTo>
                  <a:lnTo>
                    <a:pt x="8" y="31"/>
                  </a:lnTo>
                  <a:lnTo>
                    <a:pt x="10" y="32"/>
                  </a:lnTo>
                  <a:lnTo>
                    <a:pt x="13" y="32"/>
                  </a:lnTo>
                  <a:lnTo>
                    <a:pt x="16" y="32"/>
                  </a:lnTo>
                  <a:lnTo>
                    <a:pt x="18" y="31"/>
                  </a:lnTo>
                  <a:lnTo>
                    <a:pt x="21" y="30"/>
                  </a:lnTo>
                  <a:lnTo>
                    <a:pt x="23" y="29"/>
                  </a:lnTo>
                  <a:lnTo>
                    <a:pt x="24" y="26"/>
                  </a:lnTo>
                  <a:lnTo>
                    <a:pt x="26" y="23"/>
                  </a:lnTo>
                  <a:lnTo>
                    <a:pt x="26" y="20"/>
                  </a:lnTo>
                  <a:lnTo>
                    <a:pt x="27" y="17"/>
                  </a:lnTo>
                  <a:close/>
                </a:path>
              </a:pathLst>
            </a:custGeom>
            <a:solidFill>
              <a:srgbClr val="FDF8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0" name="Freeform 46"/>
            <p:cNvSpPr>
              <a:spLocks/>
            </p:cNvSpPr>
            <p:nvPr/>
          </p:nvSpPr>
          <p:spPr bwMode="auto">
            <a:xfrm>
              <a:off x="1160" y="2658"/>
              <a:ext cx="3" cy="3"/>
            </a:xfrm>
            <a:custGeom>
              <a:avLst/>
              <a:gdLst>
                <a:gd name="T0" fmla="*/ 18 w 18"/>
                <a:gd name="T1" fmla="*/ 11 h 22"/>
                <a:gd name="T2" fmla="*/ 18 w 18"/>
                <a:gd name="T3" fmla="*/ 8 h 22"/>
                <a:gd name="T4" fmla="*/ 17 w 18"/>
                <a:gd name="T5" fmla="*/ 6 h 22"/>
                <a:gd name="T6" fmla="*/ 17 w 18"/>
                <a:gd name="T7" fmla="*/ 5 h 22"/>
                <a:gd name="T8" fmla="*/ 15 w 18"/>
                <a:gd name="T9" fmla="*/ 4 h 22"/>
                <a:gd name="T10" fmla="*/ 14 w 18"/>
                <a:gd name="T11" fmla="*/ 2 h 22"/>
                <a:gd name="T12" fmla="*/ 13 w 18"/>
                <a:gd name="T13" fmla="*/ 1 h 22"/>
                <a:gd name="T14" fmla="*/ 11 w 18"/>
                <a:gd name="T15" fmla="*/ 0 h 22"/>
                <a:gd name="T16" fmla="*/ 9 w 18"/>
                <a:gd name="T17" fmla="*/ 0 h 22"/>
                <a:gd name="T18" fmla="*/ 7 w 18"/>
                <a:gd name="T19" fmla="*/ 0 h 22"/>
                <a:gd name="T20" fmla="*/ 6 w 18"/>
                <a:gd name="T21" fmla="*/ 1 h 22"/>
                <a:gd name="T22" fmla="*/ 4 w 18"/>
                <a:gd name="T23" fmla="*/ 2 h 22"/>
                <a:gd name="T24" fmla="*/ 3 w 18"/>
                <a:gd name="T25" fmla="*/ 4 h 22"/>
                <a:gd name="T26" fmla="*/ 2 w 18"/>
                <a:gd name="T27" fmla="*/ 5 h 22"/>
                <a:gd name="T28" fmla="*/ 1 w 18"/>
                <a:gd name="T29" fmla="*/ 6 h 22"/>
                <a:gd name="T30" fmla="*/ 0 w 18"/>
                <a:gd name="T31" fmla="*/ 8 h 22"/>
                <a:gd name="T32" fmla="*/ 0 w 18"/>
                <a:gd name="T33" fmla="*/ 11 h 22"/>
                <a:gd name="T34" fmla="*/ 0 w 18"/>
                <a:gd name="T35" fmla="*/ 13 h 22"/>
                <a:gd name="T36" fmla="*/ 1 w 18"/>
                <a:gd name="T37" fmla="*/ 14 h 22"/>
                <a:gd name="T38" fmla="*/ 2 w 18"/>
                <a:gd name="T39" fmla="*/ 17 h 22"/>
                <a:gd name="T40" fmla="*/ 3 w 18"/>
                <a:gd name="T41" fmla="*/ 18 h 22"/>
                <a:gd name="T42" fmla="*/ 4 w 18"/>
                <a:gd name="T43" fmla="*/ 19 h 22"/>
                <a:gd name="T44" fmla="*/ 6 w 18"/>
                <a:gd name="T45" fmla="*/ 20 h 22"/>
                <a:gd name="T46" fmla="*/ 7 w 18"/>
                <a:gd name="T47" fmla="*/ 22 h 22"/>
                <a:gd name="T48" fmla="*/ 9 w 18"/>
                <a:gd name="T49" fmla="*/ 22 h 22"/>
                <a:gd name="T50" fmla="*/ 11 w 18"/>
                <a:gd name="T51" fmla="*/ 22 h 22"/>
                <a:gd name="T52" fmla="*/ 13 w 18"/>
                <a:gd name="T53" fmla="*/ 20 h 22"/>
                <a:gd name="T54" fmla="*/ 14 w 18"/>
                <a:gd name="T55" fmla="*/ 19 h 22"/>
                <a:gd name="T56" fmla="*/ 15 w 18"/>
                <a:gd name="T57" fmla="*/ 18 h 22"/>
                <a:gd name="T58" fmla="*/ 17 w 18"/>
                <a:gd name="T59" fmla="*/ 17 h 22"/>
                <a:gd name="T60" fmla="*/ 17 w 18"/>
                <a:gd name="T61" fmla="*/ 14 h 22"/>
                <a:gd name="T62" fmla="*/ 18 w 18"/>
                <a:gd name="T63" fmla="*/ 13 h 22"/>
                <a:gd name="T64" fmla="*/ 18 w 18"/>
                <a:gd name="T65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" h="22">
                  <a:moveTo>
                    <a:pt x="18" y="11"/>
                  </a:moveTo>
                  <a:lnTo>
                    <a:pt x="18" y="8"/>
                  </a:lnTo>
                  <a:lnTo>
                    <a:pt x="17" y="6"/>
                  </a:lnTo>
                  <a:lnTo>
                    <a:pt x="17" y="5"/>
                  </a:lnTo>
                  <a:lnTo>
                    <a:pt x="15" y="4"/>
                  </a:lnTo>
                  <a:lnTo>
                    <a:pt x="14" y="2"/>
                  </a:lnTo>
                  <a:lnTo>
                    <a:pt x="13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7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4"/>
                  </a:lnTo>
                  <a:lnTo>
                    <a:pt x="2" y="5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1" y="14"/>
                  </a:lnTo>
                  <a:lnTo>
                    <a:pt x="2" y="17"/>
                  </a:lnTo>
                  <a:lnTo>
                    <a:pt x="3" y="18"/>
                  </a:lnTo>
                  <a:lnTo>
                    <a:pt x="4" y="19"/>
                  </a:lnTo>
                  <a:lnTo>
                    <a:pt x="6" y="20"/>
                  </a:lnTo>
                  <a:lnTo>
                    <a:pt x="7" y="22"/>
                  </a:lnTo>
                  <a:lnTo>
                    <a:pt x="9" y="22"/>
                  </a:lnTo>
                  <a:lnTo>
                    <a:pt x="11" y="22"/>
                  </a:lnTo>
                  <a:lnTo>
                    <a:pt x="13" y="20"/>
                  </a:lnTo>
                  <a:lnTo>
                    <a:pt x="14" y="19"/>
                  </a:lnTo>
                  <a:lnTo>
                    <a:pt x="15" y="18"/>
                  </a:lnTo>
                  <a:lnTo>
                    <a:pt x="17" y="17"/>
                  </a:lnTo>
                  <a:lnTo>
                    <a:pt x="17" y="14"/>
                  </a:lnTo>
                  <a:lnTo>
                    <a:pt x="18" y="13"/>
                  </a:lnTo>
                  <a:lnTo>
                    <a:pt x="18" y="11"/>
                  </a:lnTo>
                  <a:close/>
                </a:path>
              </a:pathLst>
            </a:custGeom>
            <a:solidFill>
              <a:srgbClr val="FDFA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1" name="Freeform 47"/>
            <p:cNvSpPr>
              <a:spLocks/>
            </p:cNvSpPr>
            <p:nvPr/>
          </p:nvSpPr>
          <p:spPr bwMode="auto">
            <a:xfrm>
              <a:off x="1161" y="2658"/>
              <a:ext cx="2" cy="2"/>
            </a:xfrm>
            <a:custGeom>
              <a:avLst/>
              <a:gdLst>
                <a:gd name="T0" fmla="*/ 9 w 9"/>
                <a:gd name="T1" fmla="*/ 6 h 11"/>
                <a:gd name="T2" fmla="*/ 9 w 9"/>
                <a:gd name="T3" fmla="*/ 5 h 11"/>
                <a:gd name="T4" fmla="*/ 8 w 9"/>
                <a:gd name="T5" fmla="*/ 3 h 11"/>
                <a:gd name="T6" fmla="*/ 8 w 9"/>
                <a:gd name="T7" fmla="*/ 2 h 11"/>
                <a:gd name="T8" fmla="*/ 7 w 9"/>
                <a:gd name="T9" fmla="*/ 2 h 11"/>
                <a:gd name="T10" fmla="*/ 7 w 9"/>
                <a:gd name="T11" fmla="*/ 1 h 11"/>
                <a:gd name="T12" fmla="*/ 6 w 9"/>
                <a:gd name="T13" fmla="*/ 1 h 11"/>
                <a:gd name="T14" fmla="*/ 5 w 9"/>
                <a:gd name="T15" fmla="*/ 1 h 11"/>
                <a:gd name="T16" fmla="*/ 4 w 9"/>
                <a:gd name="T17" fmla="*/ 0 h 11"/>
                <a:gd name="T18" fmla="*/ 3 w 9"/>
                <a:gd name="T19" fmla="*/ 1 h 11"/>
                <a:gd name="T20" fmla="*/ 2 w 9"/>
                <a:gd name="T21" fmla="*/ 1 h 11"/>
                <a:gd name="T22" fmla="*/ 2 w 9"/>
                <a:gd name="T23" fmla="*/ 1 h 11"/>
                <a:gd name="T24" fmla="*/ 1 w 9"/>
                <a:gd name="T25" fmla="*/ 2 h 11"/>
                <a:gd name="T26" fmla="*/ 0 w 9"/>
                <a:gd name="T27" fmla="*/ 2 h 11"/>
                <a:gd name="T28" fmla="*/ 0 w 9"/>
                <a:gd name="T29" fmla="*/ 3 h 11"/>
                <a:gd name="T30" fmla="*/ 0 w 9"/>
                <a:gd name="T31" fmla="*/ 5 h 11"/>
                <a:gd name="T32" fmla="*/ 0 w 9"/>
                <a:gd name="T33" fmla="*/ 6 h 11"/>
                <a:gd name="T34" fmla="*/ 0 w 9"/>
                <a:gd name="T35" fmla="*/ 7 h 11"/>
                <a:gd name="T36" fmla="*/ 0 w 9"/>
                <a:gd name="T37" fmla="*/ 8 h 11"/>
                <a:gd name="T38" fmla="*/ 0 w 9"/>
                <a:gd name="T39" fmla="*/ 8 h 11"/>
                <a:gd name="T40" fmla="*/ 1 w 9"/>
                <a:gd name="T41" fmla="*/ 9 h 11"/>
                <a:gd name="T42" fmla="*/ 2 w 9"/>
                <a:gd name="T43" fmla="*/ 11 h 11"/>
                <a:gd name="T44" fmla="*/ 2 w 9"/>
                <a:gd name="T45" fmla="*/ 11 h 11"/>
                <a:gd name="T46" fmla="*/ 3 w 9"/>
                <a:gd name="T47" fmla="*/ 11 h 11"/>
                <a:gd name="T48" fmla="*/ 4 w 9"/>
                <a:gd name="T49" fmla="*/ 11 h 11"/>
                <a:gd name="T50" fmla="*/ 5 w 9"/>
                <a:gd name="T51" fmla="*/ 11 h 11"/>
                <a:gd name="T52" fmla="*/ 6 w 9"/>
                <a:gd name="T53" fmla="*/ 11 h 11"/>
                <a:gd name="T54" fmla="*/ 7 w 9"/>
                <a:gd name="T55" fmla="*/ 11 h 11"/>
                <a:gd name="T56" fmla="*/ 7 w 9"/>
                <a:gd name="T57" fmla="*/ 9 h 11"/>
                <a:gd name="T58" fmla="*/ 8 w 9"/>
                <a:gd name="T59" fmla="*/ 8 h 11"/>
                <a:gd name="T60" fmla="*/ 8 w 9"/>
                <a:gd name="T61" fmla="*/ 8 h 11"/>
                <a:gd name="T62" fmla="*/ 9 w 9"/>
                <a:gd name="T63" fmla="*/ 7 h 11"/>
                <a:gd name="T64" fmla="*/ 9 w 9"/>
                <a:gd name="T6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" h="11">
                  <a:moveTo>
                    <a:pt x="9" y="6"/>
                  </a:moveTo>
                  <a:lnTo>
                    <a:pt x="9" y="5"/>
                  </a:lnTo>
                  <a:lnTo>
                    <a:pt x="8" y="3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1"/>
                  </a:lnTo>
                  <a:lnTo>
                    <a:pt x="6" y="1"/>
                  </a:lnTo>
                  <a:lnTo>
                    <a:pt x="5" y="1"/>
                  </a:lnTo>
                  <a:lnTo>
                    <a:pt x="4" y="0"/>
                  </a:lnTo>
                  <a:lnTo>
                    <a:pt x="3" y="1"/>
                  </a:lnTo>
                  <a:lnTo>
                    <a:pt x="2" y="1"/>
                  </a:lnTo>
                  <a:lnTo>
                    <a:pt x="2" y="1"/>
                  </a:lnTo>
                  <a:lnTo>
                    <a:pt x="1" y="2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9"/>
                  </a:lnTo>
                  <a:lnTo>
                    <a:pt x="2" y="11"/>
                  </a:lnTo>
                  <a:lnTo>
                    <a:pt x="2" y="11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5" y="11"/>
                  </a:lnTo>
                  <a:lnTo>
                    <a:pt x="6" y="11"/>
                  </a:lnTo>
                  <a:lnTo>
                    <a:pt x="7" y="11"/>
                  </a:lnTo>
                  <a:lnTo>
                    <a:pt x="7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6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2" name="Freeform 48"/>
            <p:cNvSpPr>
              <a:spLocks/>
            </p:cNvSpPr>
            <p:nvPr/>
          </p:nvSpPr>
          <p:spPr bwMode="auto">
            <a:xfrm>
              <a:off x="1043" y="2596"/>
              <a:ext cx="44" cy="47"/>
            </a:xfrm>
            <a:custGeom>
              <a:avLst/>
              <a:gdLst>
                <a:gd name="T0" fmla="*/ 185 w 220"/>
                <a:gd name="T1" fmla="*/ 0 h 284"/>
                <a:gd name="T2" fmla="*/ 0 w 220"/>
                <a:gd name="T3" fmla="*/ 48 h 284"/>
                <a:gd name="T4" fmla="*/ 58 w 220"/>
                <a:gd name="T5" fmla="*/ 260 h 284"/>
                <a:gd name="T6" fmla="*/ 94 w 220"/>
                <a:gd name="T7" fmla="*/ 284 h 284"/>
                <a:gd name="T8" fmla="*/ 220 w 220"/>
                <a:gd name="T9" fmla="*/ 23 h 284"/>
                <a:gd name="T10" fmla="*/ 185 w 220"/>
                <a:gd name="T11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284">
                  <a:moveTo>
                    <a:pt x="185" y="0"/>
                  </a:moveTo>
                  <a:lnTo>
                    <a:pt x="0" y="48"/>
                  </a:lnTo>
                  <a:lnTo>
                    <a:pt x="58" y="260"/>
                  </a:lnTo>
                  <a:lnTo>
                    <a:pt x="94" y="284"/>
                  </a:lnTo>
                  <a:lnTo>
                    <a:pt x="220" y="23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C2C2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3" name="Freeform 49"/>
            <p:cNvSpPr>
              <a:spLocks/>
            </p:cNvSpPr>
            <p:nvPr/>
          </p:nvSpPr>
          <p:spPr bwMode="auto">
            <a:xfrm>
              <a:off x="1043" y="2596"/>
              <a:ext cx="44" cy="26"/>
            </a:xfrm>
            <a:custGeom>
              <a:avLst/>
              <a:gdLst>
                <a:gd name="T0" fmla="*/ 186 w 222"/>
                <a:gd name="T1" fmla="*/ 0 h 157"/>
                <a:gd name="T2" fmla="*/ 0 w 222"/>
                <a:gd name="T3" fmla="*/ 48 h 157"/>
                <a:gd name="T4" fmla="*/ 157 w 222"/>
                <a:gd name="T5" fmla="*/ 157 h 157"/>
                <a:gd name="T6" fmla="*/ 222 w 222"/>
                <a:gd name="T7" fmla="*/ 24 h 157"/>
                <a:gd name="T8" fmla="*/ 186 w 222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157">
                  <a:moveTo>
                    <a:pt x="186" y="0"/>
                  </a:moveTo>
                  <a:lnTo>
                    <a:pt x="0" y="48"/>
                  </a:lnTo>
                  <a:lnTo>
                    <a:pt x="157" y="157"/>
                  </a:lnTo>
                  <a:lnTo>
                    <a:pt x="222" y="24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rgbClr val="EBEC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4" name="Freeform 50"/>
            <p:cNvSpPr>
              <a:spLocks/>
            </p:cNvSpPr>
            <p:nvPr/>
          </p:nvSpPr>
          <p:spPr bwMode="auto">
            <a:xfrm>
              <a:off x="1043" y="2601"/>
              <a:ext cx="13" cy="15"/>
            </a:xfrm>
            <a:custGeom>
              <a:avLst/>
              <a:gdLst>
                <a:gd name="T0" fmla="*/ 63 w 63"/>
                <a:gd name="T1" fmla="*/ 0 h 89"/>
                <a:gd name="T2" fmla="*/ 0 w 63"/>
                <a:gd name="T3" fmla="*/ 16 h 89"/>
                <a:gd name="T4" fmla="*/ 20 w 63"/>
                <a:gd name="T5" fmla="*/ 89 h 89"/>
                <a:gd name="T6" fmla="*/ 63 w 63"/>
                <a:gd name="T7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9">
                  <a:moveTo>
                    <a:pt x="63" y="0"/>
                  </a:moveTo>
                  <a:lnTo>
                    <a:pt x="0" y="16"/>
                  </a:lnTo>
                  <a:lnTo>
                    <a:pt x="20" y="89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4A41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5" name="Freeform 51"/>
            <p:cNvSpPr>
              <a:spLocks/>
            </p:cNvSpPr>
            <p:nvPr/>
          </p:nvSpPr>
          <p:spPr bwMode="auto">
            <a:xfrm>
              <a:off x="1043" y="2601"/>
              <a:ext cx="13" cy="8"/>
            </a:xfrm>
            <a:custGeom>
              <a:avLst/>
              <a:gdLst>
                <a:gd name="T0" fmla="*/ 63 w 63"/>
                <a:gd name="T1" fmla="*/ 0 h 46"/>
                <a:gd name="T2" fmla="*/ 0 w 63"/>
                <a:gd name="T3" fmla="*/ 16 h 46"/>
                <a:gd name="T4" fmla="*/ 41 w 63"/>
                <a:gd name="T5" fmla="*/ 46 h 46"/>
                <a:gd name="T6" fmla="*/ 63 w 63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46">
                  <a:moveTo>
                    <a:pt x="63" y="0"/>
                  </a:moveTo>
                  <a:lnTo>
                    <a:pt x="0" y="16"/>
                  </a:lnTo>
                  <a:lnTo>
                    <a:pt x="41" y="4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DE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6" name="Freeform 52"/>
            <p:cNvSpPr>
              <a:spLocks/>
            </p:cNvSpPr>
            <p:nvPr/>
          </p:nvSpPr>
          <p:spPr bwMode="auto">
            <a:xfrm>
              <a:off x="1078" y="2596"/>
              <a:ext cx="93" cy="63"/>
            </a:xfrm>
            <a:custGeom>
              <a:avLst/>
              <a:gdLst>
                <a:gd name="T0" fmla="*/ 8 w 463"/>
                <a:gd name="T1" fmla="*/ 0 h 376"/>
                <a:gd name="T2" fmla="*/ 0 w 463"/>
                <a:gd name="T3" fmla="*/ 79 h 376"/>
                <a:gd name="T4" fmla="*/ 432 w 463"/>
                <a:gd name="T5" fmla="*/ 376 h 376"/>
                <a:gd name="T6" fmla="*/ 463 w 463"/>
                <a:gd name="T7" fmla="*/ 311 h 376"/>
                <a:gd name="T8" fmla="*/ 8 w 463"/>
                <a:gd name="T9" fmla="*/ 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3" h="376">
                  <a:moveTo>
                    <a:pt x="8" y="0"/>
                  </a:moveTo>
                  <a:lnTo>
                    <a:pt x="0" y="79"/>
                  </a:lnTo>
                  <a:lnTo>
                    <a:pt x="432" y="376"/>
                  </a:lnTo>
                  <a:lnTo>
                    <a:pt x="463" y="31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7" name="Freeform 53"/>
            <p:cNvSpPr>
              <a:spLocks/>
            </p:cNvSpPr>
            <p:nvPr/>
          </p:nvSpPr>
          <p:spPr bwMode="auto">
            <a:xfrm>
              <a:off x="1065" y="2609"/>
              <a:ext cx="100" cy="72"/>
            </a:xfrm>
            <a:custGeom>
              <a:avLst/>
              <a:gdLst>
                <a:gd name="T0" fmla="*/ 69 w 501"/>
                <a:gd name="T1" fmla="*/ 0 h 430"/>
                <a:gd name="T2" fmla="*/ 14 w 501"/>
                <a:gd name="T3" fmla="*/ 52 h 430"/>
                <a:gd name="T4" fmla="*/ 0 w 501"/>
                <a:gd name="T5" fmla="*/ 131 h 430"/>
                <a:gd name="T6" fmla="*/ 436 w 501"/>
                <a:gd name="T7" fmla="*/ 430 h 430"/>
                <a:gd name="T8" fmla="*/ 501 w 501"/>
                <a:gd name="T9" fmla="*/ 297 h 430"/>
                <a:gd name="T10" fmla="*/ 69 w 501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1" h="430">
                  <a:moveTo>
                    <a:pt x="69" y="0"/>
                  </a:moveTo>
                  <a:lnTo>
                    <a:pt x="14" y="52"/>
                  </a:lnTo>
                  <a:lnTo>
                    <a:pt x="0" y="131"/>
                  </a:lnTo>
                  <a:lnTo>
                    <a:pt x="436" y="430"/>
                  </a:lnTo>
                  <a:lnTo>
                    <a:pt x="501" y="29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8" name="Freeform 54"/>
            <p:cNvSpPr>
              <a:spLocks/>
            </p:cNvSpPr>
            <p:nvPr/>
          </p:nvSpPr>
          <p:spPr bwMode="auto">
            <a:xfrm>
              <a:off x="1055" y="2630"/>
              <a:ext cx="97" cy="61"/>
            </a:xfrm>
            <a:custGeom>
              <a:avLst/>
              <a:gdLst>
                <a:gd name="T0" fmla="*/ 51 w 487"/>
                <a:gd name="T1" fmla="*/ 0 h 367"/>
                <a:gd name="T2" fmla="*/ 0 w 487"/>
                <a:gd name="T3" fmla="*/ 55 h 367"/>
                <a:gd name="T4" fmla="*/ 455 w 487"/>
                <a:gd name="T5" fmla="*/ 367 h 367"/>
                <a:gd name="T6" fmla="*/ 487 w 487"/>
                <a:gd name="T7" fmla="*/ 301 h 367"/>
                <a:gd name="T8" fmla="*/ 51 w 487"/>
                <a:gd name="T9" fmla="*/ 0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367">
                  <a:moveTo>
                    <a:pt x="51" y="0"/>
                  </a:moveTo>
                  <a:lnTo>
                    <a:pt x="0" y="55"/>
                  </a:lnTo>
                  <a:lnTo>
                    <a:pt x="455" y="367"/>
                  </a:lnTo>
                  <a:lnTo>
                    <a:pt x="487" y="301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9" name="Freeform 55"/>
            <p:cNvSpPr>
              <a:spLocks/>
            </p:cNvSpPr>
            <p:nvPr/>
          </p:nvSpPr>
          <p:spPr bwMode="auto">
            <a:xfrm>
              <a:off x="1143" y="2647"/>
              <a:ext cx="30" cy="45"/>
            </a:xfrm>
            <a:custGeom>
              <a:avLst/>
              <a:gdLst>
                <a:gd name="T0" fmla="*/ 127 w 147"/>
                <a:gd name="T1" fmla="*/ 0 h 276"/>
                <a:gd name="T2" fmla="*/ 147 w 147"/>
                <a:gd name="T3" fmla="*/ 14 h 276"/>
                <a:gd name="T4" fmla="*/ 20 w 147"/>
                <a:gd name="T5" fmla="*/ 276 h 276"/>
                <a:gd name="T6" fmla="*/ 0 w 147"/>
                <a:gd name="T7" fmla="*/ 263 h 276"/>
                <a:gd name="T8" fmla="*/ 127 w 147"/>
                <a:gd name="T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276">
                  <a:moveTo>
                    <a:pt x="127" y="0"/>
                  </a:moveTo>
                  <a:lnTo>
                    <a:pt x="147" y="14"/>
                  </a:lnTo>
                  <a:lnTo>
                    <a:pt x="20" y="276"/>
                  </a:lnTo>
                  <a:lnTo>
                    <a:pt x="0" y="263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C2C1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0" name="Freeform 56"/>
            <p:cNvSpPr>
              <a:spLocks/>
            </p:cNvSpPr>
            <p:nvPr/>
          </p:nvSpPr>
          <p:spPr bwMode="auto">
            <a:xfrm>
              <a:off x="1150" y="2647"/>
              <a:ext cx="23" cy="34"/>
            </a:xfrm>
            <a:custGeom>
              <a:avLst/>
              <a:gdLst>
                <a:gd name="T0" fmla="*/ 94 w 114"/>
                <a:gd name="T1" fmla="*/ 0 h 209"/>
                <a:gd name="T2" fmla="*/ 114 w 114"/>
                <a:gd name="T3" fmla="*/ 14 h 209"/>
                <a:gd name="T4" fmla="*/ 20 w 114"/>
                <a:gd name="T5" fmla="*/ 209 h 209"/>
                <a:gd name="T6" fmla="*/ 0 w 114"/>
                <a:gd name="T7" fmla="*/ 195 h 209"/>
                <a:gd name="T8" fmla="*/ 94 w 114"/>
                <a:gd name="T9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209">
                  <a:moveTo>
                    <a:pt x="94" y="0"/>
                  </a:moveTo>
                  <a:lnTo>
                    <a:pt x="114" y="14"/>
                  </a:lnTo>
                  <a:lnTo>
                    <a:pt x="20" y="209"/>
                  </a:lnTo>
                  <a:lnTo>
                    <a:pt x="0" y="195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DFC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1" name="Freeform 57"/>
            <p:cNvSpPr>
              <a:spLocks/>
            </p:cNvSpPr>
            <p:nvPr/>
          </p:nvSpPr>
          <p:spPr bwMode="auto">
            <a:xfrm>
              <a:off x="1162" y="2647"/>
              <a:ext cx="11" cy="13"/>
            </a:xfrm>
            <a:custGeom>
              <a:avLst/>
              <a:gdLst>
                <a:gd name="T0" fmla="*/ 31 w 51"/>
                <a:gd name="T1" fmla="*/ 0 h 78"/>
                <a:gd name="T2" fmla="*/ 51 w 51"/>
                <a:gd name="T3" fmla="*/ 14 h 78"/>
                <a:gd name="T4" fmla="*/ 21 w 51"/>
                <a:gd name="T5" fmla="*/ 78 h 78"/>
                <a:gd name="T6" fmla="*/ 0 w 51"/>
                <a:gd name="T7" fmla="*/ 65 h 78"/>
                <a:gd name="T8" fmla="*/ 31 w 51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78">
                  <a:moveTo>
                    <a:pt x="31" y="0"/>
                  </a:moveTo>
                  <a:lnTo>
                    <a:pt x="51" y="14"/>
                  </a:lnTo>
                  <a:lnTo>
                    <a:pt x="21" y="78"/>
                  </a:lnTo>
                  <a:lnTo>
                    <a:pt x="0" y="6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42" name="Group 5"/>
          <p:cNvGrpSpPr>
            <a:grpSpLocks/>
          </p:cNvGrpSpPr>
          <p:nvPr/>
        </p:nvGrpSpPr>
        <p:grpSpPr bwMode="auto">
          <a:xfrm rot="17176774">
            <a:off x="371000" y="6107729"/>
            <a:ext cx="635000" cy="444500"/>
            <a:chOff x="1043" y="2596"/>
            <a:chExt cx="142" cy="99"/>
          </a:xfrm>
        </p:grpSpPr>
        <p:sp>
          <p:nvSpPr>
            <p:cNvPr id="1043" name="Freeform 6"/>
            <p:cNvSpPr>
              <a:spLocks/>
            </p:cNvSpPr>
            <p:nvPr/>
          </p:nvSpPr>
          <p:spPr bwMode="auto">
            <a:xfrm>
              <a:off x="1149" y="2693"/>
              <a:ext cx="12" cy="2"/>
            </a:xfrm>
            <a:custGeom>
              <a:avLst/>
              <a:gdLst>
                <a:gd name="T0" fmla="*/ 63 w 63"/>
                <a:gd name="T1" fmla="*/ 14 h 14"/>
                <a:gd name="T2" fmla="*/ 55 w 63"/>
                <a:gd name="T3" fmla="*/ 14 h 14"/>
                <a:gd name="T4" fmla="*/ 48 w 63"/>
                <a:gd name="T5" fmla="*/ 14 h 14"/>
                <a:gd name="T6" fmla="*/ 40 w 63"/>
                <a:gd name="T7" fmla="*/ 14 h 14"/>
                <a:gd name="T8" fmla="*/ 31 w 63"/>
                <a:gd name="T9" fmla="*/ 11 h 14"/>
                <a:gd name="T10" fmla="*/ 23 w 63"/>
                <a:gd name="T11" fmla="*/ 10 h 14"/>
                <a:gd name="T12" fmla="*/ 16 w 63"/>
                <a:gd name="T13" fmla="*/ 8 h 14"/>
                <a:gd name="T14" fmla="*/ 8 w 63"/>
                <a:gd name="T15" fmla="*/ 4 h 14"/>
                <a:gd name="T16" fmla="*/ 0 w 63"/>
                <a:gd name="T17" fmla="*/ 0 h 14"/>
                <a:gd name="T18" fmla="*/ 8 w 63"/>
                <a:gd name="T19" fmla="*/ 3 h 14"/>
                <a:gd name="T20" fmla="*/ 15 w 63"/>
                <a:gd name="T21" fmla="*/ 6 h 14"/>
                <a:gd name="T22" fmla="*/ 23 w 63"/>
                <a:gd name="T23" fmla="*/ 8 h 14"/>
                <a:gd name="T24" fmla="*/ 30 w 63"/>
                <a:gd name="T25" fmla="*/ 10 h 14"/>
                <a:gd name="T26" fmla="*/ 39 w 63"/>
                <a:gd name="T27" fmla="*/ 11 h 14"/>
                <a:gd name="T28" fmla="*/ 47 w 63"/>
                <a:gd name="T29" fmla="*/ 12 h 14"/>
                <a:gd name="T30" fmla="*/ 55 w 63"/>
                <a:gd name="T31" fmla="*/ 14 h 14"/>
                <a:gd name="T32" fmla="*/ 63 w 63"/>
                <a:gd name="T3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14">
                  <a:moveTo>
                    <a:pt x="63" y="14"/>
                  </a:moveTo>
                  <a:lnTo>
                    <a:pt x="55" y="14"/>
                  </a:lnTo>
                  <a:lnTo>
                    <a:pt x="48" y="14"/>
                  </a:lnTo>
                  <a:lnTo>
                    <a:pt x="40" y="14"/>
                  </a:lnTo>
                  <a:lnTo>
                    <a:pt x="31" y="11"/>
                  </a:lnTo>
                  <a:lnTo>
                    <a:pt x="23" y="10"/>
                  </a:lnTo>
                  <a:lnTo>
                    <a:pt x="16" y="8"/>
                  </a:lnTo>
                  <a:lnTo>
                    <a:pt x="8" y="4"/>
                  </a:lnTo>
                  <a:lnTo>
                    <a:pt x="0" y="0"/>
                  </a:lnTo>
                  <a:lnTo>
                    <a:pt x="8" y="3"/>
                  </a:lnTo>
                  <a:lnTo>
                    <a:pt x="15" y="6"/>
                  </a:lnTo>
                  <a:lnTo>
                    <a:pt x="23" y="8"/>
                  </a:lnTo>
                  <a:lnTo>
                    <a:pt x="30" y="10"/>
                  </a:lnTo>
                  <a:lnTo>
                    <a:pt x="39" y="11"/>
                  </a:lnTo>
                  <a:lnTo>
                    <a:pt x="47" y="12"/>
                  </a:lnTo>
                  <a:lnTo>
                    <a:pt x="55" y="14"/>
                  </a:lnTo>
                  <a:lnTo>
                    <a:pt x="63" y="14"/>
                  </a:lnTo>
                  <a:close/>
                </a:path>
              </a:pathLst>
            </a:custGeom>
            <a:solidFill>
              <a:srgbClr val="F0A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4" name="Freeform 7"/>
            <p:cNvSpPr>
              <a:spLocks/>
            </p:cNvSpPr>
            <p:nvPr/>
          </p:nvSpPr>
          <p:spPr bwMode="auto">
            <a:xfrm>
              <a:off x="1143" y="2689"/>
              <a:ext cx="26" cy="6"/>
            </a:xfrm>
            <a:custGeom>
              <a:avLst/>
              <a:gdLst>
                <a:gd name="T0" fmla="*/ 129 w 129"/>
                <a:gd name="T1" fmla="*/ 28 h 38"/>
                <a:gd name="T2" fmla="*/ 116 w 129"/>
                <a:gd name="T3" fmla="*/ 33 h 38"/>
                <a:gd name="T4" fmla="*/ 102 w 129"/>
                <a:gd name="T5" fmla="*/ 36 h 38"/>
                <a:gd name="T6" fmla="*/ 89 w 129"/>
                <a:gd name="T7" fmla="*/ 38 h 38"/>
                <a:gd name="T8" fmla="*/ 75 w 129"/>
                <a:gd name="T9" fmla="*/ 38 h 38"/>
                <a:gd name="T10" fmla="*/ 60 w 129"/>
                <a:gd name="T11" fmla="*/ 35 h 38"/>
                <a:gd name="T12" fmla="*/ 47 w 129"/>
                <a:gd name="T13" fmla="*/ 32 h 38"/>
                <a:gd name="T14" fmla="*/ 33 w 129"/>
                <a:gd name="T15" fmla="*/ 26 h 38"/>
                <a:gd name="T16" fmla="*/ 20 w 129"/>
                <a:gd name="T17" fmla="*/ 18 h 38"/>
                <a:gd name="T18" fmla="*/ 18 w 129"/>
                <a:gd name="T19" fmla="*/ 16 h 38"/>
                <a:gd name="T20" fmla="*/ 15 w 129"/>
                <a:gd name="T21" fmla="*/ 14 h 38"/>
                <a:gd name="T22" fmla="*/ 12 w 129"/>
                <a:gd name="T23" fmla="*/ 11 h 38"/>
                <a:gd name="T24" fmla="*/ 10 w 129"/>
                <a:gd name="T25" fmla="*/ 10 h 38"/>
                <a:gd name="T26" fmla="*/ 7 w 129"/>
                <a:gd name="T27" fmla="*/ 8 h 38"/>
                <a:gd name="T28" fmla="*/ 5 w 129"/>
                <a:gd name="T29" fmla="*/ 5 h 38"/>
                <a:gd name="T30" fmla="*/ 2 w 129"/>
                <a:gd name="T31" fmla="*/ 3 h 38"/>
                <a:gd name="T32" fmla="*/ 0 w 129"/>
                <a:gd name="T33" fmla="*/ 0 h 38"/>
                <a:gd name="T34" fmla="*/ 10 w 129"/>
                <a:gd name="T35" fmla="*/ 8 h 38"/>
                <a:gd name="T36" fmla="*/ 21 w 129"/>
                <a:gd name="T37" fmla="*/ 14 h 38"/>
                <a:gd name="T38" fmla="*/ 32 w 129"/>
                <a:gd name="T39" fmla="*/ 20 h 38"/>
                <a:gd name="T40" fmla="*/ 44 w 129"/>
                <a:gd name="T41" fmla="*/ 23 h 38"/>
                <a:gd name="T42" fmla="*/ 56 w 129"/>
                <a:gd name="T43" fmla="*/ 27 h 38"/>
                <a:gd name="T44" fmla="*/ 69 w 129"/>
                <a:gd name="T45" fmla="*/ 30 h 38"/>
                <a:gd name="T46" fmla="*/ 81 w 129"/>
                <a:gd name="T47" fmla="*/ 32 h 38"/>
                <a:gd name="T48" fmla="*/ 94 w 129"/>
                <a:gd name="T49" fmla="*/ 33 h 38"/>
                <a:gd name="T50" fmla="*/ 99 w 129"/>
                <a:gd name="T51" fmla="*/ 32 h 38"/>
                <a:gd name="T52" fmla="*/ 103 w 129"/>
                <a:gd name="T53" fmla="*/ 32 h 38"/>
                <a:gd name="T54" fmla="*/ 107 w 129"/>
                <a:gd name="T55" fmla="*/ 32 h 38"/>
                <a:gd name="T56" fmla="*/ 112 w 129"/>
                <a:gd name="T57" fmla="*/ 32 h 38"/>
                <a:gd name="T58" fmla="*/ 116 w 129"/>
                <a:gd name="T59" fmla="*/ 30 h 38"/>
                <a:gd name="T60" fmla="*/ 120 w 129"/>
                <a:gd name="T61" fmla="*/ 30 h 38"/>
                <a:gd name="T62" fmla="*/ 124 w 129"/>
                <a:gd name="T63" fmla="*/ 29 h 38"/>
                <a:gd name="T64" fmla="*/ 129 w 129"/>
                <a:gd name="T65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" h="38">
                  <a:moveTo>
                    <a:pt x="129" y="28"/>
                  </a:moveTo>
                  <a:lnTo>
                    <a:pt x="116" y="33"/>
                  </a:lnTo>
                  <a:lnTo>
                    <a:pt x="102" y="36"/>
                  </a:lnTo>
                  <a:lnTo>
                    <a:pt x="89" y="38"/>
                  </a:lnTo>
                  <a:lnTo>
                    <a:pt x="75" y="38"/>
                  </a:lnTo>
                  <a:lnTo>
                    <a:pt x="60" y="35"/>
                  </a:lnTo>
                  <a:lnTo>
                    <a:pt x="47" y="32"/>
                  </a:lnTo>
                  <a:lnTo>
                    <a:pt x="33" y="26"/>
                  </a:lnTo>
                  <a:lnTo>
                    <a:pt x="20" y="18"/>
                  </a:lnTo>
                  <a:lnTo>
                    <a:pt x="18" y="16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0" y="10"/>
                  </a:lnTo>
                  <a:lnTo>
                    <a:pt x="7" y="8"/>
                  </a:lnTo>
                  <a:lnTo>
                    <a:pt x="5" y="5"/>
                  </a:lnTo>
                  <a:lnTo>
                    <a:pt x="2" y="3"/>
                  </a:lnTo>
                  <a:lnTo>
                    <a:pt x="0" y="0"/>
                  </a:lnTo>
                  <a:lnTo>
                    <a:pt x="10" y="8"/>
                  </a:lnTo>
                  <a:lnTo>
                    <a:pt x="21" y="14"/>
                  </a:lnTo>
                  <a:lnTo>
                    <a:pt x="32" y="20"/>
                  </a:lnTo>
                  <a:lnTo>
                    <a:pt x="44" y="23"/>
                  </a:lnTo>
                  <a:lnTo>
                    <a:pt x="56" y="27"/>
                  </a:lnTo>
                  <a:lnTo>
                    <a:pt x="69" y="30"/>
                  </a:lnTo>
                  <a:lnTo>
                    <a:pt x="81" y="32"/>
                  </a:lnTo>
                  <a:lnTo>
                    <a:pt x="94" y="33"/>
                  </a:lnTo>
                  <a:lnTo>
                    <a:pt x="99" y="32"/>
                  </a:lnTo>
                  <a:lnTo>
                    <a:pt x="103" y="32"/>
                  </a:lnTo>
                  <a:lnTo>
                    <a:pt x="107" y="32"/>
                  </a:lnTo>
                  <a:lnTo>
                    <a:pt x="112" y="32"/>
                  </a:lnTo>
                  <a:lnTo>
                    <a:pt x="116" y="30"/>
                  </a:lnTo>
                  <a:lnTo>
                    <a:pt x="120" y="30"/>
                  </a:lnTo>
                  <a:lnTo>
                    <a:pt x="124" y="29"/>
                  </a:lnTo>
                  <a:lnTo>
                    <a:pt x="129" y="28"/>
                  </a:lnTo>
                  <a:close/>
                </a:path>
              </a:pathLst>
            </a:custGeom>
            <a:solidFill>
              <a:srgbClr val="F1A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5" name="Freeform 8"/>
            <p:cNvSpPr>
              <a:spLocks/>
            </p:cNvSpPr>
            <p:nvPr/>
          </p:nvSpPr>
          <p:spPr bwMode="auto">
            <a:xfrm>
              <a:off x="1140" y="2685"/>
              <a:ext cx="33" cy="10"/>
            </a:xfrm>
            <a:custGeom>
              <a:avLst/>
              <a:gdLst>
                <a:gd name="T0" fmla="*/ 47 w 166"/>
                <a:gd name="T1" fmla="*/ 45 h 59"/>
                <a:gd name="T2" fmla="*/ 54 w 166"/>
                <a:gd name="T3" fmla="*/ 48 h 59"/>
                <a:gd name="T4" fmla="*/ 61 w 166"/>
                <a:gd name="T5" fmla="*/ 51 h 59"/>
                <a:gd name="T6" fmla="*/ 69 w 166"/>
                <a:gd name="T7" fmla="*/ 53 h 59"/>
                <a:gd name="T8" fmla="*/ 76 w 166"/>
                <a:gd name="T9" fmla="*/ 55 h 59"/>
                <a:gd name="T10" fmla="*/ 85 w 166"/>
                <a:gd name="T11" fmla="*/ 56 h 59"/>
                <a:gd name="T12" fmla="*/ 93 w 166"/>
                <a:gd name="T13" fmla="*/ 57 h 59"/>
                <a:gd name="T14" fmla="*/ 101 w 166"/>
                <a:gd name="T15" fmla="*/ 59 h 59"/>
                <a:gd name="T16" fmla="*/ 109 w 166"/>
                <a:gd name="T17" fmla="*/ 59 h 59"/>
                <a:gd name="T18" fmla="*/ 117 w 166"/>
                <a:gd name="T19" fmla="*/ 57 h 59"/>
                <a:gd name="T20" fmla="*/ 124 w 166"/>
                <a:gd name="T21" fmla="*/ 56 h 59"/>
                <a:gd name="T22" fmla="*/ 131 w 166"/>
                <a:gd name="T23" fmla="*/ 54 h 59"/>
                <a:gd name="T24" fmla="*/ 139 w 166"/>
                <a:gd name="T25" fmla="*/ 51 h 59"/>
                <a:gd name="T26" fmla="*/ 146 w 166"/>
                <a:gd name="T27" fmla="*/ 49 h 59"/>
                <a:gd name="T28" fmla="*/ 153 w 166"/>
                <a:gd name="T29" fmla="*/ 45 h 59"/>
                <a:gd name="T30" fmla="*/ 159 w 166"/>
                <a:gd name="T31" fmla="*/ 41 h 59"/>
                <a:gd name="T32" fmla="*/ 166 w 166"/>
                <a:gd name="T33" fmla="*/ 37 h 59"/>
                <a:gd name="T34" fmla="*/ 159 w 166"/>
                <a:gd name="T35" fmla="*/ 39 h 59"/>
                <a:gd name="T36" fmla="*/ 152 w 166"/>
                <a:gd name="T37" fmla="*/ 42 h 59"/>
                <a:gd name="T38" fmla="*/ 146 w 166"/>
                <a:gd name="T39" fmla="*/ 43 h 59"/>
                <a:gd name="T40" fmla="*/ 139 w 166"/>
                <a:gd name="T41" fmla="*/ 45 h 59"/>
                <a:gd name="T42" fmla="*/ 132 w 166"/>
                <a:gd name="T43" fmla="*/ 47 h 59"/>
                <a:gd name="T44" fmla="*/ 125 w 166"/>
                <a:gd name="T45" fmla="*/ 47 h 59"/>
                <a:gd name="T46" fmla="*/ 117 w 166"/>
                <a:gd name="T47" fmla="*/ 48 h 59"/>
                <a:gd name="T48" fmla="*/ 110 w 166"/>
                <a:gd name="T49" fmla="*/ 48 h 59"/>
                <a:gd name="T50" fmla="*/ 95 w 166"/>
                <a:gd name="T51" fmla="*/ 47 h 59"/>
                <a:gd name="T52" fmla="*/ 79 w 166"/>
                <a:gd name="T53" fmla="*/ 44 h 59"/>
                <a:gd name="T54" fmla="*/ 64 w 166"/>
                <a:gd name="T55" fmla="*/ 41 h 59"/>
                <a:gd name="T56" fmla="*/ 50 w 166"/>
                <a:gd name="T57" fmla="*/ 36 h 59"/>
                <a:gd name="T58" fmla="*/ 36 w 166"/>
                <a:gd name="T59" fmla="*/ 29 h 59"/>
                <a:gd name="T60" fmla="*/ 24 w 166"/>
                <a:gd name="T61" fmla="*/ 20 h 59"/>
                <a:gd name="T62" fmla="*/ 11 w 166"/>
                <a:gd name="T63" fmla="*/ 11 h 59"/>
                <a:gd name="T64" fmla="*/ 0 w 166"/>
                <a:gd name="T65" fmla="*/ 0 h 59"/>
                <a:gd name="T66" fmla="*/ 4 w 166"/>
                <a:gd name="T67" fmla="*/ 6 h 59"/>
                <a:gd name="T68" fmla="*/ 8 w 166"/>
                <a:gd name="T69" fmla="*/ 12 h 59"/>
                <a:gd name="T70" fmla="*/ 12 w 166"/>
                <a:gd name="T71" fmla="*/ 17 h 59"/>
                <a:gd name="T72" fmla="*/ 16 w 166"/>
                <a:gd name="T73" fmla="*/ 21 h 59"/>
                <a:gd name="T74" fmla="*/ 21 w 166"/>
                <a:gd name="T75" fmla="*/ 26 h 59"/>
                <a:gd name="T76" fmla="*/ 26 w 166"/>
                <a:gd name="T77" fmla="*/ 31 h 59"/>
                <a:gd name="T78" fmla="*/ 31 w 166"/>
                <a:gd name="T79" fmla="*/ 35 h 59"/>
                <a:gd name="T80" fmla="*/ 36 w 166"/>
                <a:gd name="T81" fmla="*/ 39 h 59"/>
                <a:gd name="T82" fmla="*/ 38 w 166"/>
                <a:gd name="T83" fmla="*/ 39 h 59"/>
                <a:gd name="T84" fmla="*/ 39 w 166"/>
                <a:gd name="T85" fmla="*/ 41 h 59"/>
                <a:gd name="T86" fmla="*/ 40 w 166"/>
                <a:gd name="T87" fmla="*/ 42 h 59"/>
                <a:gd name="T88" fmla="*/ 41 w 166"/>
                <a:gd name="T89" fmla="*/ 42 h 59"/>
                <a:gd name="T90" fmla="*/ 43 w 166"/>
                <a:gd name="T91" fmla="*/ 43 h 59"/>
                <a:gd name="T92" fmla="*/ 44 w 166"/>
                <a:gd name="T93" fmla="*/ 44 h 59"/>
                <a:gd name="T94" fmla="*/ 45 w 166"/>
                <a:gd name="T95" fmla="*/ 44 h 59"/>
                <a:gd name="T96" fmla="*/ 47 w 166"/>
                <a:gd name="T97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6" h="59">
                  <a:moveTo>
                    <a:pt x="47" y="45"/>
                  </a:moveTo>
                  <a:lnTo>
                    <a:pt x="54" y="48"/>
                  </a:lnTo>
                  <a:lnTo>
                    <a:pt x="61" y="51"/>
                  </a:lnTo>
                  <a:lnTo>
                    <a:pt x="69" y="53"/>
                  </a:lnTo>
                  <a:lnTo>
                    <a:pt x="76" y="55"/>
                  </a:lnTo>
                  <a:lnTo>
                    <a:pt x="85" y="56"/>
                  </a:lnTo>
                  <a:lnTo>
                    <a:pt x="93" y="57"/>
                  </a:lnTo>
                  <a:lnTo>
                    <a:pt x="101" y="59"/>
                  </a:lnTo>
                  <a:lnTo>
                    <a:pt x="109" y="59"/>
                  </a:lnTo>
                  <a:lnTo>
                    <a:pt x="117" y="57"/>
                  </a:lnTo>
                  <a:lnTo>
                    <a:pt x="124" y="56"/>
                  </a:lnTo>
                  <a:lnTo>
                    <a:pt x="131" y="54"/>
                  </a:lnTo>
                  <a:lnTo>
                    <a:pt x="139" y="51"/>
                  </a:lnTo>
                  <a:lnTo>
                    <a:pt x="146" y="49"/>
                  </a:lnTo>
                  <a:lnTo>
                    <a:pt x="153" y="45"/>
                  </a:lnTo>
                  <a:lnTo>
                    <a:pt x="159" y="41"/>
                  </a:lnTo>
                  <a:lnTo>
                    <a:pt x="166" y="37"/>
                  </a:lnTo>
                  <a:lnTo>
                    <a:pt x="159" y="39"/>
                  </a:lnTo>
                  <a:lnTo>
                    <a:pt x="152" y="42"/>
                  </a:lnTo>
                  <a:lnTo>
                    <a:pt x="146" y="43"/>
                  </a:lnTo>
                  <a:lnTo>
                    <a:pt x="139" y="45"/>
                  </a:lnTo>
                  <a:lnTo>
                    <a:pt x="132" y="47"/>
                  </a:lnTo>
                  <a:lnTo>
                    <a:pt x="125" y="47"/>
                  </a:lnTo>
                  <a:lnTo>
                    <a:pt x="117" y="48"/>
                  </a:lnTo>
                  <a:lnTo>
                    <a:pt x="110" y="48"/>
                  </a:lnTo>
                  <a:lnTo>
                    <a:pt x="95" y="47"/>
                  </a:lnTo>
                  <a:lnTo>
                    <a:pt x="79" y="44"/>
                  </a:lnTo>
                  <a:lnTo>
                    <a:pt x="64" y="41"/>
                  </a:lnTo>
                  <a:lnTo>
                    <a:pt x="50" y="36"/>
                  </a:lnTo>
                  <a:lnTo>
                    <a:pt x="36" y="29"/>
                  </a:lnTo>
                  <a:lnTo>
                    <a:pt x="24" y="20"/>
                  </a:lnTo>
                  <a:lnTo>
                    <a:pt x="11" y="11"/>
                  </a:lnTo>
                  <a:lnTo>
                    <a:pt x="0" y="0"/>
                  </a:lnTo>
                  <a:lnTo>
                    <a:pt x="4" y="6"/>
                  </a:lnTo>
                  <a:lnTo>
                    <a:pt x="8" y="12"/>
                  </a:lnTo>
                  <a:lnTo>
                    <a:pt x="12" y="17"/>
                  </a:lnTo>
                  <a:lnTo>
                    <a:pt x="16" y="21"/>
                  </a:lnTo>
                  <a:lnTo>
                    <a:pt x="21" y="26"/>
                  </a:lnTo>
                  <a:lnTo>
                    <a:pt x="26" y="31"/>
                  </a:lnTo>
                  <a:lnTo>
                    <a:pt x="31" y="35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3" y="43"/>
                  </a:lnTo>
                  <a:lnTo>
                    <a:pt x="44" y="44"/>
                  </a:lnTo>
                  <a:lnTo>
                    <a:pt x="45" y="44"/>
                  </a:lnTo>
                  <a:lnTo>
                    <a:pt x="47" y="45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6" name="Freeform 9"/>
            <p:cNvSpPr>
              <a:spLocks/>
            </p:cNvSpPr>
            <p:nvPr/>
          </p:nvSpPr>
          <p:spPr bwMode="auto">
            <a:xfrm>
              <a:off x="1138" y="2682"/>
              <a:ext cx="38" cy="12"/>
            </a:xfrm>
            <a:custGeom>
              <a:avLst/>
              <a:gdLst>
                <a:gd name="T0" fmla="*/ 26 w 191"/>
                <a:gd name="T1" fmla="*/ 39 h 72"/>
                <a:gd name="T2" fmla="*/ 36 w 191"/>
                <a:gd name="T3" fmla="*/ 47 h 72"/>
                <a:gd name="T4" fmla="*/ 47 w 191"/>
                <a:gd name="T5" fmla="*/ 53 h 72"/>
                <a:gd name="T6" fmla="*/ 58 w 191"/>
                <a:gd name="T7" fmla="*/ 59 h 72"/>
                <a:gd name="T8" fmla="*/ 70 w 191"/>
                <a:gd name="T9" fmla="*/ 62 h 72"/>
                <a:gd name="T10" fmla="*/ 82 w 191"/>
                <a:gd name="T11" fmla="*/ 66 h 72"/>
                <a:gd name="T12" fmla="*/ 95 w 191"/>
                <a:gd name="T13" fmla="*/ 69 h 72"/>
                <a:gd name="T14" fmla="*/ 107 w 191"/>
                <a:gd name="T15" fmla="*/ 71 h 72"/>
                <a:gd name="T16" fmla="*/ 120 w 191"/>
                <a:gd name="T17" fmla="*/ 72 h 72"/>
                <a:gd name="T18" fmla="*/ 125 w 191"/>
                <a:gd name="T19" fmla="*/ 71 h 72"/>
                <a:gd name="T20" fmla="*/ 129 w 191"/>
                <a:gd name="T21" fmla="*/ 71 h 72"/>
                <a:gd name="T22" fmla="*/ 133 w 191"/>
                <a:gd name="T23" fmla="*/ 71 h 72"/>
                <a:gd name="T24" fmla="*/ 138 w 191"/>
                <a:gd name="T25" fmla="*/ 71 h 72"/>
                <a:gd name="T26" fmla="*/ 142 w 191"/>
                <a:gd name="T27" fmla="*/ 69 h 72"/>
                <a:gd name="T28" fmla="*/ 146 w 191"/>
                <a:gd name="T29" fmla="*/ 69 h 72"/>
                <a:gd name="T30" fmla="*/ 150 w 191"/>
                <a:gd name="T31" fmla="*/ 68 h 72"/>
                <a:gd name="T32" fmla="*/ 155 w 191"/>
                <a:gd name="T33" fmla="*/ 67 h 72"/>
                <a:gd name="T34" fmla="*/ 160 w 191"/>
                <a:gd name="T35" fmla="*/ 65 h 72"/>
                <a:gd name="T36" fmla="*/ 164 w 191"/>
                <a:gd name="T37" fmla="*/ 62 h 72"/>
                <a:gd name="T38" fmla="*/ 169 w 191"/>
                <a:gd name="T39" fmla="*/ 60 h 72"/>
                <a:gd name="T40" fmla="*/ 174 w 191"/>
                <a:gd name="T41" fmla="*/ 56 h 72"/>
                <a:gd name="T42" fmla="*/ 178 w 191"/>
                <a:gd name="T43" fmla="*/ 53 h 72"/>
                <a:gd name="T44" fmla="*/ 183 w 191"/>
                <a:gd name="T45" fmla="*/ 49 h 72"/>
                <a:gd name="T46" fmla="*/ 187 w 191"/>
                <a:gd name="T47" fmla="*/ 45 h 72"/>
                <a:gd name="T48" fmla="*/ 191 w 191"/>
                <a:gd name="T49" fmla="*/ 42 h 72"/>
                <a:gd name="T50" fmla="*/ 183 w 191"/>
                <a:gd name="T51" fmla="*/ 45 h 72"/>
                <a:gd name="T52" fmla="*/ 175 w 191"/>
                <a:gd name="T53" fmla="*/ 49 h 72"/>
                <a:gd name="T54" fmla="*/ 166 w 191"/>
                <a:gd name="T55" fmla="*/ 53 h 72"/>
                <a:gd name="T56" fmla="*/ 157 w 191"/>
                <a:gd name="T57" fmla="*/ 55 h 72"/>
                <a:gd name="T58" fmla="*/ 148 w 191"/>
                <a:gd name="T59" fmla="*/ 57 h 72"/>
                <a:gd name="T60" fmla="*/ 139 w 191"/>
                <a:gd name="T61" fmla="*/ 59 h 72"/>
                <a:gd name="T62" fmla="*/ 130 w 191"/>
                <a:gd name="T63" fmla="*/ 60 h 72"/>
                <a:gd name="T64" fmla="*/ 120 w 191"/>
                <a:gd name="T65" fmla="*/ 60 h 72"/>
                <a:gd name="T66" fmla="*/ 103 w 191"/>
                <a:gd name="T67" fmla="*/ 60 h 72"/>
                <a:gd name="T68" fmla="*/ 85 w 191"/>
                <a:gd name="T69" fmla="*/ 56 h 72"/>
                <a:gd name="T70" fmla="*/ 69 w 191"/>
                <a:gd name="T71" fmla="*/ 51 h 72"/>
                <a:gd name="T72" fmla="*/ 53 w 191"/>
                <a:gd name="T73" fmla="*/ 44 h 72"/>
                <a:gd name="T74" fmla="*/ 38 w 191"/>
                <a:gd name="T75" fmla="*/ 36 h 72"/>
                <a:gd name="T76" fmla="*/ 24 w 191"/>
                <a:gd name="T77" fmla="*/ 25 h 72"/>
                <a:gd name="T78" fmla="*/ 12 w 191"/>
                <a:gd name="T79" fmla="*/ 13 h 72"/>
                <a:gd name="T80" fmla="*/ 0 w 191"/>
                <a:gd name="T81" fmla="*/ 0 h 72"/>
                <a:gd name="T82" fmla="*/ 2 w 191"/>
                <a:gd name="T83" fmla="*/ 5 h 72"/>
                <a:gd name="T84" fmla="*/ 5 w 191"/>
                <a:gd name="T85" fmla="*/ 11 h 72"/>
                <a:gd name="T86" fmla="*/ 8 w 191"/>
                <a:gd name="T87" fmla="*/ 15 h 72"/>
                <a:gd name="T88" fmla="*/ 11 w 191"/>
                <a:gd name="T89" fmla="*/ 20 h 72"/>
                <a:gd name="T90" fmla="*/ 15 w 191"/>
                <a:gd name="T91" fmla="*/ 25 h 72"/>
                <a:gd name="T92" fmla="*/ 18 w 191"/>
                <a:gd name="T93" fmla="*/ 30 h 72"/>
                <a:gd name="T94" fmla="*/ 22 w 191"/>
                <a:gd name="T95" fmla="*/ 35 h 72"/>
                <a:gd name="T96" fmla="*/ 26 w 191"/>
                <a:gd name="T97" fmla="*/ 3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1" h="72">
                  <a:moveTo>
                    <a:pt x="26" y="39"/>
                  </a:moveTo>
                  <a:lnTo>
                    <a:pt x="36" y="47"/>
                  </a:lnTo>
                  <a:lnTo>
                    <a:pt x="47" y="53"/>
                  </a:lnTo>
                  <a:lnTo>
                    <a:pt x="58" y="59"/>
                  </a:lnTo>
                  <a:lnTo>
                    <a:pt x="70" y="62"/>
                  </a:lnTo>
                  <a:lnTo>
                    <a:pt x="82" y="66"/>
                  </a:lnTo>
                  <a:lnTo>
                    <a:pt x="95" y="69"/>
                  </a:lnTo>
                  <a:lnTo>
                    <a:pt x="107" y="71"/>
                  </a:lnTo>
                  <a:lnTo>
                    <a:pt x="120" y="72"/>
                  </a:lnTo>
                  <a:lnTo>
                    <a:pt x="125" y="71"/>
                  </a:lnTo>
                  <a:lnTo>
                    <a:pt x="129" y="71"/>
                  </a:lnTo>
                  <a:lnTo>
                    <a:pt x="133" y="71"/>
                  </a:lnTo>
                  <a:lnTo>
                    <a:pt x="138" y="71"/>
                  </a:lnTo>
                  <a:lnTo>
                    <a:pt x="142" y="69"/>
                  </a:lnTo>
                  <a:lnTo>
                    <a:pt x="146" y="69"/>
                  </a:lnTo>
                  <a:lnTo>
                    <a:pt x="150" y="68"/>
                  </a:lnTo>
                  <a:lnTo>
                    <a:pt x="155" y="67"/>
                  </a:lnTo>
                  <a:lnTo>
                    <a:pt x="160" y="65"/>
                  </a:lnTo>
                  <a:lnTo>
                    <a:pt x="164" y="62"/>
                  </a:lnTo>
                  <a:lnTo>
                    <a:pt x="169" y="60"/>
                  </a:lnTo>
                  <a:lnTo>
                    <a:pt x="174" y="56"/>
                  </a:lnTo>
                  <a:lnTo>
                    <a:pt x="178" y="53"/>
                  </a:lnTo>
                  <a:lnTo>
                    <a:pt x="183" y="49"/>
                  </a:lnTo>
                  <a:lnTo>
                    <a:pt x="187" y="45"/>
                  </a:lnTo>
                  <a:lnTo>
                    <a:pt x="191" y="42"/>
                  </a:lnTo>
                  <a:lnTo>
                    <a:pt x="183" y="45"/>
                  </a:lnTo>
                  <a:lnTo>
                    <a:pt x="175" y="49"/>
                  </a:lnTo>
                  <a:lnTo>
                    <a:pt x="166" y="53"/>
                  </a:lnTo>
                  <a:lnTo>
                    <a:pt x="157" y="55"/>
                  </a:lnTo>
                  <a:lnTo>
                    <a:pt x="148" y="57"/>
                  </a:lnTo>
                  <a:lnTo>
                    <a:pt x="139" y="59"/>
                  </a:lnTo>
                  <a:lnTo>
                    <a:pt x="130" y="60"/>
                  </a:lnTo>
                  <a:lnTo>
                    <a:pt x="120" y="60"/>
                  </a:lnTo>
                  <a:lnTo>
                    <a:pt x="103" y="60"/>
                  </a:lnTo>
                  <a:lnTo>
                    <a:pt x="85" y="56"/>
                  </a:lnTo>
                  <a:lnTo>
                    <a:pt x="69" y="51"/>
                  </a:lnTo>
                  <a:lnTo>
                    <a:pt x="53" y="44"/>
                  </a:lnTo>
                  <a:lnTo>
                    <a:pt x="38" y="36"/>
                  </a:lnTo>
                  <a:lnTo>
                    <a:pt x="24" y="25"/>
                  </a:lnTo>
                  <a:lnTo>
                    <a:pt x="12" y="13"/>
                  </a:lnTo>
                  <a:lnTo>
                    <a:pt x="0" y="0"/>
                  </a:lnTo>
                  <a:lnTo>
                    <a:pt x="2" y="5"/>
                  </a:lnTo>
                  <a:lnTo>
                    <a:pt x="5" y="11"/>
                  </a:lnTo>
                  <a:lnTo>
                    <a:pt x="8" y="15"/>
                  </a:lnTo>
                  <a:lnTo>
                    <a:pt x="11" y="20"/>
                  </a:lnTo>
                  <a:lnTo>
                    <a:pt x="15" y="25"/>
                  </a:lnTo>
                  <a:lnTo>
                    <a:pt x="18" y="30"/>
                  </a:lnTo>
                  <a:lnTo>
                    <a:pt x="22" y="35"/>
                  </a:lnTo>
                  <a:lnTo>
                    <a:pt x="26" y="39"/>
                  </a:lnTo>
                  <a:close/>
                </a:path>
              </a:pathLst>
            </a:custGeom>
            <a:solidFill>
              <a:srgbClr val="F1AB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7" name="Freeform 10"/>
            <p:cNvSpPr>
              <a:spLocks/>
            </p:cNvSpPr>
            <p:nvPr/>
          </p:nvSpPr>
          <p:spPr bwMode="auto">
            <a:xfrm>
              <a:off x="1136" y="2679"/>
              <a:ext cx="42" cy="14"/>
            </a:xfrm>
            <a:custGeom>
              <a:avLst/>
              <a:gdLst>
                <a:gd name="T0" fmla="*/ 17 w 210"/>
                <a:gd name="T1" fmla="*/ 36 h 84"/>
                <a:gd name="T2" fmla="*/ 28 w 210"/>
                <a:gd name="T3" fmla="*/ 47 h 84"/>
                <a:gd name="T4" fmla="*/ 41 w 210"/>
                <a:gd name="T5" fmla="*/ 56 h 84"/>
                <a:gd name="T6" fmla="*/ 53 w 210"/>
                <a:gd name="T7" fmla="*/ 65 h 84"/>
                <a:gd name="T8" fmla="*/ 67 w 210"/>
                <a:gd name="T9" fmla="*/ 71 h 84"/>
                <a:gd name="T10" fmla="*/ 81 w 210"/>
                <a:gd name="T11" fmla="*/ 77 h 84"/>
                <a:gd name="T12" fmla="*/ 96 w 210"/>
                <a:gd name="T13" fmla="*/ 80 h 84"/>
                <a:gd name="T14" fmla="*/ 112 w 210"/>
                <a:gd name="T15" fmla="*/ 83 h 84"/>
                <a:gd name="T16" fmla="*/ 127 w 210"/>
                <a:gd name="T17" fmla="*/ 84 h 84"/>
                <a:gd name="T18" fmla="*/ 134 w 210"/>
                <a:gd name="T19" fmla="*/ 84 h 84"/>
                <a:gd name="T20" fmla="*/ 142 w 210"/>
                <a:gd name="T21" fmla="*/ 83 h 84"/>
                <a:gd name="T22" fmla="*/ 149 w 210"/>
                <a:gd name="T23" fmla="*/ 83 h 84"/>
                <a:gd name="T24" fmla="*/ 156 w 210"/>
                <a:gd name="T25" fmla="*/ 81 h 84"/>
                <a:gd name="T26" fmla="*/ 163 w 210"/>
                <a:gd name="T27" fmla="*/ 79 h 84"/>
                <a:gd name="T28" fmla="*/ 170 w 210"/>
                <a:gd name="T29" fmla="*/ 78 h 84"/>
                <a:gd name="T30" fmla="*/ 176 w 210"/>
                <a:gd name="T31" fmla="*/ 75 h 84"/>
                <a:gd name="T32" fmla="*/ 183 w 210"/>
                <a:gd name="T33" fmla="*/ 73 h 84"/>
                <a:gd name="T34" fmla="*/ 187 w 210"/>
                <a:gd name="T35" fmla="*/ 69 h 84"/>
                <a:gd name="T36" fmla="*/ 190 w 210"/>
                <a:gd name="T37" fmla="*/ 67 h 84"/>
                <a:gd name="T38" fmla="*/ 194 w 210"/>
                <a:gd name="T39" fmla="*/ 63 h 84"/>
                <a:gd name="T40" fmla="*/ 197 w 210"/>
                <a:gd name="T41" fmla="*/ 61 h 84"/>
                <a:gd name="T42" fmla="*/ 200 w 210"/>
                <a:gd name="T43" fmla="*/ 57 h 84"/>
                <a:gd name="T44" fmla="*/ 204 w 210"/>
                <a:gd name="T45" fmla="*/ 54 h 84"/>
                <a:gd name="T46" fmla="*/ 207 w 210"/>
                <a:gd name="T47" fmla="*/ 50 h 84"/>
                <a:gd name="T48" fmla="*/ 210 w 210"/>
                <a:gd name="T49" fmla="*/ 45 h 84"/>
                <a:gd name="T50" fmla="*/ 201 w 210"/>
                <a:gd name="T51" fmla="*/ 51 h 84"/>
                <a:gd name="T52" fmla="*/ 191 w 210"/>
                <a:gd name="T53" fmla="*/ 57 h 84"/>
                <a:gd name="T54" fmla="*/ 181 w 210"/>
                <a:gd name="T55" fmla="*/ 62 h 84"/>
                <a:gd name="T56" fmla="*/ 171 w 210"/>
                <a:gd name="T57" fmla="*/ 66 h 84"/>
                <a:gd name="T58" fmla="*/ 160 w 210"/>
                <a:gd name="T59" fmla="*/ 69 h 84"/>
                <a:gd name="T60" fmla="*/ 149 w 210"/>
                <a:gd name="T61" fmla="*/ 71 h 84"/>
                <a:gd name="T62" fmla="*/ 138 w 210"/>
                <a:gd name="T63" fmla="*/ 73 h 84"/>
                <a:gd name="T64" fmla="*/ 127 w 210"/>
                <a:gd name="T65" fmla="*/ 73 h 84"/>
                <a:gd name="T66" fmla="*/ 118 w 210"/>
                <a:gd name="T67" fmla="*/ 73 h 84"/>
                <a:gd name="T68" fmla="*/ 108 w 210"/>
                <a:gd name="T69" fmla="*/ 72 h 84"/>
                <a:gd name="T70" fmla="*/ 99 w 210"/>
                <a:gd name="T71" fmla="*/ 71 h 84"/>
                <a:gd name="T72" fmla="*/ 89 w 210"/>
                <a:gd name="T73" fmla="*/ 68 h 84"/>
                <a:gd name="T74" fmla="*/ 80 w 210"/>
                <a:gd name="T75" fmla="*/ 65 h 84"/>
                <a:gd name="T76" fmla="*/ 71 w 210"/>
                <a:gd name="T77" fmla="*/ 62 h 84"/>
                <a:gd name="T78" fmla="*/ 63 w 210"/>
                <a:gd name="T79" fmla="*/ 57 h 84"/>
                <a:gd name="T80" fmla="*/ 55 w 210"/>
                <a:gd name="T81" fmla="*/ 54 h 84"/>
                <a:gd name="T82" fmla="*/ 39 w 210"/>
                <a:gd name="T83" fmla="*/ 43 h 84"/>
                <a:gd name="T84" fmla="*/ 25 w 210"/>
                <a:gd name="T85" fmla="*/ 30 h 84"/>
                <a:gd name="T86" fmla="*/ 12 w 210"/>
                <a:gd name="T87" fmla="*/ 17 h 84"/>
                <a:gd name="T88" fmla="*/ 0 w 210"/>
                <a:gd name="T89" fmla="*/ 0 h 84"/>
                <a:gd name="T90" fmla="*/ 1 w 210"/>
                <a:gd name="T91" fmla="*/ 5 h 84"/>
                <a:gd name="T92" fmla="*/ 3 w 210"/>
                <a:gd name="T93" fmla="*/ 9 h 84"/>
                <a:gd name="T94" fmla="*/ 5 w 210"/>
                <a:gd name="T95" fmla="*/ 14 h 84"/>
                <a:gd name="T96" fmla="*/ 7 w 210"/>
                <a:gd name="T97" fmla="*/ 19 h 84"/>
                <a:gd name="T98" fmla="*/ 9 w 210"/>
                <a:gd name="T99" fmla="*/ 24 h 84"/>
                <a:gd name="T100" fmla="*/ 12 w 210"/>
                <a:gd name="T101" fmla="*/ 27 h 84"/>
                <a:gd name="T102" fmla="*/ 14 w 210"/>
                <a:gd name="T103" fmla="*/ 32 h 84"/>
                <a:gd name="T104" fmla="*/ 17 w 210"/>
                <a:gd name="T105" fmla="*/ 3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0" h="84">
                  <a:moveTo>
                    <a:pt x="17" y="36"/>
                  </a:moveTo>
                  <a:lnTo>
                    <a:pt x="28" y="47"/>
                  </a:lnTo>
                  <a:lnTo>
                    <a:pt x="41" y="56"/>
                  </a:lnTo>
                  <a:lnTo>
                    <a:pt x="53" y="65"/>
                  </a:lnTo>
                  <a:lnTo>
                    <a:pt x="67" y="71"/>
                  </a:lnTo>
                  <a:lnTo>
                    <a:pt x="81" y="77"/>
                  </a:lnTo>
                  <a:lnTo>
                    <a:pt x="96" y="80"/>
                  </a:lnTo>
                  <a:lnTo>
                    <a:pt x="112" y="83"/>
                  </a:lnTo>
                  <a:lnTo>
                    <a:pt x="127" y="84"/>
                  </a:lnTo>
                  <a:lnTo>
                    <a:pt x="134" y="84"/>
                  </a:lnTo>
                  <a:lnTo>
                    <a:pt x="142" y="83"/>
                  </a:lnTo>
                  <a:lnTo>
                    <a:pt x="149" y="83"/>
                  </a:lnTo>
                  <a:lnTo>
                    <a:pt x="156" y="81"/>
                  </a:lnTo>
                  <a:lnTo>
                    <a:pt x="163" y="79"/>
                  </a:lnTo>
                  <a:lnTo>
                    <a:pt x="170" y="78"/>
                  </a:lnTo>
                  <a:lnTo>
                    <a:pt x="176" y="75"/>
                  </a:lnTo>
                  <a:lnTo>
                    <a:pt x="183" y="73"/>
                  </a:lnTo>
                  <a:lnTo>
                    <a:pt x="187" y="69"/>
                  </a:lnTo>
                  <a:lnTo>
                    <a:pt x="190" y="67"/>
                  </a:lnTo>
                  <a:lnTo>
                    <a:pt x="194" y="63"/>
                  </a:lnTo>
                  <a:lnTo>
                    <a:pt x="197" y="61"/>
                  </a:lnTo>
                  <a:lnTo>
                    <a:pt x="200" y="57"/>
                  </a:lnTo>
                  <a:lnTo>
                    <a:pt x="204" y="54"/>
                  </a:lnTo>
                  <a:lnTo>
                    <a:pt x="207" y="50"/>
                  </a:lnTo>
                  <a:lnTo>
                    <a:pt x="210" y="45"/>
                  </a:lnTo>
                  <a:lnTo>
                    <a:pt x="201" y="51"/>
                  </a:lnTo>
                  <a:lnTo>
                    <a:pt x="191" y="57"/>
                  </a:lnTo>
                  <a:lnTo>
                    <a:pt x="181" y="62"/>
                  </a:lnTo>
                  <a:lnTo>
                    <a:pt x="171" y="66"/>
                  </a:lnTo>
                  <a:lnTo>
                    <a:pt x="160" y="69"/>
                  </a:lnTo>
                  <a:lnTo>
                    <a:pt x="149" y="71"/>
                  </a:lnTo>
                  <a:lnTo>
                    <a:pt x="138" y="73"/>
                  </a:lnTo>
                  <a:lnTo>
                    <a:pt x="127" y="73"/>
                  </a:lnTo>
                  <a:lnTo>
                    <a:pt x="118" y="73"/>
                  </a:lnTo>
                  <a:lnTo>
                    <a:pt x="108" y="72"/>
                  </a:lnTo>
                  <a:lnTo>
                    <a:pt x="99" y="71"/>
                  </a:lnTo>
                  <a:lnTo>
                    <a:pt x="89" y="68"/>
                  </a:lnTo>
                  <a:lnTo>
                    <a:pt x="80" y="65"/>
                  </a:lnTo>
                  <a:lnTo>
                    <a:pt x="71" y="62"/>
                  </a:lnTo>
                  <a:lnTo>
                    <a:pt x="63" y="57"/>
                  </a:lnTo>
                  <a:lnTo>
                    <a:pt x="55" y="54"/>
                  </a:lnTo>
                  <a:lnTo>
                    <a:pt x="39" y="43"/>
                  </a:lnTo>
                  <a:lnTo>
                    <a:pt x="25" y="30"/>
                  </a:lnTo>
                  <a:lnTo>
                    <a:pt x="12" y="17"/>
                  </a:lnTo>
                  <a:lnTo>
                    <a:pt x="0" y="0"/>
                  </a:lnTo>
                  <a:lnTo>
                    <a:pt x="1" y="5"/>
                  </a:lnTo>
                  <a:lnTo>
                    <a:pt x="3" y="9"/>
                  </a:lnTo>
                  <a:lnTo>
                    <a:pt x="5" y="14"/>
                  </a:lnTo>
                  <a:lnTo>
                    <a:pt x="7" y="19"/>
                  </a:lnTo>
                  <a:lnTo>
                    <a:pt x="9" y="24"/>
                  </a:lnTo>
                  <a:lnTo>
                    <a:pt x="12" y="27"/>
                  </a:lnTo>
                  <a:lnTo>
                    <a:pt x="14" y="32"/>
                  </a:lnTo>
                  <a:lnTo>
                    <a:pt x="17" y="36"/>
                  </a:lnTo>
                  <a:close/>
                </a:path>
              </a:pathLst>
            </a:custGeom>
            <a:solidFill>
              <a:srgbClr val="F1A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8" name="Freeform 11"/>
            <p:cNvSpPr>
              <a:spLocks/>
            </p:cNvSpPr>
            <p:nvPr/>
          </p:nvSpPr>
          <p:spPr bwMode="auto">
            <a:xfrm>
              <a:off x="1135" y="2677"/>
              <a:ext cx="45" cy="15"/>
            </a:xfrm>
            <a:custGeom>
              <a:avLst/>
              <a:gdLst>
                <a:gd name="T0" fmla="*/ 12 w 224"/>
                <a:gd name="T1" fmla="*/ 35 h 95"/>
                <a:gd name="T2" fmla="*/ 24 w 224"/>
                <a:gd name="T3" fmla="*/ 48 h 95"/>
                <a:gd name="T4" fmla="*/ 37 w 224"/>
                <a:gd name="T5" fmla="*/ 60 h 95"/>
                <a:gd name="T6" fmla="*/ 50 w 224"/>
                <a:gd name="T7" fmla="*/ 71 h 95"/>
                <a:gd name="T8" fmla="*/ 65 w 224"/>
                <a:gd name="T9" fmla="*/ 79 h 95"/>
                <a:gd name="T10" fmla="*/ 81 w 224"/>
                <a:gd name="T11" fmla="*/ 86 h 95"/>
                <a:gd name="T12" fmla="*/ 97 w 224"/>
                <a:gd name="T13" fmla="*/ 91 h 95"/>
                <a:gd name="T14" fmla="*/ 115 w 224"/>
                <a:gd name="T15" fmla="*/ 95 h 95"/>
                <a:gd name="T16" fmla="*/ 132 w 224"/>
                <a:gd name="T17" fmla="*/ 95 h 95"/>
                <a:gd name="T18" fmla="*/ 142 w 224"/>
                <a:gd name="T19" fmla="*/ 95 h 95"/>
                <a:gd name="T20" fmla="*/ 151 w 224"/>
                <a:gd name="T21" fmla="*/ 94 h 95"/>
                <a:gd name="T22" fmla="*/ 160 w 224"/>
                <a:gd name="T23" fmla="*/ 92 h 95"/>
                <a:gd name="T24" fmla="*/ 169 w 224"/>
                <a:gd name="T25" fmla="*/ 90 h 95"/>
                <a:gd name="T26" fmla="*/ 178 w 224"/>
                <a:gd name="T27" fmla="*/ 88 h 95"/>
                <a:gd name="T28" fmla="*/ 187 w 224"/>
                <a:gd name="T29" fmla="*/ 84 h 95"/>
                <a:gd name="T30" fmla="*/ 195 w 224"/>
                <a:gd name="T31" fmla="*/ 80 h 95"/>
                <a:gd name="T32" fmla="*/ 203 w 224"/>
                <a:gd name="T33" fmla="*/ 77 h 95"/>
                <a:gd name="T34" fmla="*/ 206 w 224"/>
                <a:gd name="T35" fmla="*/ 73 h 95"/>
                <a:gd name="T36" fmla="*/ 209 w 224"/>
                <a:gd name="T37" fmla="*/ 70 h 95"/>
                <a:gd name="T38" fmla="*/ 212 w 224"/>
                <a:gd name="T39" fmla="*/ 67 h 95"/>
                <a:gd name="T40" fmla="*/ 214 w 224"/>
                <a:gd name="T41" fmla="*/ 64 h 95"/>
                <a:gd name="T42" fmla="*/ 217 w 224"/>
                <a:gd name="T43" fmla="*/ 60 h 95"/>
                <a:gd name="T44" fmla="*/ 219 w 224"/>
                <a:gd name="T45" fmla="*/ 56 h 95"/>
                <a:gd name="T46" fmla="*/ 222 w 224"/>
                <a:gd name="T47" fmla="*/ 53 h 95"/>
                <a:gd name="T48" fmla="*/ 224 w 224"/>
                <a:gd name="T49" fmla="*/ 49 h 95"/>
                <a:gd name="T50" fmla="*/ 214 w 224"/>
                <a:gd name="T51" fmla="*/ 56 h 95"/>
                <a:gd name="T52" fmla="*/ 204 w 224"/>
                <a:gd name="T53" fmla="*/ 64 h 95"/>
                <a:gd name="T54" fmla="*/ 193 w 224"/>
                <a:gd name="T55" fmla="*/ 70 h 95"/>
                <a:gd name="T56" fmla="*/ 181 w 224"/>
                <a:gd name="T57" fmla="*/ 76 h 95"/>
                <a:gd name="T58" fmla="*/ 170 w 224"/>
                <a:gd name="T59" fmla="*/ 79 h 95"/>
                <a:gd name="T60" fmla="*/ 157 w 224"/>
                <a:gd name="T61" fmla="*/ 82 h 95"/>
                <a:gd name="T62" fmla="*/ 145 w 224"/>
                <a:gd name="T63" fmla="*/ 84 h 95"/>
                <a:gd name="T64" fmla="*/ 132 w 224"/>
                <a:gd name="T65" fmla="*/ 84 h 95"/>
                <a:gd name="T66" fmla="*/ 122 w 224"/>
                <a:gd name="T67" fmla="*/ 84 h 95"/>
                <a:gd name="T68" fmla="*/ 112 w 224"/>
                <a:gd name="T69" fmla="*/ 83 h 95"/>
                <a:gd name="T70" fmla="*/ 101 w 224"/>
                <a:gd name="T71" fmla="*/ 82 h 95"/>
                <a:gd name="T72" fmla="*/ 92 w 224"/>
                <a:gd name="T73" fmla="*/ 78 h 95"/>
                <a:gd name="T74" fmla="*/ 82 w 224"/>
                <a:gd name="T75" fmla="*/ 76 h 95"/>
                <a:gd name="T76" fmla="*/ 73 w 224"/>
                <a:gd name="T77" fmla="*/ 71 h 95"/>
                <a:gd name="T78" fmla="*/ 64 w 224"/>
                <a:gd name="T79" fmla="*/ 67 h 95"/>
                <a:gd name="T80" fmla="*/ 56 w 224"/>
                <a:gd name="T81" fmla="*/ 61 h 95"/>
                <a:gd name="T82" fmla="*/ 47 w 224"/>
                <a:gd name="T83" fmla="*/ 55 h 95"/>
                <a:gd name="T84" fmla="*/ 40 w 224"/>
                <a:gd name="T85" fmla="*/ 49 h 95"/>
                <a:gd name="T86" fmla="*/ 32 w 224"/>
                <a:gd name="T87" fmla="*/ 42 h 95"/>
                <a:gd name="T88" fmla="*/ 25 w 224"/>
                <a:gd name="T89" fmla="*/ 35 h 95"/>
                <a:gd name="T90" fmla="*/ 18 w 224"/>
                <a:gd name="T91" fmla="*/ 28 h 95"/>
                <a:gd name="T92" fmla="*/ 12 w 224"/>
                <a:gd name="T93" fmla="*/ 19 h 95"/>
                <a:gd name="T94" fmla="*/ 6 w 224"/>
                <a:gd name="T95" fmla="*/ 10 h 95"/>
                <a:gd name="T96" fmla="*/ 0 w 224"/>
                <a:gd name="T97" fmla="*/ 0 h 95"/>
                <a:gd name="T98" fmla="*/ 1 w 224"/>
                <a:gd name="T99" fmla="*/ 5 h 95"/>
                <a:gd name="T100" fmla="*/ 2 w 224"/>
                <a:gd name="T101" fmla="*/ 10 h 95"/>
                <a:gd name="T102" fmla="*/ 4 w 224"/>
                <a:gd name="T103" fmla="*/ 13 h 95"/>
                <a:gd name="T104" fmla="*/ 5 w 224"/>
                <a:gd name="T105" fmla="*/ 18 h 95"/>
                <a:gd name="T106" fmla="*/ 7 w 224"/>
                <a:gd name="T107" fmla="*/ 23 h 95"/>
                <a:gd name="T108" fmla="*/ 8 w 224"/>
                <a:gd name="T109" fmla="*/ 26 h 95"/>
                <a:gd name="T110" fmla="*/ 10 w 224"/>
                <a:gd name="T111" fmla="*/ 30 h 95"/>
                <a:gd name="T112" fmla="*/ 12 w 224"/>
                <a:gd name="T113" fmla="*/ 3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4" h="95">
                  <a:moveTo>
                    <a:pt x="12" y="35"/>
                  </a:moveTo>
                  <a:lnTo>
                    <a:pt x="24" y="48"/>
                  </a:lnTo>
                  <a:lnTo>
                    <a:pt x="37" y="60"/>
                  </a:lnTo>
                  <a:lnTo>
                    <a:pt x="50" y="71"/>
                  </a:lnTo>
                  <a:lnTo>
                    <a:pt x="65" y="79"/>
                  </a:lnTo>
                  <a:lnTo>
                    <a:pt x="81" y="86"/>
                  </a:lnTo>
                  <a:lnTo>
                    <a:pt x="97" y="91"/>
                  </a:lnTo>
                  <a:lnTo>
                    <a:pt x="115" y="95"/>
                  </a:lnTo>
                  <a:lnTo>
                    <a:pt x="132" y="95"/>
                  </a:lnTo>
                  <a:lnTo>
                    <a:pt x="142" y="95"/>
                  </a:lnTo>
                  <a:lnTo>
                    <a:pt x="151" y="94"/>
                  </a:lnTo>
                  <a:lnTo>
                    <a:pt x="160" y="92"/>
                  </a:lnTo>
                  <a:lnTo>
                    <a:pt x="169" y="90"/>
                  </a:lnTo>
                  <a:lnTo>
                    <a:pt x="178" y="88"/>
                  </a:lnTo>
                  <a:lnTo>
                    <a:pt x="187" y="84"/>
                  </a:lnTo>
                  <a:lnTo>
                    <a:pt x="195" y="80"/>
                  </a:lnTo>
                  <a:lnTo>
                    <a:pt x="203" y="77"/>
                  </a:lnTo>
                  <a:lnTo>
                    <a:pt x="206" y="73"/>
                  </a:lnTo>
                  <a:lnTo>
                    <a:pt x="209" y="70"/>
                  </a:lnTo>
                  <a:lnTo>
                    <a:pt x="212" y="67"/>
                  </a:lnTo>
                  <a:lnTo>
                    <a:pt x="214" y="64"/>
                  </a:lnTo>
                  <a:lnTo>
                    <a:pt x="217" y="60"/>
                  </a:lnTo>
                  <a:lnTo>
                    <a:pt x="219" y="56"/>
                  </a:lnTo>
                  <a:lnTo>
                    <a:pt x="222" y="53"/>
                  </a:lnTo>
                  <a:lnTo>
                    <a:pt x="224" y="49"/>
                  </a:lnTo>
                  <a:lnTo>
                    <a:pt x="214" y="56"/>
                  </a:lnTo>
                  <a:lnTo>
                    <a:pt x="204" y="64"/>
                  </a:lnTo>
                  <a:lnTo>
                    <a:pt x="193" y="70"/>
                  </a:lnTo>
                  <a:lnTo>
                    <a:pt x="181" y="76"/>
                  </a:lnTo>
                  <a:lnTo>
                    <a:pt x="170" y="79"/>
                  </a:lnTo>
                  <a:lnTo>
                    <a:pt x="157" y="82"/>
                  </a:lnTo>
                  <a:lnTo>
                    <a:pt x="145" y="84"/>
                  </a:lnTo>
                  <a:lnTo>
                    <a:pt x="132" y="84"/>
                  </a:lnTo>
                  <a:lnTo>
                    <a:pt x="122" y="84"/>
                  </a:lnTo>
                  <a:lnTo>
                    <a:pt x="112" y="83"/>
                  </a:lnTo>
                  <a:lnTo>
                    <a:pt x="101" y="82"/>
                  </a:lnTo>
                  <a:lnTo>
                    <a:pt x="92" y="78"/>
                  </a:lnTo>
                  <a:lnTo>
                    <a:pt x="82" y="76"/>
                  </a:lnTo>
                  <a:lnTo>
                    <a:pt x="73" y="71"/>
                  </a:lnTo>
                  <a:lnTo>
                    <a:pt x="64" y="67"/>
                  </a:lnTo>
                  <a:lnTo>
                    <a:pt x="56" y="61"/>
                  </a:lnTo>
                  <a:lnTo>
                    <a:pt x="47" y="55"/>
                  </a:lnTo>
                  <a:lnTo>
                    <a:pt x="40" y="49"/>
                  </a:lnTo>
                  <a:lnTo>
                    <a:pt x="32" y="42"/>
                  </a:lnTo>
                  <a:lnTo>
                    <a:pt x="25" y="35"/>
                  </a:lnTo>
                  <a:lnTo>
                    <a:pt x="18" y="28"/>
                  </a:lnTo>
                  <a:lnTo>
                    <a:pt x="12" y="19"/>
                  </a:lnTo>
                  <a:lnTo>
                    <a:pt x="6" y="10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10"/>
                  </a:lnTo>
                  <a:lnTo>
                    <a:pt x="4" y="13"/>
                  </a:lnTo>
                  <a:lnTo>
                    <a:pt x="5" y="18"/>
                  </a:lnTo>
                  <a:lnTo>
                    <a:pt x="7" y="23"/>
                  </a:lnTo>
                  <a:lnTo>
                    <a:pt x="8" y="26"/>
                  </a:lnTo>
                  <a:lnTo>
                    <a:pt x="10" y="30"/>
                  </a:lnTo>
                  <a:lnTo>
                    <a:pt x="12" y="35"/>
                  </a:lnTo>
                  <a:close/>
                </a:path>
              </a:pathLst>
            </a:custGeom>
            <a:solidFill>
              <a:srgbClr val="F2A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9" name="Freeform 12"/>
            <p:cNvSpPr>
              <a:spLocks/>
            </p:cNvSpPr>
            <p:nvPr/>
          </p:nvSpPr>
          <p:spPr bwMode="auto">
            <a:xfrm>
              <a:off x="1135" y="2674"/>
              <a:ext cx="47" cy="18"/>
            </a:xfrm>
            <a:custGeom>
              <a:avLst/>
              <a:gdLst>
                <a:gd name="T0" fmla="*/ 20 w 235"/>
                <a:gd name="T1" fmla="*/ 50 h 106"/>
                <a:gd name="T2" fmla="*/ 47 w 235"/>
                <a:gd name="T3" fmla="*/ 76 h 106"/>
                <a:gd name="T4" fmla="*/ 71 w 235"/>
                <a:gd name="T5" fmla="*/ 90 h 106"/>
                <a:gd name="T6" fmla="*/ 88 w 235"/>
                <a:gd name="T7" fmla="*/ 98 h 106"/>
                <a:gd name="T8" fmla="*/ 107 w 235"/>
                <a:gd name="T9" fmla="*/ 104 h 106"/>
                <a:gd name="T10" fmla="*/ 126 w 235"/>
                <a:gd name="T11" fmla="*/ 106 h 106"/>
                <a:gd name="T12" fmla="*/ 146 w 235"/>
                <a:gd name="T13" fmla="*/ 106 h 106"/>
                <a:gd name="T14" fmla="*/ 168 w 235"/>
                <a:gd name="T15" fmla="*/ 102 h 106"/>
                <a:gd name="T16" fmla="*/ 189 w 235"/>
                <a:gd name="T17" fmla="*/ 95 h 106"/>
                <a:gd name="T18" fmla="*/ 209 w 235"/>
                <a:gd name="T19" fmla="*/ 84 h 106"/>
                <a:gd name="T20" fmla="*/ 220 w 235"/>
                <a:gd name="T21" fmla="*/ 76 h 106"/>
                <a:gd name="T22" fmla="*/ 224 w 235"/>
                <a:gd name="T23" fmla="*/ 70 h 106"/>
                <a:gd name="T24" fmla="*/ 228 w 235"/>
                <a:gd name="T25" fmla="*/ 63 h 106"/>
                <a:gd name="T26" fmla="*/ 233 w 235"/>
                <a:gd name="T27" fmla="*/ 57 h 106"/>
                <a:gd name="T28" fmla="*/ 235 w 235"/>
                <a:gd name="T29" fmla="*/ 53 h 106"/>
                <a:gd name="T30" fmla="*/ 235 w 235"/>
                <a:gd name="T31" fmla="*/ 52 h 106"/>
                <a:gd name="T32" fmla="*/ 235 w 235"/>
                <a:gd name="T33" fmla="*/ 52 h 106"/>
                <a:gd name="T34" fmla="*/ 235 w 235"/>
                <a:gd name="T35" fmla="*/ 52 h 106"/>
                <a:gd name="T36" fmla="*/ 224 w 235"/>
                <a:gd name="T37" fmla="*/ 62 h 106"/>
                <a:gd name="T38" fmla="*/ 201 w 235"/>
                <a:gd name="T39" fmla="*/ 77 h 106"/>
                <a:gd name="T40" fmla="*/ 176 w 235"/>
                <a:gd name="T41" fmla="*/ 88 h 106"/>
                <a:gd name="T42" fmla="*/ 149 w 235"/>
                <a:gd name="T43" fmla="*/ 94 h 106"/>
                <a:gd name="T44" fmla="*/ 124 w 235"/>
                <a:gd name="T45" fmla="*/ 95 h 106"/>
                <a:gd name="T46" fmla="*/ 103 w 235"/>
                <a:gd name="T47" fmla="*/ 92 h 106"/>
                <a:gd name="T48" fmla="*/ 83 w 235"/>
                <a:gd name="T49" fmla="*/ 84 h 106"/>
                <a:gd name="T50" fmla="*/ 64 w 235"/>
                <a:gd name="T51" fmla="*/ 75 h 106"/>
                <a:gd name="T52" fmla="*/ 47 w 235"/>
                <a:gd name="T53" fmla="*/ 63 h 106"/>
                <a:gd name="T54" fmla="*/ 31 w 235"/>
                <a:gd name="T55" fmla="*/ 47 h 106"/>
                <a:gd name="T56" fmla="*/ 17 w 235"/>
                <a:gd name="T57" fmla="*/ 30 h 106"/>
                <a:gd name="T58" fmla="*/ 6 w 235"/>
                <a:gd name="T59" fmla="*/ 11 h 106"/>
                <a:gd name="T60" fmla="*/ 1 w 235"/>
                <a:gd name="T61" fmla="*/ 5 h 106"/>
                <a:gd name="T62" fmla="*/ 2 w 235"/>
                <a:gd name="T63" fmla="*/ 14 h 106"/>
                <a:gd name="T64" fmla="*/ 4 w 235"/>
                <a:gd name="T65" fmla="*/ 21 h 106"/>
                <a:gd name="T66" fmla="*/ 7 w 235"/>
                <a:gd name="T67" fmla="*/ 2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5" h="106">
                  <a:moveTo>
                    <a:pt x="8" y="33"/>
                  </a:moveTo>
                  <a:lnTo>
                    <a:pt x="20" y="50"/>
                  </a:lnTo>
                  <a:lnTo>
                    <a:pt x="33" y="63"/>
                  </a:lnTo>
                  <a:lnTo>
                    <a:pt x="47" y="76"/>
                  </a:lnTo>
                  <a:lnTo>
                    <a:pt x="63" y="87"/>
                  </a:lnTo>
                  <a:lnTo>
                    <a:pt x="71" y="90"/>
                  </a:lnTo>
                  <a:lnTo>
                    <a:pt x="79" y="95"/>
                  </a:lnTo>
                  <a:lnTo>
                    <a:pt x="88" y="98"/>
                  </a:lnTo>
                  <a:lnTo>
                    <a:pt x="97" y="101"/>
                  </a:lnTo>
                  <a:lnTo>
                    <a:pt x="107" y="104"/>
                  </a:lnTo>
                  <a:lnTo>
                    <a:pt x="116" y="105"/>
                  </a:lnTo>
                  <a:lnTo>
                    <a:pt x="126" y="106"/>
                  </a:lnTo>
                  <a:lnTo>
                    <a:pt x="135" y="106"/>
                  </a:lnTo>
                  <a:lnTo>
                    <a:pt x="146" y="106"/>
                  </a:lnTo>
                  <a:lnTo>
                    <a:pt x="157" y="104"/>
                  </a:lnTo>
                  <a:lnTo>
                    <a:pt x="168" y="102"/>
                  </a:lnTo>
                  <a:lnTo>
                    <a:pt x="179" y="99"/>
                  </a:lnTo>
                  <a:lnTo>
                    <a:pt x="189" y="95"/>
                  </a:lnTo>
                  <a:lnTo>
                    <a:pt x="199" y="90"/>
                  </a:lnTo>
                  <a:lnTo>
                    <a:pt x="209" y="84"/>
                  </a:lnTo>
                  <a:lnTo>
                    <a:pt x="218" y="78"/>
                  </a:lnTo>
                  <a:lnTo>
                    <a:pt x="220" y="76"/>
                  </a:lnTo>
                  <a:lnTo>
                    <a:pt x="222" y="72"/>
                  </a:lnTo>
                  <a:lnTo>
                    <a:pt x="224" y="70"/>
                  </a:lnTo>
                  <a:lnTo>
                    <a:pt x="226" y="66"/>
                  </a:lnTo>
                  <a:lnTo>
                    <a:pt x="228" y="63"/>
                  </a:lnTo>
                  <a:lnTo>
                    <a:pt x="231" y="59"/>
                  </a:lnTo>
                  <a:lnTo>
                    <a:pt x="233" y="57"/>
                  </a:lnTo>
                  <a:lnTo>
                    <a:pt x="235" y="53"/>
                  </a:lnTo>
                  <a:lnTo>
                    <a:pt x="235" y="53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2"/>
                  </a:lnTo>
                  <a:lnTo>
                    <a:pt x="235" y="51"/>
                  </a:lnTo>
                  <a:lnTo>
                    <a:pt x="224" y="62"/>
                  </a:lnTo>
                  <a:lnTo>
                    <a:pt x="213" y="70"/>
                  </a:lnTo>
                  <a:lnTo>
                    <a:pt x="201" y="77"/>
                  </a:lnTo>
                  <a:lnTo>
                    <a:pt x="189" y="83"/>
                  </a:lnTo>
                  <a:lnTo>
                    <a:pt x="176" y="88"/>
                  </a:lnTo>
                  <a:lnTo>
                    <a:pt x="163" y="92"/>
                  </a:lnTo>
                  <a:lnTo>
                    <a:pt x="149" y="94"/>
                  </a:lnTo>
                  <a:lnTo>
                    <a:pt x="135" y="95"/>
                  </a:lnTo>
                  <a:lnTo>
                    <a:pt x="124" y="95"/>
                  </a:lnTo>
                  <a:lnTo>
                    <a:pt x="114" y="94"/>
                  </a:lnTo>
                  <a:lnTo>
                    <a:pt x="103" y="92"/>
                  </a:lnTo>
                  <a:lnTo>
                    <a:pt x="93" y="88"/>
                  </a:lnTo>
                  <a:lnTo>
                    <a:pt x="83" y="84"/>
                  </a:lnTo>
                  <a:lnTo>
                    <a:pt x="73" y="80"/>
                  </a:lnTo>
                  <a:lnTo>
                    <a:pt x="64" y="75"/>
                  </a:lnTo>
                  <a:lnTo>
                    <a:pt x="55" y="69"/>
                  </a:lnTo>
                  <a:lnTo>
                    <a:pt x="47" y="63"/>
                  </a:lnTo>
                  <a:lnTo>
                    <a:pt x="39" y="56"/>
                  </a:lnTo>
                  <a:lnTo>
                    <a:pt x="31" y="47"/>
                  </a:lnTo>
                  <a:lnTo>
                    <a:pt x="24" y="39"/>
                  </a:lnTo>
                  <a:lnTo>
                    <a:pt x="17" y="30"/>
                  </a:lnTo>
                  <a:lnTo>
                    <a:pt x="11" y="21"/>
                  </a:lnTo>
                  <a:lnTo>
                    <a:pt x="6" y="11"/>
                  </a:lnTo>
                  <a:lnTo>
                    <a:pt x="0" y="0"/>
                  </a:lnTo>
                  <a:lnTo>
                    <a:pt x="1" y="5"/>
                  </a:lnTo>
                  <a:lnTo>
                    <a:pt x="2" y="9"/>
                  </a:lnTo>
                  <a:lnTo>
                    <a:pt x="2" y="14"/>
                  </a:lnTo>
                  <a:lnTo>
                    <a:pt x="3" y="17"/>
                  </a:lnTo>
                  <a:lnTo>
                    <a:pt x="4" y="21"/>
                  </a:lnTo>
                  <a:lnTo>
                    <a:pt x="5" y="26"/>
                  </a:lnTo>
                  <a:lnTo>
                    <a:pt x="7" y="29"/>
                  </a:lnTo>
                  <a:lnTo>
                    <a:pt x="8" y="33"/>
                  </a:lnTo>
                  <a:close/>
                </a:path>
              </a:pathLst>
            </a:custGeom>
            <a:solidFill>
              <a:srgbClr val="F2B1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0" name="Freeform 13"/>
            <p:cNvSpPr>
              <a:spLocks/>
            </p:cNvSpPr>
            <p:nvPr/>
          </p:nvSpPr>
          <p:spPr bwMode="auto">
            <a:xfrm>
              <a:off x="1134" y="2672"/>
              <a:ext cx="49" cy="19"/>
            </a:xfrm>
            <a:custGeom>
              <a:avLst/>
              <a:gdLst>
                <a:gd name="T0" fmla="*/ 10 w 242"/>
                <a:gd name="T1" fmla="*/ 40 h 114"/>
                <a:gd name="T2" fmla="*/ 22 w 242"/>
                <a:gd name="T3" fmla="*/ 58 h 114"/>
                <a:gd name="T4" fmla="*/ 36 w 242"/>
                <a:gd name="T5" fmla="*/ 72 h 114"/>
                <a:gd name="T6" fmla="*/ 51 w 242"/>
                <a:gd name="T7" fmla="*/ 85 h 114"/>
                <a:gd name="T8" fmla="*/ 68 w 242"/>
                <a:gd name="T9" fmla="*/ 97 h 114"/>
                <a:gd name="T10" fmla="*/ 86 w 242"/>
                <a:gd name="T11" fmla="*/ 106 h 114"/>
                <a:gd name="T12" fmla="*/ 105 w 242"/>
                <a:gd name="T13" fmla="*/ 112 h 114"/>
                <a:gd name="T14" fmla="*/ 126 w 242"/>
                <a:gd name="T15" fmla="*/ 114 h 114"/>
                <a:gd name="T16" fmla="*/ 149 w 242"/>
                <a:gd name="T17" fmla="*/ 114 h 114"/>
                <a:gd name="T18" fmla="*/ 174 w 242"/>
                <a:gd name="T19" fmla="*/ 109 h 114"/>
                <a:gd name="T20" fmla="*/ 197 w 242"/>
                <a:gd name="T21" fmla="*/ 100 h 114"/>
                <a:gd name="T22" fmla="*/ 218 w 242"/>
                <a:gd name="T23" fmla="*/ 86 h 114"/>
                <a:gd name="T24" fmla="*/ 229 w 242"/>
                <a:gd name="T25" fmla="*/ 78 h 114"/>
                <a:gd name="T26" fmla="*/ 232 w 242"/>
                <a:gd name="T27" fmla="*/ 74 h 114"/>
                <a:gd name="T28" fmla="*/ 233 w 242"/>
                <a:gd name="T29" fmla="*/ 72 h 114"/>
                <a:gd name="T30" fmla="*/ 235 w 242"/>
                <a:gd name="T31" fmla="*/ 68 h 114"/>
                <a:gd name="T32" fmla="*/ 237 w 242"/>
                <a:gd name="T33" fmla="*/ 65 h 114"/>
                <a:gd name="T34" fmla="*/ 238 w 242"/>
                <a:gd name="T35" fmla="*/ 61 h 114"/>
                <a:gd name="T36" fmla="*/ 240 w 242"/>
                <a:gd name="T37" fmla="*/ 58 h 114"/>
                <a:gd name="T38" fmla="*/ 241 w 242"/>
                <a:gd name="T39" fmla="*/ 54 h 114"/>
                <a:gd name="T40" fmla="*/ 230 w 242"/>
                <a:gd name="T41" fmla="*/ 64 h 114"/>
                <a:gd name="T42" fmla="*/ 207 w 242"/>
                <a:gd name="T43" fmla="*/ 83 h 114"/>
                <a:gd name="T44" fmla="*/ 180 w 242"/>
                <a:gd name="T45" fmla="*/ 96 h 114"/>
                <a:gd name="T46" fmla="*/ 151 w 242"/>
                <a:gd name="T47" fmla="*/ 103 h 114"/>
                <a:gd name="T48" fmla="*/ 125 w 242"/>
                <a:gd name="T49" fmla="*/ 103 h 114"/>
                <a:gd name="T50" fmla="*/ 102 w 242"/>
                <a:gd name="T51" fmla="*/ 100 h 114"/>
                <a:gd name="T52" fmla="*/ 82 w 242"/>
                <a:gd name="T53" fmla="*/ 92 h 114"/>
                <a:gd name="T54" fmla="*/ 63 w 242"/>
                <a:gd name="T55" fmla="*/ 82 h 114"/>
                <a:gd name="T56" fmla="*/ 45 w 242"/>
                <a:gd name="T57" fmla="*/ 67 h 114"/>
                <a:gd name="T58" fmla="*/ 30 w 242"/>
                <a:gd name="T59" fmla="*/ 52 h 114"/>
                <a:gd name="T60" fmla="*/ 16 w 242"/>
                <a:gd name="T61" fmla="*/ 32 h 114"/>
                <a:gd name="T62" fmla="*/ 5 w 242"/>
                <a:gd name="T63" fmla="*/ 11 h 114"/>
                <a:gd name="T64" fmla="*/ 0 w 242"/>
                <a:gd name="T65" fmla="*/ 4 h 114"/>
                <a:gd name="T66" fmla="*/ 1 w 242"/>
                <a:gd name="T67" fmla="*/ 11 h 114"/>
                <a:gd name="T68" fmla="*/ 2 w 242"/>
                <a:gd name="T69" fmla="*/ 19 h 114"/>
                <a:gd name="T70" fmla="*/ 3 w 242"/>
                <a:gd name="T71" fmla="*/ 2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2" h="114">
                  <a:moveTo>
                    <a:pt x="4" y="30"/>
                  </a:moveTo>
                  <a:lnTo>
                    <a:pt x="10" y="40"/>
                  </a:lnTo>
                  <a:lnTo>
                    <a:pt x="16" y="49"/>
                  </a:lnTo>
                  <a:lnTo>
                    <a:pt x="22" y="58"/>
                  </a:lnTo>
                  <a:lnTo>
                    <a:pt x="29" y="65"/>
                  </a:lnTo>
                  <a:lnTo>
                    <a:pt x="36" y="72"/>
                  </a:lnTo>
                  <a:lnTo>
                    <a:pt x="44" y="79"/>
                  </a:lnTo>
                  <a:lnTo>
                    <a:pt x="51" y="85"/>
                  </a:lnTo>
                  <a:lnTo>
                    <a:pt x="60" y="91"/>
                  </a:lnTo>
                  <a:lnTo>
                    <a:pt x="68" y="97"/>
                  </a:lnTo>
                  <a:lnTo>
                    <a:pt x="77" y="101"/>
                  </a:lnTo>
                  <a:lnTo>
                    <a:pt x="86" y="106"/>
                  </a:lnTo>
                  <a:lnTo>
                    <a:pt x="96" y="108"/>
                  </a:lnTo>
                  <a:lnTo>
                    <a:pt x="105" y="112"/>
                  </a:lnTo>
                  <a:lnTo>
                    <a:pt x="116" y="113"/>
                  </a:lnTo>
                  <a:lnTo>
                    <a:pt x="126" y="114"/>
                  </a:lnTo>
                  <a:lnTo>
                    <a:pt x="136" y="114"/>
                  </a:lnTo>
                  <a:lnTo>
                    <a:pt x="149" y="114"/>
                  </a:lnTo>
                  <a:lnTo>
                    <a:pt x="161" y="112"/>
                  </a:lnTo>
                  <a:lnTo>
                    <a:pt x="174" y="109"/>
                  </a:lnTo>
                  <a:lnTo>
                    <a:pt x="185" y="106"/>
                  </a:lnTo>
                  <a:lnTo>
                    <a:pt x="197" y="100"/>
                  </a:lnTo>
                  <a:lnTo>
                    <a:pt x="208" y="94"/>
                  </a:lnTo>
                  <a:lnTo>
                    <a:pt x="218" y="86"/>
                  </a:lnTo>
                  <a:lnTo>
                    <a:pt x="228" y="79"/>
                  </a:lnTo>
                  <a:lnTo>
                    <a:pt x="229" y="78"/>
                  </a:lnTo>
                  <a:lnTo>
                    <a:pt x="230" y="76"/>
                  </a:lnTo>
                  <a:lnTo>
                    <a:pt x="232" y="74"/>
                  </a:lnTo>
                  <a:lnTo>
                    <a:pt x="232" y="73"/>
                  </a:lnTo>
                  <a:lnTo>
                    <a:pt x="233" y="72"/>
                  </a:lnTo>
                  <a:lnTo>
                    <a:pt x="234" y="70"/>
                  </a:lnTo>
                  <a:lnTo>
                    <a:pt x="235" y="68"/>
                  </a:lnTo>
                  <a:lnTo>
                    <a:pt x="236" y="67"/>
                  </a:lnTo>
                  <a:lnTo>
                    <a:pt x="237" y="65"/>
                  </a:lnTo>
                  <a:lnTo>
                    <a:pt x="237" y="64"/>
                  </a:lnTo>
                  <a:lnTo>
                    <a:pt x="238" y="61"/>
                  </a:lnTo>
                  <a:lnTo>
                    <a:pt x="239" y="59"/>
                  </a:lnTo>
                  <a:lnTo>
                    <a:pt x="240" y="58"/>
                  </a:lnTo>
                  <a:lnTo>
                    <a:pt x="241" y="55"/>
                  </a:lnTo>
                  <a:lnTo>
                    <a:pt x="241" y="54"/>
                  </a:lnTo>
                  <a:lnTo>
                    <a:pt x="242" y="52"/>
                  </a:lnTo>
                  <a:lnTo>
                    <a:pt x="230" y="64"/>
                  </a:lnTo>
                  <a:lnTo>
                    <a:pt x="219" y="73"/>
                  </a:lnTo>
                  <a:lnTo>
                    <a:pt x="207" y="83"/>
                  </a:lnTo>
                  <a:lnTo>
                    <a:pt x="194" y="90"/>
                  </a:lnTo>
                  <a:lnTo>
                    <a:pt x="180" y="96"/>
                  </a:lnTo>
                  <a:lnTo>
                    <a:pt x="166" y="100"/>
                  </a:lnTo>
                  <a:lnTo>
                    <a:pt x="151" y="103"/>
                  </a:lnTo>
                  <a:lnTo>
                    <a:pt x="136" y="103"/>
                  </a:lnTo>
                  <a:lnTo>
                    <a:pt x="125" y="103"/>
                  </a:lnTo>
                  <a:lnTo>
                    <a:pt x="114" y="102"/>
                  </a:lnTo>
                  <a:lnTo>
                    <a:pt x="102" y="100"/>
                  </a:lnTo>
                  <a:lnTo>
                    <a:pt x="92" y="96"/>
                  </a:lnTo>
                  <a:lnTo>
                    <a:pt x="82" y="92"/>
                  </a:lnTo>
                  <a:lnTo>
                    <a:pt x="72" y="88"/>
                  </a:lnTo>
                  <a:lnTo>
                    <a:pt x="63" y="82"/>
                  </a:lnTo>
                  <a:lnTo>
                    <a:pt x="54" y="74"/>
                  </a:lnTo>
                  <a:lnTo>
                    <a:pt x="45" y="67"/>
                  </a:lnTo>
                  <a:lnTo>
                    <a:pt x="37" y="60"/>
                  </a:lnTo>
                  <a:lnTo>
                    <a:pt x="30" y="52"/>
                  </a:lnTo>
                  <a:lnTo>
                    <a:pt x="23" y="42"/>
                  </a:lnTo>
                  <a:lnTo>
                    <a:pt x="16" y="32"/>
                  </a:lnTo>
                  <a:lnTo>
                    <a:pt x="10" y="22"/>
                  </a:lnTo>
                  <a:lnTo>
                    <a:pt x="5" y="11"/>
                  </a:lnTo>
                  <a:lnTo>
                    <a:pt x="0" y="0"/>
                  </a:lnTo>
                  <a:lnTo>
                    <a:pt x="0" y="4"/>
                  </a:lnTo>
                  <a:lnTo>
                    <a:pt x="1" y="7"/>
                  </a:lnTo>
                  <a:lnTo>
                    <a:pt x="1" y="11"/>
                  </a:lnTo>
                  <a:lnTo>
                    <a:pt x="1" y="16"/>
                  </a:lnTo>
                  <a:lnTo>
                    <a:pt x="2" y="19"/>
                  </a:lnTo>
                  <a:lnTo>
                    <a:pt x="3" y="23"/>
                  </a:lnTo>
                  <a:lnTo>
                    <a:pt x="3" y="26"/>
                  </a:lnTo>
                  <a:lnTo>
                    <a:pt x="4" y="30"/>
                  </a:lnTo>
                  <a:close/>
                </a:path>
              </a:pathLst>
            </a:custGeom>
            <a:solidFill>
              <a:srgbClr val="F2B4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1" name="Freeform 14"/>
            <p:cNvSpPr>
              <a:spLocks/>
            </p:cNvSpPr>
            <p:nvPr/>
          </p:nvSpPr>
          <p:spPr bwMode="auto">
            <a:xfrm>
              <a:off x="1134" y="2669"/>
              <a:ext cx="50" cy="21"/>
            </a:xfrm>
            <a:custGeom>
              <a:avLst/>
              <a:gdLst>
                <a:gd name="T0" fmla="*/ 7 w 246"/>
                <a:gd name="T1" fmla="*/ 39 h 123"/>
                <a:gd name="T2" fmla="*/ 18 w 246"/>
                <a:gd name="T3" fmla="*/ 58 h 123"/>
                <a:gd name="T4" fmla="*/ 32 w 246"/>
                <a:gd name="T5" fmla="*/ 75 h 123"/>
                <a:gd name="T6" fmla="*/ 48 w 246"/>
                <a:gd name="T7" fmla="*/ 91 h 123"/>
                <a:gd name="T8" fmla="*/ 65 w 246"/>
                <a:gd name="T9" fmla="*/ 103 h 123"/>
                <a:gd name="T10" fmla="*/ 84 w 246"/>
                <a:gd name="T11" fmla="*/ 112 h 123"/>
                <a:gd name="T12" fmla="*/ 104 w 246"/>
                <a:gd name="T13" fmla="*/ 120 h 123"/>
                <a:gd name="T14" fmla="*/ 125 w 246"/>
                <a:gd name="T15" fmla="*/ 123 h 123"/>
                <a:gd name="T16" fmla="*/ 150 w 246"/>
                <a:gd name="T17" fmla="*/ 122 h 123"/>
                <a:gd name="T18" fmla="*/ 177 w 246"/>
                <a:gd name="T19" fmla="*/ 116 h 123"/>
                <a:gd name="T20" fmla="*/ 202 w 246"/>
                <a:gd name="T21" fmla="*/ 105 h 123"/>
                <a:gd name="T22" fmla="*/ 225 w 246"/>
                <a:gd name="T23" fmla="*/ 90 h 123"/>
                <a:gd name="T24" fmla="*/ 238 w 246"/>
                <a:gd name="T25" fmla="*/ 76 h 123"/>
                <a:gd name="T26" fmla="*/ 241 w 246"/>
                <a:gd name="T27" fmla="*/ 69 h 123"/>
                <a:gd name="T28" fmla="*/ 243 w 246"/>
                <a:gd name="T29" fmla="*/ 62 h 123"/>
                <a:gd name="T30" fmla="*/ 245 w 246"/>
                <a:gd name="T31" fmla="*/ 56 h 123"/>
                <a:gd name="T32" fmla="*/ 236 w 246"/>
                <a:gd name="T33" fmla="*/ 66 h 123"/>
                <a:gd name="T34" fmla="*/ 211 w 246"/>
                <a:gd name="T35" fmla="*/ 87 h 123"/>
                <a:gd name="T36" fmla="*/ 183 w 246"/>
                <a:gd name="T37" fmla="*/ 103 h 123"/>
                <a:gd name="T38" fmla="*/ 152 w 246"/>
                <a:gd name="T39" fmla="*/ 111 h 123"/>
                <a:gd name="T40" fmla="*/ 125 w 246"/>
                <a:gd name="T41" fmla="*/ 112 h 123"/>
                <a:gd name="T42" fmla="*/ 101 w 246"/>
                <a:gd name="T43" fmla="*/ 108 h 123"/>
                <a:gd name="T44" fmla="*/ 80 w 246"/>
                <a:gd name="T45" fmla="*/ 99 h 123"/>
                <a:gd name="T46" fmla="*/ 61 w 246"/>
                <a:gd name="T47" fmla="*/ 87 h 123"/>
                <a:gd name="T48" fmla="*/ 43 w 246"/>
                <a:gd name="T49" fmla="*/ 73 h 123"/>
                <a:gd name="T50" fmla="*/ 28 w 246"/>
                <a:gd name="T51" fmla="*/ 55 h 123"/>
                <a:gd name="T52" fmla="*/ 15 w 246"/>
                <a:gd name="T53" fmla="*/ 34 h 123"/>
                <a:gd name="T54" fmla="*/ 4 w 246"/>
                <a:gd name="T55" fmla="*/ 12 h 123"/>
                <a:gd name="T56" fmla="*/ 0 w 246"/>
                <a:gd name="T57" fmla="*/ 3 h 123"/>
                <a:gd name="T58" fmla="*/ 0 w 246"/>
                <a:gd name="T59" fmla="*/ 11 h 123"/>
                <a:gd name="T60" fmla="*/ 0 w 246"/>
                <a:gd name="T61" fmla="*/ 18 h 123"/>
                <a:gd name="T62" fmla="*/ 1 w 246"/>
                <a:gd name="T63" fmla="*/ 2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6" h="123">
                  <a:moveTo>
                    <a:pt x="1" y="28"/>
                  </a:moveTo>
                  <a:lnTo>
                    <a:pt x="7" y="39"/>
                  </a:lnTo>
                  <a:lnTo>
                    <a:pt x="12" y="49"/>
                  </a:lnTo>
                  <a:lnTo>
                    <a:pt x="18" y="58"/>
                  </a:lnTo>
                  <a:lnTo>
                    <a:pt x="25" y="67"/>
                  </a:lnTo>
                  <a:lnTo>
                    <a:pt x="32" y="75"/>
                  </a:lnTo>
                  <a:lnTo>
                    <a:pt x="40" y="84"/>
                  </a:lnTo>
                  <a:lnTo>
                    <a:pt x="48" y="91"/>
                  </a:lnTo>
                  <a:lnTo>
                    <a:pt x="56" y="97"/>
                  </a:lnTo>
                  <a:lnTo>
                    <a:pt x="65" y="103"/>
                  </a:lnTo>
                  <a:lnTo>
                    <a:pt x="74" y="108"/>
                  </a:lnTo>
                  <a:lnTo>
                    <a:pt x="84" y="112"/>
                  </a:lnTo>
                  <a:lnTo>
                    <a:pt x="94" y="116"/>
                  </a:lnTo>
                  <a:lnTo>
                    <a:pt x="104" y="120"/>
                  </a:lnTo>
                  <a:lnTo>
                    <a:pt x="115" y="122"/>
                  </a:lnTo>
                  <a:lnTo>
                    <a:pt x="125" y="123"/>
                  </a:lnTo>
                  <a:lnTo>
                    <a:pt x="136" y="123"/>
                  </a:lnTo>
                  <a:lnTo>
                    <a:pt x="150" y="122"/>
                  </a:lnTo>
                  <a:lnTo>
                    <a:pt x="164" y="120"/>
                  </a:lnTo>
                  <a:lnTo>
                    <a:pt x="177" y="116"/>
                  </a:lnTo>
                  <a:lnTo>
                    <a:pt x="190" y="111"/>
                  </a:lnTo>
                  <a:lnTo>
                    <a:pt x="202" y="105"/>
                  </a:lnTo>
                  <a:lnTo>
                    <a:pt x="214" y="98"/>
                  </a:lnTo>
                  <a:lnTo>
                    <a:pt x="225" y="90"/>
                  </a:lnTo>
                  <a:lnTo>
                    <a:pt x="236" y="79"/>
                  </a:lnTo>
                  <a:lnTo>
                    <a:pt x="238" y="76"/>
                  </a:lnTo>
                  <a:lnTo>
                    <a:pt x="239" y="73"/>
                  </a:lnTo>
                  <a:lnTo>
                    <a:pt x="241" y="69"/>
                  </a:lnTo>
                  <a:lnTo>
                    <a:pt x="242" y="66"/>
                  </a:lnTo>
                  <a:lnTo>
                    <a:pt x="243" y="62"/>
                  </a:lnTo>
                  <a:lnTo>
                    <a:pt x="244" y="60"/>
                  </a:lnTo>
                  <a:lnTo>
                    <a:pt x="245" y="56"/>
                  </a:lnTo>
                  <a:lnTo>
                    <a:pt x="246" y="52"/>
                  </a:lnTo>
                  <a:lnTo>
                    <a:pt x="236" y="66"/>
                  </a:lnTo>
                  <a:lnTo>
                    <a:pt x="223" y="78"/>
                  </a:lnTo>
                  <a:lnTo>
                    <a:pt x="211" y="87"/>
                  </a:lnTo>
                  <a:lnTo>
                    <a:pt x="197" y="96"/>
                  </a:lnTo>
                  <a:lnTo>
                    <a:pt x="183" y="103"/>
                  </a:lnTo>
                  <a:lnTo>
                    <a:pt x="168" y="108"/>
                  </a:lnTo>
                  <a:lnTo>
                    <a:pt x="152" y="111"/>
                  </a:lnTo>
                  <a:lnTo>
                    <a:pt x="136" y="112"/>
                  </a:lnTo>
                  <a:lnTo>
                    <a:pt x="125" y="112"/>
                  </a:lnTo>
                  <a:lnTo>
                    <a:pt x="113" y="110"/>
                  </a:lnTo>
                  <a:lnTo>
                    <a:pt x="101" y="108"/>
                  </a:lnTo>
                  <a:lnTo>
                    <a:pt x="91" y="104"/>
                  </a:lnTo>
                  <a:lnTo>
                    <a:pt x="80" y="99"/>
                  </a:lnTo>
                  <a:lnTo>
                    <a:pt x="70" y="94"/>
                  </a:lnTo>
                  <a:lnTo>
                    <a:pt x="61" y="87"/>
                  </a:lnTo>
                  <a:lnTo>
                    <a:pt x="52" y="80"/>
                  </a:lnTo>
                  <a:lnTo>
                    <a:pt x="43" y="73"/>
                  </a:lnTo>
                  <a:lnTo>
                    <a:pt x="35" y="64"/>
                  </a:lnTo>
                  <a:lnTo>
                    <a:pt x="28" y="55"/>
                  </a:lnTo>
                  <a:lnTo>
                    <a:pt x="21" y="45"/>
                  </a:lnTo>
                  <a:lnTo>
                    <a:pt x="15" y="34"/>
                  </a:lnTo>
                  <a:lnTo>
                    <a:pt x="9" y="22"/>
                  </a:lnTo>
                  <a:lnTo>
                    <a:pt x="4" y="12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1" y="21"/>
                  </a:lnTo>
                  <a:lnTo>
                    <a:pt x="1" y="25"/>
                  </a:lnTo>
                  <a:lnTo>
                    <a:pt x="1" y="28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2" name="Freeform 15"/>
            <p:cNvSpPr>
              <a:spLocks/>
            </p:cNvSpPr>
            <p:nvPr/>
          </p:nvSpPr>
          <p:spPr bwMode="auto">
            <a:xfrm>
              <a:off x="1134" y="2667"/>
              <a:ext cx="50" cy="22"/>
            </a:xfrm>
            <a:custGeom>
              <a:avLst/>
              <a:gdLst>
                <a:gd name="T0" fmla="*/ 5 w 249"/>
                <a:gd name="T1" fmla="*/ 40 h 132"/>
                <a:gd name="T2" fmla="*/ 16 w 249"/>
                <a:gd name="T3" fmla="*/ 61 h 132"/>
                <a:gd name="T4" fmla="*/ 30 w 249"/>
                <a:gd name="T5" fmla="*/ 79 h 132"/>
                <a:gd name="T6" fmla="*/ 45 w 249"/>
                <a:gd name="T7" fmla="*/ 96 h 132"/>
                <a:gd name="T8" fmla="*/ 63 w 249"/>
                <a:gd name="T9" fmla="*/ 111 h 132"/>
                <a:gd name="T10" fmla="*/ 82 w 249"/>
                <a:gd name="T11" fmla="*/ 121 h 132"/>
                <a:gd name="T12" fmla="*/ 102 w 249"/>
                <a:gd name="T13" fmla="*/ 129 h 132"/>
                <a:gd name="T14" fmla="*/ 125 w 249"/>
                <a:gd name="T15" fmla="*/ 132 h 132"/>
                <a:gd name="T16" fmla="*/ 151 w 249"/>
                <a:gd name="T17" fmla="*/ 132 h 132"/>
                <a:gd name="T18" fmla="*/ 180 w 249"/>
                <a:gd name="T19" fmla="*/ 125 h 132"/>
                <a:gd name="T20" fmla="*/ 207 w 249"/>
                <a:gd name="T21" fmla="*/ 112 h 132"/>
                <a:gd name="T22" fmla="*/ 230 w 249"/>
                <a:gd name="T23" fmla="*/ 93 h 132"/>
                <a:gd name="T24" fmla="*/ 243 w 249"/>
                <a:gd name="T25" fmla="*/ 77 h 132"/>
                <a:gd name="T26" fmla="*/ 245 w 249"/>
                <a:gd name="T27" fmla="*/ 71 h 132"/>
                <a:gd name="T28" fmla="*/ 247 w 249"/>
                <a:gd name="T29" fmla="*/ 64 h 132"/>
                <a:gd name="T30" fmla="*/ 249 w 249"/>
                <a:gd name="T31" fmla="*/ 58 h 132"/>
                <a:gd name="T32" fmla="*/ 239 w 249"/>
                <a:gd name="T33" fmla="*/ 69 h 132"/>
                <a:gd name="T34" fmla="*/ 214 w 249"/>
                <a:gd name="T35" fmla="*/ 94 h 132"/>
                <a:gd name="T36" fmla="*/ 185 w 249"/>
                <a:gd name="T37" fmla="*/ 112 h 132"/>
                <a:gd name="T38" fmla="*/ 161 w 249"/>
                <a:gd name="T39" fmla="*/ 119 h 132"/>
                <a:gd name="T40" fmla="*/ 145 w 249"/>
                <a:gd name="T41" fmla="*/ 121 h 132"/>
                <a:gd name="T42" fmla="*/ 124 w 249"/>
                <a:gd name="T43" fmla="*/ 121 h 132"/>
                <a:gd name="T44" fmla="*/ 100 w 249"/>
                <a:gd name="T45" fmla="*/ 117 h 132"/>
                <a:gd name="T46" fmla="*/ 79 w 249"/>
                <a:gd name="T47" fmla="*/ 108 h 132"/>
                <a:gd name="T48" fmla="*/ 59 w 249"/>
                <a:gd name="T49" fmla="*/ 95 h 132"/>
                <a:gd name="T50" fmla="*/ 42 w 249"/>
                <a:gd name="T51" fmla="*/ 79 h 132"/>
                <a:gd name="T52" fmla="*/ 27 w 249"/>
                <a:gd name="T53" fmla="*/ 60 h 132"/>
                <a:gd name="T54" fmla="*/ 14 w 249"/>
                <a:gd name="T55" fmla="*/ 37 h 132"/>
                <a:gd name="T56" fmla="*/ 5 w 249"/>
                <a:gd name="T57" fmla="*/ 14 h 132"/>
                <a:gd name="T58" fmla="*/ 1 w 249"/>
                <a:gd name="T59" fmla="*/ 4 h 132"/>
                <a:gd name="T60" fmla="*/ 0 w 249"/>
                <a:gd name="T61" fmla="*/ 11 h 132"/>
                <a:gd name="T62" fmla="*/ 0 w 249"/>
                <a:gd name="T63" fmla="*/ 18 h 132"/>
                <a:gd name="T64" fmla="*/ 0 w 249"/>
                <a:gd name="T65" fmla="*/ 2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9" h="132">
                  <a:moveTo>
                    <a:pt x="0" y="29"/>
                  </a:moveTo>
                  <a:lnTo>
                    <a:pt x="5" y="40"/>
                  </a:lnTo>
                  <a:lnTo>
                    <a:pt x="10" y="51"/>
                  </a:lnTo>
                  <a:lnTo>
                    <a:pt x="16" y="61"/>
                  </a:lnTo>
                  <a:lnTo>
                    <a:pt x="23" y="71"/>
                  </a:lnTo>
                  <a:lnTo>
                    <a:pt x="30" y="79"/>
                  </a:lnTo>
                  <a:lnTo>
                    <a:pt x="37" y="89"/>
                  </a:lnTo>
                  <a:lnTo>
                    <a:pt x="45" y="96"/>
                  </a:lnTo>
                  <a:lnTo>
                    <a:pt x="54" y="103"/>
                  </a:lnTo>
                  <a:lnTo>
                    <a:pt x="63" y="111"/>
                  </a:lnTo>
                  <a:lnTo>
                    <a:pt x="72" y="117"/>
                  </a:lnTo>
                  <a:lnTo>
                    <a:pt x="82" y="121"/>
                  </a:lnTo>
                  <a:lnTo>
                    <a:pt x="92" y="125"/>
                  </a:lnTo>
                  <a:lnTo>
                    <a:pt x="102" y="129"/>
                  </a:lnTo>
                  <a:lnTo>
                    <a:pt x="114" y="131"/>
                  </a:lnTo>
                  <a:lnTo>
                    <a:pt x="125" y="132"/>
                  </a:lnTo>
                  <a:lnTo>
                    <a:pt x="136" y="132"/>
                  </a:lnTo>
                  <a:lnTo>
                    <a:pt x="151" y="132"/>
                  </a:lnTo>
                  <a:lnTo>
                    <a:pt x="166" y="129"/>
                  </a:lnTo>
                  <a:lnTo>
                    <a:pt x="180" y="125"/>
                  </a:lnTo>
                  <a:lnTo>
                    <a:pt x="194" y="119"/>
                  </a:lnTo>
                  <a:lnTo>
                    <a:pt x="207" y="112"/>
                  </a:lnTo>
                  <a:lnTo>
                    <a:pt x="219" y="102"/>
                  </a:lnTo>
                  <a:lnTo>
                    <a:pt x="230" y="93"/>
                  </a:lnTo>
                  <a:lnTo>
                    <a:pt x="242" y="81"/>
                  </a:lnTo>
                  <a:lnTo>
                    <a:pt x="243" y="77"/>
                  </a:lnTo>
                  <a:lnTo>
                    <a:pt x="244" y="75"/>
                  </a:lnTo>
                  <a:lnTo>
                    <a:pt x="245" y="71"/>
                  </a:lnTo>
                  <a:lnTo>
                    <a:pt x="246" y="67"/>
                  </a:lnTo>
                  <a:lnTo>
                    <a:pt x="247" y="64"/>
                  </a:lnTo>
                  <a:lnTo>
                    <a:pt x="248" y="60"/>
                  </a:lnTo>
                  <a:lnTo>
                    <a:pt x="249" y="58"/>
                  </a:lnTo>
                  <a:lnTo>
                    <a:pt x="249" y="54"/>
                  </a:lnTo>
                  <a:lnTo>
                    <a:pt x="239" y="69"/>
                  </a:lnTo>
                  <a:lnTo>
                    <a:pt x="227" y="82"/>
                  </a:lnTo>
                  <a:lnTo>
                    <a:pt x="214" y="94"/>
                  </a:lnTo>
                  <a:lnTo>
                    <a:pt x="200" y="103"/>
                  </a:lnTo>
                  <a:lnTo>
                    <a:pt x="185" y="112"/>
                  </a:lnTo>
                  <a:lnTo>
                    <a:pt x="169" y="117"/>
                  </a:lnTo>
                  <a:lnTo>
                    <a:pt x="161" y="119"/>
                  </a:lnTo>
                  <a:lnTo>
                    <a:pt x="153" y="120"/>
                  </a:lnTo>
                  <a:lnTo>
                    <a:pt x="145" y="121"/>
                  </a:lnTo>
                  <a:lnTo>
                    <a:pt x="136" y="121"/>
                  </a:lnTo>
                  <a:lnTo>
                    <a:pt x="124" y="121"/>
                  </a:lnTo>
                  <a:lnTo>
                    <a:pt x="113" y="120"/>
                  </a:lnTo>
                  <a:lnTo>
                    <a:pt x="100" y="117"/>
                  </a:lnTo>
                  <a:lnTo>
                    <a:pt x="90" y="113"/>
                  </a:lnTo>
                  <a:lnTo>
                    <a:pt x="79" y="108"/>
                  </a:lnTo>
                  <a:lnTo>
                    <a:pt x="69" y="102"/>
                  </a:lnTo>
                  <a:lnTo>
                    <a:pt x="59" y="95"/>
                  </a:lnTo>
                  <a:lnTo>
                    <a:pt x="50" y="88"/>
                  </a:lnTo>
                  <a:lnTo>
                    <a:pt x="42" y="79"/>
                  </a:lnTo>
                  <a:lnTo>
                    <a:pt x="34" y="70"/>
                  </a:lnTo>
                  <a:lnTo>
                    <a:pt x="27" y="60"/>
                  </a:lnTo>
                  <a:lnTo>
                    <a:pt x="20" y="49"/>
                  </a:lnTo>
                  <a:lnTo>
                    <a:pt x="14" y="37"/>
                  </a:lnTo>
                  <a:lnTo>
                    <a:pt x="9" y="26"/>
                  </a:lnTo>
                  <a:lnTo>
                    <a:pt x="5" y="14"/>
                  </a:lnTo>
                  <a:lnTo>
                    <a:pt x="1" y="0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3B6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3" name="Freeform 16"/>
            <p:cNvSpPr>
              <a:spLocks/>
            </p:cNvSpPr>
            <p:nvPr/>
          </p:nvSpPr>
          <p:spPr bwMode="auto">
            <a:xfrm>
              <a:off x="1134" y="2665"/>
              <a:ext cx="51" cy="23"/>
            </a:xfrm>
            <a:custGeom>
              <a:avLst/>
              <a:gdLst>
                <a:gd name="T0" fmla="*/ 4 w 251"/>
                <a:gd name="T1" fmla="*/ 40 h 140"/>
                <a:gd name="T2" fmla="*/ 15 w 251"/>
                <a:gd name="T3" fmla="*/ 62 h 140"/>
                <a:gd name="T4" fmla="*/ 28 w 251"/>
                <a:gd name="T5" fmla="*/ 83 h 140"/>
                <a:gd name="T6" fmla="*/ 43 w 251"/>
                <a:gd name="T7" fmla="*/ 101 h 140"/>
                <a:gd name="T8" fmla="*/ 61 w 251"/>
                <a:gd name="T9" fmla="*/ 115 h 140"/>
                <a:gd name="T10" fmla="*/ 80 w 251"/>
                <a:gd name="T11" fmla="*/ 127 h 140"/>
                <a:gd name="T12" fmla="*/ 101 w 251"/>
                <a:gd name="T13" fmla="*/ 136 h 140"/>
                <a:gd name="T14" fmla="*/ 125 w 251"/>
                <a:gd name="T15" fmla="*/ 140 h 140"/>
                <a:gd name="T16" fmla="*/ 152 w 251"/>
                <a:gd name="T17" fmla="*/ 139 h 140"/>
                <a:gd name="T18" fmla="*/ 183 w 251"/>
                <a:gd name="T19" fmla="*/ 131 h 140"/>
                <a:gd name="T20" fmla="*/ 211 w 251"/>
                <a:gd name="T21" fmla="*/ 115 h 140"/>
                <a:gd name="T22" fmla="*/ 236 w 251"/>
                <a:gd name="T23" fmla="*/ 94 h 140"/>
                <a:gd name="T24" fmla="*/ 247 w 251"/>
                <a:gd name="T25" fmla="*/ 77 h 140"/>
                <a:gd name="T26" fmla="*/ 249 w 251"/>
                <a:gd name="T27" fmla="*/ 71 h 140"/>
                <a:gd name="T28" fmla="*/ 250 w 251"/>
                <a:gd name="T29" fmla="*/ 64 h 140"/>
                <a:gd name="T30" fmla="*/ 251 w 251"/>
                <a:gd name="T31" fmla="*/ 58 h 140"/>
                <a:gd name="T32" fmla="*/ 247 w 251"/>
                <a:gd name="T33" fmla="*/ 62 h 140"/>
                <a:gd name="T34" fmla="*/ 236 w 251"/>
                <a:gd name="T35" fmla="*/ 78 h 140"/>
                <a:gd name="T36" fmla="*/ 223 w 251"/>
                <a:gd name="T37" fmla="*/ 91 h 140"/>
                <a:gd name="T38" fmla="*/ 209 w 251"/>
                <a:gd name="T39" fmla="*/ 103 h 140"/>
                <a:gd name="T40" fmla="*/ 195 w 251"/>
                <a:gd name="T41" fmla="*/ 114 h 140"/>
                <a:gd name="T42" fmla="*/ 179 w 251"/>
                <a:gd name="T43" fmla="*/ 121 h 140"/>
                <a:gd name="T44" fmla="*/ 162 w 251"/>
                <a:gd name="T45" fmla="*/ 126 h 140"/>
                <a:gd name="T46" fmla="*/ 145 w 251"/>
                <a:gd name="T47" fmla="*/ 130 h 140"/>
                <a:gd name="T48" fmla="*/ 124 w 251"/>
                <a:gd name="T49" fmla="*/ 128 h 140"/>
                <a:gd name="T50" fmla="*/ 100 w 251"/>
                <a:gd name="T51" fmla="*/ 124 h 140"/>
                <a:gd name="T52" fmla="*/ 78 w 251"/>
                <a:gd name="T53" fmla="*/ 114 h 140"/>
                <a:gd name="T54" fmla="*/ 58 w 251"/>
                <a:gd name="T55" fmla="*/ 101 h 140"/>
                <a:gd name="T56" fmla="*/ 41 w 251"/>
                <a:gd name="T57" fmla="*/ 84 h 140"/>
                <a:gd name="T58" fmla="*/ 26 w 251"/>
                <a:gd name="T59" fmla="*/ 62 h 140"/>
                <a:gd name="T60" fmla="*/ 14 w 251"/>
                <a:gd name="T61" fmla="*/ 40 h 140"/>
                <a:gd name="T62" fmla="*/ 6 w 251"/>
                <a:gd name="T63" fmla="*/ 15 h 140"/>
                <a:gd name="T64" fmla="*/ 2 w 251"/>
                <a:gd name="T65" fmla="*/ 4 h 140"/>
                <a:gd name="T66" fmla="*/ 1 w 251"/>
                <a:gd name="T67" fmla="*/ 11 h 140"/>
                <a:gd name="T68" fmla="*/ 1 w 251"/>
                <a:gd name="T69" fmla="*/ 17 h 140"/>
                <a:gd name="T70" fmla="*/ 0 w 251"/>
                <a:gd name="T71" fmla="*/ 24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1" h="140">
                  <a:moveTo>
                    <a:pt x="0" y="28"/>
                  </a:moveTo>
                  <a:lnTo>
                    <a:pt x="4" y="40"/>
                  </a:lnTo>
                  <a:lnTo>
                    <a:pt x="9" y="50"/>
                  </a:lnTo>
                  <a:lnTo>
                    <a:pt x="15" y="62"/>
                  </a:lnTo>
                  <a:lnTo>
                    <a:pt x="21" y="73"/>
                  </a:lnTo>
                  <a:lnTo>
                    <a:pt x="28" y="83"/>
                  </a:lnTo>
                  <a:lnTo>
                    <a:pt x="35" y="92"/>
                  </a:lnTo>
                  <a:lnTo>
                    <a:pt x="43" y="101"/>
                  </a:lnTo>
                  <a:lnTo>
                    <a:pt x="52" y="108"/>
                  </a:lnTo>
                  <a:lnTo>
                    <a:pt x="61" y="115"/>
                  </a:lnTo>
                  <a:lnTo>
                    <a:pt x="70" y="122"/>
                  </a:lnTo>
                  <a:lnTo>
                    <a:pt x="80" y="127"/>
                  </a:lnTo>
                  <a:lnTo>
                    <a:pt x="91" y="132"/>
                  </a:lnTo>
                  <a:lnTo>
                    <a:pt x="101" y="136"/>
                  </a:lnTo>
                  <a:lnTo>
                    <a:pt x="113" y="138"/>
                  </a:lnTo>
                  <a:lnTo>
                    <a:pt x="125" y="140"/>
                  </a:lnTo>
                  <a:lnTo>
                    <a:pt x="136" y="140"/>
                  </a:lnTo>
                  <a:lnTo>
                    <a:pt x="152" y="139"/>
                  </a:lnTo>
                  <a:lnTo>
                    <a:pt x="168" y="136"/>
                  </a:lnTo>
                  <a:lnTo>
                    <a:pt x="183" y="131"/>
                  </a:lnTo>
                  <a:lnTo>
                    <a:pt x="197" y="124"/>
                  </a:lnTo>
                  <a:lnTo>
                    <a:pt x="211" y="115"/>
                  </a:lnTo>
                  <a:lnTo>
                    <a:pt x="223" y="106"/>
                  </a:lnTo>
                  <a:lnTo>
                    <a:pt x="236" y="94"/>
                  </a:lnTo>
                  <a:lnTo>
                    <a:pt x="246" y="80"/>
                  </a:lnTo>
                  <a:lnTo>
                    <a:pt x="247" y="77"/>
                  </a:lnTo>
                  <a:lnTo>
                    <a:pt x="248" y="73"/>
                  </a:lnTo>
                  <a:lnTo>
                    <a:pt x="249" y="71"/>
                  </a:lnTo>
                  <a:lnTo>
                    <a:pt x="249" y="67"/>
                  </a:lnTo>
                  <a:lnTo>
                    <a:pt x="250" y="64"/>
                  </a:lnTo>
                  <a:lnTo>
                    <a:pt x="250" y="61"/>
                  </a:lnTo>
                  <a:lnTo>
                    <a:pt x="251" y="58"/>
                  </a:lnTo>
                  <a:lnTo>
                    <a:pt x="251" y="54"/>
                  </a:lnTo>
                  <a:lnTo>
                    <a:pt x="247" y="62"/>
                  </a:lnTo>
                  <a:lnTo>
                    <a:pt x="241" y="71"/>
                  </a:lnTo>
                  <a:lnTo>
                    <a:pt x="236" y="78"/>
                  </a:lnTo>
                  <a:lnTo>
                    <a:pt x="229" y="85"/>
                  </a:lnTo>
                  <a:lnTo>
                    <a:pt x="223" y="91"/>
                  </a:lnTo>
                  <a:lnTo>
                    <a:pt x="216" y="98"/>
                  </a:lnTo>
                  <a:lnTo>
                    <a:pt x="209" y="103"/>
                  </a:lnTo>
                  <a:lnTo>
                    <a:pt x="202" y="109"/>
                  </a:lnTo>
                  <a:lnTo>
                    <a:pt x="195" y="114"/>
                  </a:lnTo>
                  <a:lnTo>
                    <a:pt x="187" y="118"/>
                  </a:lnTo>
                  <a:lnTo>
                    <a:pt x="179" y="121"/>
                  </a:lnTo>
                  <a:lnTo>
                    <a:pt x="171" y="124"/>
                  </a:lnTo>
                  <a:lnTo>
                    <a:pt x="162" y="126"/>
                  </a:lnTo>
                  <a:lnTo>
                    <a:pt x="154" y="128"/>
                  </a:lnTo>
                  <a:lnTo>
                    <a:pt x="145" y="130"/>
                  </a:lnTo>
                  <a:lnTo>
                    <a:pt x="136" y="130"/>
                  </a:lnTo>
                  <a:lnTo>
                    <a:pt x="124" y="128"/>
                  </a:lnTo>
                  <a:lnTo>
                    <a:pt x="112" y="127"/>
                  </a:lnTo>
                  <a:lnTo>
                    <a:pt x="100" y="124"/>
                  </a:lnTo>
                  <a:lnTo>
                    <a:pt x="89" y="120"/>
                  </a:lnTo>
                  <a:lnTo>
                    <a:pt x="78" y="114"/>
                  </a:lnTo>
                  <a:lnTo>
                    <a:pt x="68" y="108"/>
                  </a:lnTo>
                  <a:lnTo>
                    <a:pt x="58" y="101"/>
                  </a:lnTo>
                  <a:lnTo>
                    <a:pt x="49" y="92"/>
                  </a:lnTo>
                  <a:lnTo>
                    <a:pt x="41" y="84"/>
                  </a:lnTo>
                  <a:lnTo>
                    <a:pt x="33" y="73"/>
                  </a:lnTo>
                  <a:lnTo>
                    <a:pt x="26" y="62"/>
                  </a:lnTo>
                  <a:lnTo>
                    <a:pt x="20" y="52"/>
                  </a:lnTo>
                  <a:lnTo>
                    <a:pt x="14" y="40"/>
                  </a:lnTo>
                  <a:lnTo>
                    <a:pt x="10" y="27"/>
                  </a:lnTo>
                  <a:lnTo>
                    <a:pt x="6" y="15"/>
                  </a:lnTo>
                  <a:lnTo>
                    <a:pt x="3" y="0"/>
                  </a:lnTo>
                  <a:lnTo>
                    <a:pt x="2" y="4"/>
                  </a:lnTo>
                  <a:lnTo>
                    <a:pt x="2" y="7"/>
                  </a:lnTo>
                  <a:lnTo>
                    <a:pt x="1" y="11"/>
                  </a:lnTo>
                  <a:lnTo>
                    <a:pt x="1" y="13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4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3B8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4" name="Freeform 17"/>
            <p:cNvSpPr>
              <a:spLocks/>
            </p:cNvSpPr>
            <p:nvPr/>
          </p:nvSpPr>
          <p:spPr bwMode="auto">
            <a:xfrm>
              <a:off x="1135" y="2663"/>
              <a:ext cx="50" cy="24"/>
            </a:xfrm>
            <a:custGeom>
              <a:avLst/>
              <a:gdLst>
                <a:gd name="T0" fmla="*/ 4 w 251"/>
                <a:gd name="T1" fmla="*/ 39 h 146"/>
                <a:gd name="T2" fmla="*/ 13 w 251"/>
                <a:gd name="T3" fmla="*/ 62 h 146"/>
                <a:gd name="T4" fmla="*/ 26 w 251"/>
                <a:gd name="T5" fmla="*/ 85 h 146"/>
                <a:gd name="T6" fmla="*/ 41 w 251"/>
                <a:gd name="T7" fmla="*/ 104 h 146"/>
                <a:gd name="T8" fmla="*/ 58 w 251"/>
                <a:gd name="T9" fmla="*/ 120 h 146"/>
                <a:gd name="T10" fmla="*/ 78 w 251"/>
                <a:gd name="T11" fmla="*/ 133 h 146"/>
                <a:gd name="T12" fmla="*/ 99 w 251"/>
                <a:gd name="T13" fmla="*/ 142 h 146"/>
                <a:gd name="T14" fmla="*/ 123 w 251"/>
                <a:gd name="T15" fmla="*/ 146 h 146"/>
                <a:gd name="T16" fmla="*/ 144 w 251"/>
                <a:gd name="T17" fmla="*/ 146 h 146"/>
                <a:gd name="T18" fmla="*/ 160 w 251"/>
                <a:gd name="T19" fmla="*/ 144 h 146"/>
                <a:gd name="T20" fmla="*/ 184 w 251"/>
                <a:gd name="T21" fmla="*/ 137 h 146"/>
                <a:gd name="T22" fmla="*/ 213 w 251"/>
                <a:gd name="T23" fmla="*/ 119 h 146"/>
                <a:gd name="T24" fmla="*/ 238 w 251"/>
                <a:gd name="T25" fmla="*/ 94 h 146"/>
                <a:gd name="T26" fmla="*/ 249 w 251"/>
                <a:gd name="T27" fmla="*/ 76 h 146"/>
                <a:gd name="T28" fmla="*/ 250 w 251"/>
                <a:gd name="T29" fmla="*/ 70 h 146"/>
                <a:gd name="T30" fmla="*/ 251 w 251"/>
                <a:gd name="T31" fmla="*/ 62 h 146"/>
                <a:gd name="T32" fmla="*/ 251 w 251"/>
                <a:gd name="T33" fmla="*/ 57 h 146"/>
                <a:gd name="T34" fmla="*/ 247 w 251"/>
                <a:gd name="T35" fmla="*/ 62 h 146"/>
                <a:gd name="T36" fmla="*/ 237 w 251"/>
                <a:gd name="T37" fmla="*/ 79 h 146"/>
                <a:gd name="T38" fmla="*/ 224 w 251"/>
                <a:gd name="T39" fmla="*/ 95 h 146"/>
                <a:gd name="T40" fmla="*/ 210 w 251"/>
                <a:gd name="T41" fmla="*/ 108 h 146"/>
                <a:gd name="T42" fmla="*/ 196 w 251"/>
                <a:gd name="T43" fmla="*/ 119 h 146"/>
                <a:gd name="T44" fmla="*/ 179 w 251"/>
                <a:gd name="T45" fmla="*/ 127 h 146"/>
                <a:gd name="T46" fmla="*/ 162 w 251"/>
                <a:gd name="T47" fmla="*/ 133 h 146"/>
                <a:gd name="T48" fmla="*/ 144 w 251"/>
                <a:gd name="T49" fmla="*/ 136 h 146"/>
                <a:gd name="T50" fmla="*/ 123 w 251"/>
                <a:gd name="T51" fmla="*/ 136 h 146"/>
                <a:gd name="T52" fmla="*/ 98 w 251"/>
                <a:gd name="T53" fmla="*/ 130 h 146"/>
                <a:gd name="T54" fmla="*/ 76 w 251"/>
                <a:gd name="T55" fmla="*/ 120 h 146"/>
                <a:gd name="T56" fmla="*/ 57 w 251"/>
                <a:gd name="T57" fmla="*/ 106 h 146"/>
                <a:gd name="T58" fmla="*/ 39 w 251"/>
                <a:gd name="T59" fmla="*/ 88 h 146"/>
                <a:gd name="T60" fmla="*/ 25 w 251"/>
                <a:gd name="T61" fmla="*/ 66 h 146"/>
                <a:gd name="T62" fmla="*/ 14 w 251"/>
                <a:gd name="T63" fmla="*/ 41 h 146"/>
                <a:gd name="T64" fmla="*/ 7 w 251"/>
                <a:gd name="T65" fmla="*/ 15 h 146"/>
                <a:gd name="T66" fmla="*/ 4 w 251"/>
                <a:gd name="T67" fmla="*/ 3 h 146"/>
                <a:gd name="T68" fmla="*/ 3 w 251"/>
                <a:gd name="T69" fmla="*/ 10 h 146"/>
                <a:gd name="T70" fmla="*/ 1 w 251"/>
                <a:gd name="T71" fmla="*/ 16 h 146"/>
                <a:gd name="T72" fmla="*/ 0 w 251"/>
                <a:gd name="T73" fmla="*/ 2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1" h="146">
                  <a:moveTo>
                    <a:pt x="0" y="25"/>
                  </a:moveTo>
                  <a:lnTo>
                    <a:pt x="4" y="39"/>
                  </a:lnTo>
                  <a:lnTo>
                    <a:pt x="8" y="51"/>
                  </a:lnTo>
                  <a:lnTo>
                    <a:pt x="13" y="62"/>
                  </a:lnTo>
                  <a:lnTo>
                    <a:pt x="19" y="74"/>
                  </a:lnTo>
                  <a:lnTo>
                    <a:pt x="26" y="85"/>
                  </a:lnTo>
                  <a:lnTo>
                    <a:pt x="33" y="95"/>
                  </a:lnTo>
                  <a:lnTo>
                    <a:pt x="41" y="104"/>
                  </a:lnTo>
                  <a:lnTo>
                    <a:pt x="49" y="113"/>
                  </a:lnTo>
                  <a:lnTo>
                    <a:pt x="58" y="120"/>
                  </a:lnTo>
                  <a:lnTo>
                    <a:pt x="68" y="127"/>
                  </a:lnTo>
                  <a:lnTo>
                    <a:pt x="78" y="133"/>
                  </a:lnTo>
                  <a:lnTo>
                    <a:pt x="89" y="138"/>
                  </a:lnTo>
                  <a:lnTo>
                    <a:pt x="99" y="142"/>
                  </a:lnTo>
                  <a:lnTo>
                    <a:pt x="112" y="145"/>
                  </a:lnTo>
                  <a:lnTo>
                    <a:pt x="123" y="146"/>
                  </a:lnTo>
                  <a:lnTo>
                    <a:pt x="135" y="146"/>
                  </a:lnTo>
                  <a:lnTo>
                    <a:pt x="144" y="146"/>
                  </a:lnTo>
                  <a:lnTo>
                    <a:pt x="152" y="145"/>
                  </a:lnTo>
                  <a:lnTo>
                    <a:pt x="160" y="144"/>
                  </a:lnTo>
                  <a:lnTo>
                    <a:pt x="168" y="142"/>
                  </a:lnTo>
                  <a:lnTo>
                    <a:pt x="184" y="137"/>
                  </a:lnTo>
                  <a:lnTo>
                    <a:pt x="199" y="128"/>
                  </a:lnTo>
                  <a:lnTo>
                    <a:pt x="213" y="119"/>
                  </a:lnTo>
                  <a:lnTo>
                    <a:pt x="226" y="107"/>
                  </a:lnTo>
                  <a:lnTo>
                    <a:pt x="238" y="94"/>
                  </a:lnTo>
                  <a:lnTo>
                    <a:pt x="248" y="79"/>
                  </a:lnTo>
                  <a:lnTo>
                    <a:pt x="249" y="76"/>
                  </a:lnTo>
                  <a:lnTo>
                    <a:pt x="249" y="72"/>
                  </a:lnTo>
                  <a:lnTo>
                    <a:pt x="250" y="70"/>
                  </a:lnTo>
                  <a:lnTo>
                    <a:pt x="250" y="66"/>
                  </a:lnTo>
                  <a:lnTo>
                    <a:pt x="251" y="62"/>
                  </a:lnTo>
                  <a:lnTo>
                    <a:pt x="251" y="60"/>
                  </a:lnTo>
                  <a:lnTo>
                    <a:pt x="251" y="57"/>
                  </a:lnTo>
                  <a:lnTo>
                    <a:pt x="251" y="53"/>
                  </a:lnTo>
                  <a:lnTo>
                    <a:pt x="247" y="62"/>
                  </a:lnTo>
                  <a:lnTo>
                    <a:pt x="242" y="71"/>
                  </a:lnTo>
                  <a:lnTo>
                    <a:pt x="237" y="79"/>
                  </a:lnTo>
                  <a:lnTo>
                    <a:pt x="231" y="86"/>
                  </a:lnTo>
                  <a:lnTo>
                    <a:pt x="224" y="95"/>
                  </a:lnTo>
                  <a:lnTo>
                    <a:pt x="217" y="101"/>
                  </a:lnTo>
                  <a:lnTo>
                    <a:pt x="210" y="108"/>
                  </a:lnTo>
                  <a:lnTo>
                    <a:pt x="203" y="113"/>
                  </a:lnTo>
                  <a:lnTo>
                    <a:pt x="196" y="119"/>
                  </a:lnTo>
                  <a:lnTo>
                    <a:pt x="188" y="122"/>
                  </a:lnTo>
                  <a:lnTo>
                    <a:pt x="179" y="127"/>
                  </a:lnTo>
                  <a:lnTo>
                    <a:pt x="171" y="130"/>
                  </a:lnTo>
                  <a:lnTo>
                    <a:pt x="162" y="133"/>
                  </a:lnTo>
                  <a:lnTo>
                    <a:pt x="153" y="134"/>
                  </a:lnTo>
                  <a:lnTo>
                    <a:pt x="144" y="136"/>
                  </a:lnTo>
                  <a:lnTo>
                    <a:pt x="135" y="136"/>
                  </a:lnTo>
                  <a:lnTo>
                    <a:pt x="123" y="136"/>
                  </a:lnTo>
                  <a:lnTo>
                    <a:pt x="111" y="133"/>
                  </a:lnTo>
                  <a:lnTo>
                    <a:pt x="98" y="130"/>
                  </a:lnTo>
                  <a:lnTo>
                    <a:pt x="87" y="126"/>
                  </a:lnTo>
                  <a:lnTo>
                    <a:pt x="76" y="120"/>
                  </a:lnTo>
                  <a:lnTo>
                    <a:pt x="66" y="113"/>
                  </a:lnTo>
                  <a:lnTo>
                    <a:pt x="57" y="106"/>
                  </a:lnTo>
                  <a:lnTo>
                    <a:pt x="48" y="97"/>
                  </a:lnTo>
                  <a:lnTo>
                    <a:pt x="39" y="88"/>
                  </a:lnTo>
                  <a:lnTo>
                    <a:pt x="32" y="77"/>
                  </a:lnTo>
                  <a:lnTo>
                    <a:pt x="25" y="66"/>
                  </a:lnTo>
                  <a:lnTo>
                    <a:pt x="19" y="54"/>
                  </a:lnTo>
                  <a:lnTo>
                    <a:pt x="14" y="41"/>
                  </a:lnTo>
                  <a:lnTo>
                    <a:pt x="10" y="28"/>
                  </a:lnTo>
                  <a:lnTo>
                    <a:pt x="7" y="15"/>
                  </a:lnTo>
                  <a:lnTo>
                    <a:pt x="5" y="0"/>
                  </a:lnTo>
                  <a:lnTo>
                    <a:pt x="4" y="3"/>
                  </a:lnTo>
                  <a:lnTo>
                    <a:pt x="3" y="6"/>
                  </a:lnTo>
                  <a:lnTo>
                    <a:pt x="3" y="10"/>
                  </a:lnTo>
                  <a:lnTo>
                    <a:pt x="2" y="12"/>
                  </a:lnTo>
                  <a:lnTo>
                    <a:pt x="1" y="16"/>
                  </a:lnTo>
                  <a:lnTo>
                    <a:pt x="1" y="19"/>
                  </a:lnTo>
                  <a:lnTo>
                    <a:pt x="0" y="22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F3BA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5" name="Freeform 18"/>
            <p:cNvSpPr>
              <a:spLocks/>
            </p:cNvSpPr>
            <p:nvPr/>
          </p:nvSpPr>
          <p:spPr bwMode="auto">
            <a:xfrm>
              <a:off x="1135" y="2661"/>
              <a:ext cx="50" cy="25"/>
            </a:xfrm>
            <a:custGeom>
              <a:avLst/>
              <a:gdLst>
                <a:gd name="T0" fmla="*/ 3 w 249"/>
                <a:gd name="T1" fmla="*/ 39 h 154"/>
                <a:gd name="T2" fmla="*/ 11 w 249"/>
                <a:gd name="T3" fmla="*/ 64 h 154"/>
                <a:gd name="T4" fmla="*/ 23 w 249"/>
                <a:gd name="T5" fmla="*/ 86 h 154"/>
                <a:gd name="T6" fmla="*/ 38 w 249"/>
                <a:gd name="T7" fmla="*/ 108 h 154"/>
                <a:gd name="T8" fmla="*/ 55 w 249"/>
                <a:gd name="T9" fmla="*/ 125 h 154"/>
                <a:gd name="T10" fmla="*/ 75 w 249"/>
                <a:gd name="T11" fmla="*/ 138 h 154"/>
                <a:gd name="T12" fmla="*/ 97 w 249"/>
                <a:gd name="T13" fmla="*/ 148 h 154"/>
                <a:gd name="T14" fmla="*/ 121 w 249"/>
                <a:gd name="T15" fmla="*/ 152 h 154"/>
                <a:gd name="T16" fmla="*/ 142 w 249"/>
                <a:gd name="T17" fmla="*/ 154 h 154"/>
                <a:gd name="T18" fmla="*/ 159 w 249"/>
                <a:gd name="T19" fmla="*/ 150 h 154"/>
                <a:gd name="T20" fmla="*/ 176 w 249"/>
                <a:gd name="T21" fmla="*/ 145 h 154"/>
                <a:gd name="T22" fmla="*/ 192 w 249"/>
                <a:gd name="T23" fmla="*/ 138 h 154"/>
                <a:gd name="T24" fmla="*/ 206 w 249"/>
                <a:gd name="T25" fmla="*/ 127 h 154"/>
                <a:gd name="T26" fmla="*/ 220 w 249"/>
                <a:gd name="T27" fmla="*/ 115 h 154"/>
                <a:gd name="T28" fmla="*/ 233 w 249"/>
                <a:gd name="T29" fmla="*/ 102 h 154"/>
                <a:gd name="T30" fmla="*/ 244 w 249"/>
                <a:gd name="T31" fmla="*/ 86 h 154"/>
                <a:gd name="T32" fmla="*/ 249 w 249"/>
                <a:gd name="T33" fmla="*/ 74 h 154"/>
                <a:gd name="T34" fmla="*/ 249 w 249"/>
                <a:gd name="T35" fmla="*/ 69 h 154"/>
                <a:gd name="T36" fmla="*/ 249 w 249"/>
                <a:gd name="T37" fmla="*/ 63 h 154"/>
                <a:gd name="T38" fmla="*/ 249 w 249"/>
                <a:gd name="T39" fmla="*/ 57 h 154"/>
                <a:gd name="T40" fmla="*/ 245 w 249"/>
                <a:gd name="T41" fmla="*/ 63 h 154"/>
                <a:gd name="T42" fmla="*/ 236 w 249"/>
                <a:gd name="T43" fmla="*/ 80 h 154"/>
                <a:gd name="T44" fmla="*/ 223 w 249"/>
                <a:gd name="T45" fmla="*/ 97 h 154"/>
                <a:gd name="T46" fmla="*/ 210 w 249"/>
                <a:gd name="T47" fmla="*/ 112 h 154"/>
                <a:gd name="T48" fmla="*/ 195 w 249"/>
                <a:gd name="T49" fmla="*/ 124 h 154"/>
                <a:gd name="T50" fmla="*/ 179 w 249"/>
                <a:gd name="T51" fmla="*/ 133 h 154"/>
                <a:gd name="T52" fmla="*/ 161 w 249"/>
                <a:gd name="T53" fmla="*/ 139 h 154"/>
                <a:gd name="T54" fmla="*/ 143 w 249"/>
                <a:gd name="T55" fmla="*/ 143 h 154"/>
                <a:gd name="T56" fmla="*/ 121 w 249"/>
                <a:gd name="T57" fmla="*/ 142 h 154"/>
                <a:gd name="T58" fmla="*/ 96 w 249"/>
                <a:gd name="T59" fmla="*/ 137 h 154"/>
                <a:gd name="T60" fmla="*/ 74 w 249"/>
                <a:gd name="T61" fmla="*/ 126 h 154"/>
                <a:gd name="T62" fmla="*/ 54 w 249"/>
                <a:gd name="T63" fmla="*/ 110 h 154"/>
                <a:gd name="T64" fmla="*/ 37 w 249"/>
                <a:gd name="T65" fmla="*/ 91 h 154"/>
                <a:gd name="T66" fmla="*/ 24 w 249"/>
                <a:gd name="T67" fmla="*/ 69 h 154"/>
                <a:gd name="T68" fmla="*/ 14 w 249"/>
                <a:gd name="T69" fmla="*/ 43 h 154"/>
                <a:gd name="T70" fmla="*/ 8 w 249"/>
                <a:gd name="T71" fmla="*/ 15 h 154"/>
                <a:gd name="T72" fmla="*/ 5 w 249"/>
                <a:gd name="T73" fmla="*/ 3 h 154"/>
                <a:gd name="T74" fmla="*/ 4 w 249"/>
                <a:gd name="T75" fmla="*/ 9 h 154"/>
                <a:gd name="T76" fmla="*/ 2 w 249"/>
                <a:gd name="T77" fmla="*/ 16 h 154"/>
                <a:gd name="T78" fmla="*/ 1 w 249"/>
                <a:gd name="T79" fmla="*/ 2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49" h="154">
                  <a:moveTo>
                    <a:pt x="0" y="24"/>
                  </a:moveTo>
                  <a:lnTo>
                    <a:pt x="3" y="39"/>
                  </a:lnTo>
                  <a:lnTo>
                    <a:pt x="7" y="51"/>
                  </a:lnTo>
                  <a:lnTo>
                    <a:pt x="11" y="64"/>
                  </a:lnTo>
                  <a:lnTo>
                    <a:pt x="17" y="76"/>
                  </a:lnTo>
                  <a:lnTo>
                    <a:pt x="23" y="86"/>
                  </a:lnTo>
                  <a:lnTo>
                    <a:pt x="30" y="97"/>
                  </a:lnTo>
                  <a:lnTo>
                    <a:pt x="38" y="108"/>
                  </a:lnTo>
                  <a:lnTo>
                    <a:pt x="46" y="116"/>
                  </a:lnTo>
                  <a:lnTo>
                    <a:pt x="55" y="125"/>
                  </a:lnTo>
                  <a:lnTo>
                    <a:pt x="65" y="132"/>
                  </a:lnTo>
                  <a:lnTo>
                    <a:pt x="75" y="138"/>
                  </a:lnTo>
                  <a:lnTo>
                    <a:pt x="86" y="144"/>
                  </a:lnTo>
                  <a:lnTo>
                    <a:pt x="97" y="148"/>
                  </a:lnTo>
                  <a:lnTo>
                    <a:pt x="109" y="151"/>
                  </a:lnTo>
                  <a:lnTo>
                    <a:pt x="121" y="152"/>
                  </a:lnTo>
                  <a:lnTo>
                    <a:pt x="133" y="154"/>
                  </a:lnTo>
                  <a:lnTo>
                    <a:pt x="142" y="154"/>
                  </a:lnTo>
                  <a:lnTo>
                    <a:pt x="151" y="152"/>
                  </a:lnTo>
                  <a:lnTo>
                    <a:pt x="159" y="150"/>
                  </a:lnTo>
                  <a:lnTo>
                    <a:pt x="168" y="148"/>
                  </a:lnTo>
                  <a:lnTo>
                    <a:pt x="176" y="145"/>
                  </a:lnTo>
                  <a:lnTo>
                    <a:pt x="184" y="142"/>
                  </a:lnTo>
                  <a:lnTo>
                    <a:pt x="192" y="138"/>
                  </a:lnTo>
                  <a:lnTo>
                    <a:pt x="199" y="133"/>
                  </a:lnTo>
                  <a:lnTo>
                    <a:pt x="206" y="127"/>
                  </a:lnTo>
                  <a:lnTo>
                    <a:pt x="213" y="122"/>
                  </a:lnTo>
                  <a:lnTo>
                    <a:pt x="220" y="115"/>
                  </a:lnTo>
                  <a:lnTo>
                    <a:pt x="226" y="109"/>
                  </a:lnTo>
                  <a:lnTo>
                    <a:pt x="233" y="102"/>
                  </a:lnTo>
                  <a:lnTo>
                    <a:pt x="238" y="95"/>
                  </a:lnTo>
                  <a:lnTo>
                    <a:pt x="244" y="86"/>
                  </a:lnTo>
                  <a:lnTo>
                    <a:pt x="248" y="78"/>
                  </a:lnTo>
                  <a:lnTo>
                    <a:pt x="249" y="74"/>
                  </a:lnTo>
                  <a:lnTo>
                    <a:pt x="249" y="72"/>
                  </a:lnTo>
                  <a:lnTo>
                    <a:pt x="249" y="69"/>
                  </a:lnTo>
                  <a:lnTo>
                    <a:pt x="249" y="65"/>
                  </a:lnTo>
                  <a:lnTo>
                    <a:pt x="249" y="63"/>
                  </a:lnTo>
                  <a:lnTo>
                    <a:pt x="249" y="59"/>
                  </a:lnTo>
                  <a:lnTo>
                    <a:pt x="249" y="57"/>
                  </a:lnTo>
                  <a:lnTo>
                    <a:pt x="249" y="53"/>
                  </a:lnTo>
                  <a:lnTo>
                    <a:pt x="245" y="63"/>
                  </a:lnTo>
                  <a:lnTo>
                    <a:pt x="241" y="72"/>
                  </a:lnTo>
                  <a:lnTo>
                    <a:pt x="236" y="80"/>
                  </a:lnTo>
                  <a:lnTo>
                    <a:pt x="230" y="89"/>
                  </a:lnTo>
                  <a:lnTo>
                    <a:pt x="223" y="97"/>
                  </a:lnTo>
                  <a:lnTo>
                    <a:pt x="217" y="104"/>
                  </a:lnTo>
                  <a:lnTo>
                    <a:pt x="210" y="112"/>
                  </a:lnTo>
                  <a:lnTo>
                    <a:pt x="203" y="118"/>
                  </a:lnTo>
                  <a:lnTo>
                    <a:pt x="195" y="124"/>
                  </a:lnTo>
                  <a:lnTo>
                    <a:pt x="187" y="128"/>
                  </a:lnTo>
                  <a:lnTo>
                    <a:pt x="179" y="133"/>
                  </a:lnTo>
                  <a:lnTo>
                    <a:pt x="170" y="136"/>
                  </a:lnTo>
                  <a:lnTo>
                    <a:pt x="161" y="139"/>
                  </a:lnTo>
                  <a:lnTo>
                    <a:pt x="152" y="142"/>
                  </a:lnTo>
                  <a:lnTo>
                    <a:pt x="143" y="143"/>
                  </a:lnTo>
                  <a:lnTo>
                    <a:pt x="133" y="143"/>
                  </a:lnTo>
                  <a:lnTo>
                    <a:pt x="121" y="142"/>
                  </a:lnTo>
                  <a:lnTo>
                    <a:pt x="109" y="140"/>
                  </a:lnTo>
                  <a:lnTo>
                    <a:pt x="96" y="137"/>
                  </a:lnTo>
                  <a:lnTo>
                    <a:pt x="85" y="132"/>
                  </a:lnTo>
                  <a:lnTo>
                    <a:pt x="74" y="126"/>
                  </a:lnTo>
                  <a:lnTo>
                    <a:pt x="64" y="119"/>
                  </a:lnTo>
                  <a:lnTo>
                    <a:pt x="54" y="110"/>
                  </a:lnTo>
                  <a:lnTo>
                    <a:pt x="45" y="101"/>
                  </a:lnTo>
                  <a:lnTo>
                    <a:pt x="37" y="91"/>
                  </a:lnTo>
                  <a:lnTo>
                    <a:pt x="30" y="80"/>
                  </a:lnTo>
                  <a:lnTo>
                    <a:pt x="24" y="69"/>
                  </a:lnTo>
                  <a:lnTo>
                    <a:pt x="18" y="57"/>
                  </a:lnTo>
                  <a:lnTo>
                    <a:pt x="14" y="43"/>
                  </a:lnTo>
                  <a:lnTo>
                    <a:pt x="10" y="29"/>
                  </a:lnTo>
                  <a:lnTo>
                    <a:pt x="8" y="15"/>
                  </a:lnTo>
                  <a:lnTo>
                    <a:pt x="6" y="0"/>
                  </a:lnTo>
                  <a:lnTo>
                    <a:pt x="5" y="3"/>
                  </a:lnTo>
                  <a:lnTo>
                    <a:pt x="4" y="6"/>
                  </a:lnTo>
                  <a:lnTo>
                    <a:pt x="4" y="9"/>
                  </a:lnTo>
                  <a:lnTo>
                    <a:pt x="3" y="12"/>
                  </a:lnTo>
                  <a:lnTo>
                    <a:pt x="2" y="16"/>
                  </a:lnTo>
                  <a:lnTo>
                    <a:pt x="1" y="18"/>
                  </a:lnTo>
                  <a:lnTo>
                    <a:pt x="1" y="22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F4B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6" name="Freeform 19"/>
            <p:cNvSpPr>
              <a:spLocks/>
            </p:cNvSpPr>
            <p:nvPr/>
          </p:nvSpPr>
          <p:spPr bwMode="auto">
            <a:xfrm>
              <a:off x="1136" y="2659"/>
              <a:ext cx="49" cy="26"/>
            </a:xfrm>
            <a:custGeom>
              <a:avLst/>
              <a:gdLst>
                <a:gd name="T0" fmla="*/ 2 w 246"/>
                <a:gd name="T1" fmla="*/ 38 h 159"/>
                <a:gd name="T2" fmla="*/ 9 w 246"/>
                <a:gd name="T3" fmla="*/ 64 h 159"/>
                <a:gd name="T4" fmla="*/ 20 w 246"/>
                <a:gd name="T5" fmla="*/ 89 h 159"/>
                <a:gd name="T6" fmla="*/ 34 w 246"/>
                <a:gd name="T7" fmla="*/ 111 h 159"/>
                <a:gd name="T8" fmla="*/ 52 w 246"/>
                <a:gd name="T9" fmla="*/ 129 h 159"/>
                <a:gd name="T10" fmla="*/ 71 w 246"/>
                <a:gd name="T11" fmla="*/ 143 h 159"/>
                <a:gd name="T12" fmla="*/ 93 w 246"/>
                <a:gd name="T13" fmla="*/ 153 h 159"/>
                <a:gd name="T14" fmla="*/ 118 w 246"/>
                <a:gd name="T15" fmla="*/ 159 h 159"/>
                <a:gd name="T16" fmla="*/ 139 w 246"/>
                <a:gd name="T17" fmla="*/ 159 h 159"/>
                <a:gd name="T18" fmla="*/ 157 w 246"/>
                <a:gd name="T19" fmla="*/ 156 h 159"/>
                <a:gd name="T20" fmla="*/ 174 w 246"/>
                <a:gd name="T21" fmla="*/ 150 h 159"/>
                <a:gd name="T22" fmla="*/ 191 w 246"/>
                <a:gd name="T23" fmla="*/ 142 h 159"/>
                <a:gd name="T24" fmla="*/ 205 w 246"/>
                <a:gd name="T25" fmla="*/ 131 h 159"/>
                <a:gd name="T26" fmla="*/ 219 w 246"/>
                <a:gd name="T27" fmla="*/ 118 h 159"/>
                <a:gd name="T28" fmla="*/ 232 w 246"/>
                <a:gd name="T29" fmla="*/ 102 h 159"/>
                <a:gd name="T30" fmla="*/ 242 w 246"/>
                <a:gd name="T31" fmla="*/ 85 h 159"/>
                <a:gd name="T32" fmla="*/ 246 w 246"/>
                <a:gd name="T33" fmla="*/ 74 h 159"/>
                <a:gd name="T34" fmla="*/ 246 w 246"/>
                <a:gd name="T35" fmla="*/ 68 h 159"/>
                <a:gd name="T36" fmla="*/ 246 w 246"/>
                <a:gd name="T37" fmla="*/ 60 h 159"/>
                <a:gd name="T38" fmla="*/ 246 w 246"/>
                <a:gd name="T39" fmla="*/ 54 h 159"/>
                <a:gd name="T40" fmla="*/ 242 w 246"/>
                <a:gd name="T41" fmla="*/ 62 h 159"/>
                <a:gd name="T42" fmla="*/ 233 w 246"/>
                <a:gd name="T43" fmla="*/ 82 h 159"/>
                <a:gd name="T44" fmla="*/ 221 w 246"/>
                <a:gd name="T45" fmla="*/ 99 h 159"/>
                <a:gd name="T46" fmla="*/ 208 w 246"/>
                <a:gd name="T47" fmla="*/ 114 h 159"/>
                <a:gd name="T48" fmla="*/ 193 w 246"/>
                <a:gd name="T49" fmla="*/ 127 h 159"/>
                <a:gd name="T50" fmla="*/ 177 w 246"/>
                <a:gd name="T51" fmla="*/ 137 h 159"/>
                <a:gd name="T52" fmla="*/ 159 w 246"/>
                <a:gd name="T53" fmla="*/ 144 h 159"/>
                <a:gd name="T54" fmla="*/ 140 w 246"/>
                <a:gd name="T55" fmla="*/ 148 h 159"/>
                <a:gd name="T56" fmla="*/ 118 w 246"/>
                <a:gd name="T57" fmla="*/ 148 h 159"/>
                <a:gd name="T58" fmla="*/ 93 w 246"/>
                <a:gd name="T59" fmla="*/ 142 h 159"/>
                <a:gd name="T60" fmla="*/ 71 w 246"/>
                <a:gd name="T61" fmla="*/ 131 h 159"/>
                <a:gd name="T62" fmla="*/ 52 w 246"/>
                <a:gd name="T63" fmla="*/ 115 h 159"/>
                <a:gd name="T64" fmla="*/ 35 w 246"/>
                <a:gd name="T65" fmla="*/ 95 h 159"/>
                <a:gd name="T66" fmla="*/ 22 w 246"/>
                <a:gd name="T67" fmla="*/ 72 h 159"/>
                <a:gd name="T68" fmla="*/ 13 w 246"/>
                <a:gd name="T69" fmla="*/ 46 h 159"/>
                <a:gd name="T70" fmla="*/ 8 w 246"/>
                <a:gd name="T71" fmla="*/ 17 h 159"/>
                <a:gd name="T72" fmla="*/ 8 w 246"/>
                <a:gd name="T73" fmla="*/ 3 h 159"/>
                <a:gd name="T74" fmla="*/ 8 w 246"/>
                <a:gd name="T75" fmla="*/ 2 h 159"/>
                <a:gd name="T76" fmla="*/ 8 w 246"/>
                <a:gd name="T77" fmla="*/ 0 h 159"/>
                <a:gd name="T78" fmla="*/ 8 w 246"/>
                <a:gd name="T79" fmla="*/ 0 h 159"/>
                <a:gd name="T80" fmla="*/ 7 w 246"/>
                <a:gd name="T81" fmla="*/ 3 h 159"/>
                <a:gd name="T82" fmla="*/ 4 w 246"/>
                <a:gd name="T83" fmla="*/ 9 h 159"/>
                <a:gd name="T84" fmla="*/ 2 w 246"/>
                <a:gd name="T85" fmla="*/ 14 h 159"/>
                <a:gd name="T86" fmla="*/ 1 w 246"/>
                <a:gd name="T87" fmla="*/ 2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6" h="159">
                  <a:moveTo>
                    <a:pt x="0" y="23"/>
                  </a:moveTo>
                  <a:lnTo>
                    <a:pt x="2" y="38"/>
                  </a:lnTo>
                  <a:lnTo>
                    <a:pt x="5" y="51"/>
                  </a:lnTo>
                  <a:lnTo>
                    <a:pt x="9" y="64"/>
                  </a:lnTo>
                  <a:lnTo>
                    <a:pt x="14" y="77"/>
                  </a:lnTo>
                  <a:lnTo>
                    <a:pt x="20" y="89"/>
                  </a:lnTo>
                  <a:lnTo>
                    <a:pt x="27" y="100"/>
                  </a:lnTo>
                  <a:lnTo>
                    <a:pt x="34" y="111"/>
                  </a:lnTo>
                  <a:lnTo>
                    <a:pt x="43" y="120"/>
                  </a:lnTo>
                  <a:lnTo>
                    <a:pt x="52" y="129"/>
                  </a:lnTo>
                  <a:lnTo>
                    <a:pt x="61" y="136"/>
                  </a:lnTo>
                  <a:lnTo>
                    <a:pt x="71" y="143"/>
                  </a:lnTo>
                  <a:lnTo>
                    <a:pt x="82" y="149"/>
                  </a:lnTo>
                  <a:lnTo>
                    <a:pt x="93" y="153"/>
                  </a:lnTo>
                  <a:lnTo>
                    <a:pt x="106" y="156"/>
                  </a:lnTo>
                  <a:lnTo>
                    <a:pt x="118" y="159"/>
                  </a:lnTo>
                  <a:lnTo>
                    <a:pt x="130" y="159"/>
                  </a:lnTo>
                  <a:lnTo>
                    <a:pt x="139" y="159"/>
                  </a:lnTo>
                  <a:lnTo>
                    <a:pt x="148" y="157"/>
                  </a:lnTo>
                  <a:lnTo>
                    <a:pt x="157" y="156"/>
                  </a:lnTo>
                  <a:lnTo>
                    <a:pt x="166" y="153"/>
                  </a:lnTo>
                  <a:lnTo>
                    <a:pt x="174" y="150"/>
                  </a:lnTo>
                  <a:lnTo>
                    <a:pt x="183" y="145"/>
                  </a:lnTo>
                  <a:lnTo>
                    <a:pt x="191" y="142"/>
                  </a:lnTo>
                  <a:lnTo>
                    <a:pt x="198" y="136"/>
                  </a:lnTo>
                  <a:lnTo>
                    <a:pt x="205" y="131"/>
                  </a:lnTo>
                  <a:lnTo>
                    <a:pt x="212" y="124"/>
                  </a:lnTo>
                  <a:lnTo>
                    <a:pt x="219" y="118"/>
                  </a:lnTo>
                  <a:lnTo>
                    <a:pt x="226" y="111"/>
                  </a:lnTo>
                  <a:lnTo>
                    <a:pt x="232" y="102"/>
                  </a:lnTo>
                  <a:lnTo>
                    <a:pt x="237" y="94"/>
                  </a:lnTo>
                  <a:lnTo>
                    <a:pt x="242" y="85"/>
                  </a:lnTo>
                  <a:lnTo>
                    <a:pt x="246" y="76"/>
                  </a:lnTo>
                  <a:lnTo>
                    <a:pt x="246" y="74"/>
                  </a:lnTo>
                  <a:lnTo>
                    <a:pt x="246" y="70"/>
                  </a:lnTo>
                  <a:lnTo>
                    <a:pt x="246" y="68"/>
                  </a:lnTo>
                  <a:lnTo>
                    <a:pt x="246" y="64"/>
                  </a:lnTo>
                  <a:lnTo>
                    <a:pt x="246" y="60"/>
                  </a:lnTo>
                  <a:lnTo>
                    <a:pt x="246" y="58"/>
                  </a:lnTo>
                  <a:lnTo>
                    <a:pt x="246" y="54"/>
                  </a:lnTo>
                  <a:lnTo>
                    <a:pt x="246" y="52"/>
                  </a:lnTo>
                  <a:lnTo>
                    <a:pt x="242" y="62"/>
                  </a:lnTo>
                  <a:lnTo>
                    <a:pt x="238" y="72"/>
                  </a:lnTo>
                  <a:lnTo>
                    <a:pt x="233" y="82"/>
                  </a:lnTo>
                  <a:lnTo>
                    <a:pt x="228" y="90"/>
                  </a:lnTo>
                  <a:lnTo>
                    <a:pt x="221" y="99"/>
                  </a:lnTo>
                  <a:lnTo>
                    <a:pt x="215" y="107"/>
                  </a:lnTo>
                  <a:lnTo>
                    <a:pt x="208" y="114"/>
                  </a:lnTo>
                  <a:lnTo>
                    <a:pt x="201" y="121"/>
                  </a:lnTo>
                  <a:lnTo>
                    <a:pt x="193" y="127"/>
                  </a:lnTo>
                  <a:lnTo>
                    <a:pt x="185" y="132"/>
                  </a:lnTo>
                  <a:lnTo>
                    <a:pt x="177" y="137"/>
                  </a:lnTo>
                  <a:lnTo>
                    <a:pt x="168" y="142"/>
                  </a:lnTo>
                  <a:lnTo>
                    <a:pt x="159" y="144"/>
                  </a:lnTo>
                  <a:lnTo>
                    <a:pt x="149" y="147"/>
                  </a:lnTo>
                  <a:lnTo>
                    <a:pt x="140" y="148"/>
                  </a:lnTo>
                  <a:lnTo>
                    <a:pt x="130" y="148"/>
                  </a:lnTo>
                  <a:lnTo>
                    <a:pt x="118" y="148"/>
                  </a:lnTo>
                  <a:lnTo>
                    <a:pt x="106" y="145"/>
                  </a:lnTo>
                  <a:lnTo>
                    <a:pt x="93" y="142"/>
                  </a:lnTo>
                  <a:lnTo>
                    <a:pt x="82" y="137"/>
                  </a:lnTo>
                  <a:lnTo>
                    <a:pt x="71" y="131"/>
                  </a:lnTo>
                  <a:lnTo>
                    <a:pt x="61" y="124"/>
                  </a:lnTo>
                  <a:lnTo>
                    <a:pt x="52" y="115"/>
                  </a:lnTo>
                  <a:lnTo>
                    <a:pt x="43" y="106"/>
                  </a:lnTo>
                  <a:lnTo>
                    <a:pt x="35" y="95"/>
                  </a:lnTo>
                  <a:lnTo>
                    <a:pt x="28" y="84"/>
                  </a:lnTo>
                  <a:lnTo>
                    <a:pt x="22" y="72"/>
                  </a:lnTo>
                  <a:lnTo>
                    <a:pt x="17" y="59"/>
                  </a:lnTo>
                  <a:lnTo>
                    <a:pt x="13" y="46"/>
                  </a:lnTo>
                  <a:lnTo>
                    <a:pt x="10" y="32"/>
                  </a:lnTo>
                  <a:lnTo>
                    <a:pt x="8" y="17"/>
                  </a:lnTo>
                  <a:lnTo>
                    <a:pt x="8" y="3"/>
                  </a:lnTo>
                  <a:lnTo>
                    <a:pt x="8" y="3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7" y="3"/>
                  </a:lnTo>
                  <a:lnTo>
                    <a:pt x="5" y="5"/>
                  </a:lnTo>
                  <a:lnTo>
                    <a:pt x="4" y="9"/>
                  </a:lnTo>
                  <a:lnTo>
                    <a:pt x="3" y="11"/>
                  </a:lnTo>
                  <a:lnTo>
                    <a:pt x="2" y="14"/>
                  </a:lnTo>
                  <a:lnTo>
                    <a:pt x="1" y="17"/>
                  </a:lnTo>
                  <a:lnTo>
                    <a:pt x="1" y="2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7" name="Freeform 20"/>
            <p:cNvSpPr>
              <a:spLocks/>
            </p:cNvSpPr>
            <p:nvPr/>
          </p:nvSpPr>
          <p:spPr bwMode="auto">
            <a:xfrm>
              <a:off x="1136" y="2657"/>
              <a:ext cx="49" cy="27"/>
            </a:xfrm>
            <a:custGeom>
              <a:avLst/>
              <a:gdLst>
                <a:gd name="T0" fmla="*/ 2 w 243"/>
                <a:gd name="T1" fmla="*/ 36 h 164"/>
                <a:gd name="T2" fmla="*/ 8 w 243"/>
                <a:gd name="T3" fmla="*/ 64 h 164"/>
                <a:gd name="T4" fmla="*/ 18 w 243"/>
                <a:gd name="T5" fmla="*/ 90 h 164"/>
                <a:gd name="T6" fmla="*/ 31 w 243"/>
                <a:gd name="T7" fmla="*/ 112 h 164"/>
                <a:gd name="T8" fmla="*/ 48 w 243"/>
                <a:gd name="T9" fmla="*/ 131 h 164"/>
                <a:gd name="T10" fmla="*/ 68 w 243"/>
                <a:gd name="T11" fmla="*/ 147 h 164"/>
                <a:gd name="T12" fmla="*/ 90 w 243"/>
                <a:gd name="T13" fmla="*/ 158 h 164"/>
                <a:gd name="T14" fmla="*/ 115 w 243"/>
                <a:gd name="T15" fmla="*/ 163 h 164"/>
                <a:gd name="T16" fmla="*/ 137 w 243"/>
                <a:gd name="T17" fmla="*/ 164 h 164"/>
                <a:gd name="T18" fmla="*/ 155 w 243"/>
                <a:gd name="T19" fmla="*/ 160 h 164"/>
                <a:gd name="T20" fmla="*/ 173 w 243"/>
                <a:gd name="T21" fmla="*/ 154 h 164"/>
                <a:gd name="T22" fmla="*/ 189 w 243"/>
                <a:gd name="T23" fmla="*/ 145 h 164"/>
                <a:gd name="T24" fmla="*/ 204 w 243"/>
                <a:gd name="T25" fmla="*/ 133 h 164"/>
                <a:gd name="T26" fmla="*/ 217 w 243"/>
                <a:gd name="T27" fmla="*/ 118 h 164"/>
                <a:gd name="T28" fmla="*/ 230 w 243"/>
                <a:gd name="T29" fmla="*/ 101 h 164"/>
                <a:gd name="T30" fmla="*/ 239 w 243"/>
                <a:gd name="T31" fmla="*/ 84 h 164"/>
                <a:gd name="T32" fmla="*/ 243 w 243"/>
                <a:gd name="T33" fmla="*/ 70 h 164"/>
                <a:gd name="T34" fmla="*/ 243 w 243"/>
                <a:gd name="T35" fmla="*/ 64 h 164"/>
                <a:gd name="T36" fmla="*/ 242 w 243"/>
                <a:gd name="T37" fmla="*/ 58 h 164"/>
                <a:gd name="T38" fmla="*/ 241 w 243"/>
                <a:gd name="T39" fmla="*/ 52 h 164"/>
                <a:gd name="T40" fmla="*/ 238 w 243"/>
                <a:gd name="T41" fmla="*/ 61 h 164"/>
                <a:gd name="T42" fmla="*/ 230 w 243"/>
                <a:gd name="T43" fmla="*/ 81 h 164"/>
                <a:gd name="T44" fmla="*/ 219 w 243"/>
                <a:gd name="T45" fmla="*/ 100 h 164"/>
                <a:gd name="T46" fmla="*/ 206 w 243"/>
                <a:gd name="T47" fmla="*/ 116 h 164"/>
                <a:gd name="T48" fmla="*/ 191 w 243"/>
                <a:gd name="T49" fmla="*/ 130 h 164"/>
                <a:gd name="T50" fmla="*/ 174 w 243"/>
                <a:gd name="T51" fmla="*/ 141 h 164"/>
                <a:gd name="T52" fmla="*/ 156 w 243"/>
                <a:gd name="T53" fmla="*/ 148 h 164"/>
                <a:gd name="T54" fmla="*/ 137 w 243"/>
                <a:gd name="T55" fmla="*/ 153 h 164"/>
                <a:gd name="T56" fmla="*/ 115 w 243"/>
                <a:gd name="T57" fmla="*/ 152 h 164"/>
                <a:gd name="T58" fmla="*/ 91 w 243"/>
                <a:gd name="T59" fmla="*/ 147 h 164"/>
                <a:gd name="T60" fmla="*/ 70 w 243"/>
                <a:gd name="T61" fmla="*/ 136 h 164"/>
                <a:gd name="T62" fmla="*/ 52 w 243"/>
                <a:gd name="T63" fmla="*/ 121 h 164"/>
                <a:gd name="T64" fmla="*/ 36 w 243"/>
                <a:gd name="T65" fmla="*/ 101 h 164"/>
                <a:gd name="T66" fmla="*/ 23 w 243"/>
                <a:gd name="T67" fmla="*/ 80 h 164"/>
                <a:gd name="T68" fmla="*/ 14 w 243"/>
                <a:gd name="T69" fmla="*/ 55 h 164"/>
                <a:gd name="T70" fmla="*/ 10 w 243"/>
                <a:gd name="T71" fmla="*/ 27 h 164"/>
                <a:gd name="T72" fmla="*/ 9 w 243"/>
                <a:gd name="T73" fmla="*/ 12 h 164"/>
                <a:gd name="T74" fmla="*/ 9 w 243"/>
                <a:gd name="T75" fmla="*/ 8 h 164"/>
                <a:gd name="T76" fmla="*/ 9 w 243"/>
                <a:gd name="T77" fmla="*/ 4 h 164"/>
                <a:gd name="T78" fmla="*/ 10 w 243"/>
                <a:gd name="T79" fmla="*/ 1 h 164"/>
                <a:gd name="T80" fmla="*/ 9 w 243"/>
                <a:gd name="T81" fmla="*/ 0 h 164"/>
                <a:gd name="T82" fmla="*/ 9 w 243"/>
                <a:gd name="T83" fmla="*/ 1 h 164"/>
                <a:gd name="T84" fmla="*/ 8 w 243"/>
                <a:gd name="T85" fmla="*/ 2 h 164"/>
                <a:gd name="T86" fmla="*/ 8 w 243"/>
                <a:gd name="T87" fmla="*/ 3 h 164"/>
                <a:gd name="T88" fmla="*/ 7 w 243"/>
                <a:gd name="T89" fmla="*/ 6 h 164"/>
                <a:gd name="T90" fmla="*/ 5 w 243"/>
                <a:gd name="T91" fmla="*/ 10 h 164"/>
                <a:gd name="T92" fmla="*/ 3 w 243"/>
                <a:gd name="T93" fmla="*/ 14 h 164"/>
                <a:gd name="T94" fmla="*/ 1 w 243"/>
                <a:gd name="T95" fmla="*/ 1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3" h="164">
                  <a:moveTo>
                    <a:pt x="0" y="21"/>
                  </a:moveTo>
                  <a:lnTo>
                    <a:pt x="2" y="36"/>
                  </a:lnTo>
                  <a:lnTo>
                    <a:pt x="4" y="50"/>
                  </a:lnTo>
                  <a:lnTo>
                    <a:pt x="8" y="64"/>
                  </a:lnTo>
                  <a:lnTo>
                    <a:pt x="12" y="78"/>
                  </a:lnTo>
                  <a:lnTo>
                    <a:pt x="18" y="90"/>
                  </a:lnTo>
                  <a:lnTo>
                    <a:pt x="24" y="101"/>
                  </a:lnTo>
                  <a:lnTo>
                    <a:pt x="31" y="112"/>
                  </a:lnTo>
                  <a:lnTo>
                    <a:pt x="39" y="122"/>
                  </a:lnTo>
                  <a:lnTo>
                    <a:pt x="48" y="131"/>
                  </a:lnTo>
                  <a:lnTo>
                    <a:pt x="58" y="140"/>
                  </a:lnTo>
                  <a:lnTo>
                    <a:pt x="68" y="147"/>
                  </a:lnTo>
                  <a:lnTo>
                    <a:pt x="79" y="153"/>
                  </a:lnTo>
                  <a:lnTo>
                    <a:pt x="90" y="158"/>
                  </a:lnTo>
                  <a:lnTo>
                    <a:pt x="103" y="161"/>
                  </a:lnTo>
                  <a:lnTo>
                    <a:pt x="115" y="163"/>
                  </a:lnTo>
                  <a:lnTo>
                    <a:pt x="127" y="164"/>
                  </a:lnTo>
                  <a:lnTo>
                    <a:pt x="137" y="164"/>
                  </a:lnTo>
                  <a:lnTo>
                    <a:pt x="146" y="163"/>
                  </a:lnTo>
                  <a:lnTo>
                    <a:pt x="155" y="160"/>
                  </a:lnTo>
                  <a:lnTo>
                    <a:pt x="164" y="157"/>
                  </a:lnTo>
                  <a:lnTo>
                    <a:pt x="173" y="154"/>
                  </a:lnTo>
                  <a:lnTo>
                    <a:pt x="181" y="149"/>
                  </a:lnTo>
                  <a:lnTo>
                    <a:pt x="189" y="145"/>
                  </a:lnTo>
                  <a:lnTo>
                    <a:pt x="197" y="139"/>
                  </a:lnTo>
                  <a:lnTo>
                    <a:pt x="204" y="133"/>
                  </a:lnTo>
                  <a:lnTo>
                    <a:pt x="211" y="125"/>
                  </a:lnTo>
                  <a:lnTo>
                    <a:pt x="217" y="118"/>
                  </a:lnTo>
                  <a:lnTo>
                    <a:pt x="224" y="110"/>
                  </a:lnTo>
                  <a:lnTo>
                    <a:pt x="230" y="101"/>
                  </a:lnTo>
                  <a:lnTo>
                    <a:pt x="235" y="93"/>
                  </a:lnTo>
                  <a:lnTo>
                    <a:pt x="239" y="84"/>
                  </a:lnTo>
                  <a:lnTo>
                    <a:pt x="243" y="74"/>
                  </a:lnTo>
                  <a:lnTo>
                    <a:pt x="243" y="70"/>
                  </a:lnTo>
                  <a:lnTo>
                    <a:pt x="243" y="68"/>
                  </a:lnTo>
                  <a:lnTo>
                    <a:pt x="243" y="64"/>
                  </a:lnTo>
                  <a:lnTo>
                    <a:pt x="243" y="62"/>
                  </a:lnTo>
                  <a:lnTo>
                    <a:pt x="242" y="58"/>
                  </a:lnTo>
                  <a:lnTo>
                    <a:pt x="242" y="56"/>
                  </a:lnTo>
                  <a:lnTo>
                    <a:pt x="241" y="52"/>
                  </a:lnTo>
                  <a:lnTo>
                    <a:pt x="241" y="50"/>
                  </a:lnTo>
                  <a:lnTo>
                    <a:pt x="238" y="61"/>
                  </a:lnTo>
                  <a:lnTo>
                    <a:pt x="234" y="72"/>
                  </a:lnTo>
                  <a:lnTo>
                    <a:pt x="230" y="81"/>
                  </a:lnTo>
                  <a:lnTo>
                    <a:pt x="225" y="91"/>
                  </a:lnTo>
                  <a:lnTo>
                    <a:pt x="219" y="100"/>
                  </a:lnTo>
                  <a:lnTo>
                    <a:pt x="213" y="109"/>
                  </a:lnTo>
                  <a:lnTo>
                    <a:pt x="206" y="116"/>
                  </a:lnTo>
                  <a:lnTo>
                    <a:pt x="199" y="123"/>
                  </a:lnTo>
                  <a:lnTo>
                    <a:pt x="191" y="130"/>
                  </a:lnTo>
                  <a:lnTo>
                    <a:pt x="183" y="136"/>
                  </a:lnTo>
                  <a:lnTo>
                    <a:pt x="174" y="141"/>
                  </a:lnTo>
                  <a:lnTo>
                    <a:pt x="166" y="146"/>
                  </a:lnTo>
                  <a:lnTo>
                    <a:pt x="156" y="148"/>
                  </a:lnTo>
                  <a:lnTo>
                    <a:pt x="147" y="151"/>
                  </a:lnTo>
                  <a:lnTo>
                    <a:pt x="137" y="153"/>
                  </a:lnTo>
                  <a:lnTo>
                    <a:pt x="127" y="153"/>
                  </a:lnTo>
                  <a:lnTo>
                    <a:pt x="115" y="152"/>
                  </a:lnTo>
                  <a:lnTo>
                    <a:pt x="104" y="151"/>
                  </a:lnTo>
                  <a:lnTo>
                    <a:pt x="91" y="147"/>
                  </a:lnTo>
                  <a:lnTo>
                    <a:pt x="81" y="142"/>
                  </a:lnTo>
                  <a:lnTo>
                    <a:pt x="70" y="136"/>
                  </a:lnTo>
                  <a:lnTo>
                    <a:pt x="61" y="129"/>
                  </a:lnTo>
                  <a:lnTo>
                    <a:pt x="52" y="121"/>
                  </a:lnTo>
                  <a:lnTo>
                    <a:pt x="43" y="112"/>
                  </a:lnTo>
                  <a:lnTo>
                    <a:pt x="36" y="101"/>
                  </a:lnTo>
                  <a:lnTo>
                    <a:pt x="29" y="91"/>
                  </a:lnTo>
                  <a:lnTo>
                    <a:pt x="23" y="80"/>
                  </a:lnTo>
                  <a:lnTo>
                    <a:pt x="18" y="68"/>
                  </a:lnTo>
                  <a:lnTo>
                    <a:pt x="14" y="55"/>
                  </a:lnTo>
                  <a:lnTo>
                    <a:pt x="12" y="42"/>
                  </a:lnTo>
                  <a:lnTo>
                    <a:pt x="10" y="27"/>
                  </a:lnTo>
                  <a:lnTo>
                    <a:pt x="9" y="13"/>
                  </a:lnTo>
                  <a:lnTo>
                    <a:pt x="9" y="12"/>
                  </a:lnTo>
                  <a:lnTo>
                    <a:pt x="9" y="9"/>
                  </a:lnTo>
                  <a:lnTo>
                    <a:pt x="9" y="8"/>
                  </a:lnTo>
                  <a:lnTo>
                    <a:pt x="9" y="6"/>
                  </a:lnTo>
                  <a:lnTo>
                    <a:pt x="9" y="4"/>
                  </a:lnTo>
                  <a:lnTo>
                    <a:pt x="9" y="3"/>
                  </a:lnTo>
                  <a:lnTo>
                    <a:pt x="10" y="1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3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8"/>
                  </a:lnTo>
                  <a:lnTo>
                    <a:pt x="5" y="10"/>
                  </a:lnTo>
                  <a:lnTo>
                    <a:pt x="4" y="13"/>
                  </a:lnTo>
                  <a:lnTo>
                    <a:pt x="3" y="14"/>
                  </a:lnTo>
                  <a:lnTo>
                    <a:pt x="2" y="16"/>
                  </a:lnTo>
                  <a:lnTo>
                    <a:pt x="1" y="19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4B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8" name="Freeform 21"/>
            <p:cNvSpPr>
              <a:spLocks/>
            </p:cNvSpPr>
            <p:nvPr/>
          </p:nvSpPr>
          <p:spPr bwMode="auto">
            <a:xfrm>
              <a:off x="1137" y="2655"/>
              <a:ext cx="48" cy="28"/>
            </a:xfrm>
            <a:custGeom>
              <a:avLst/>
              <a:gdLst>
                <a:gd name="T0" fmla="*/ 0 w 238"/>
                <a:gd name="T1" fmla="*/ 21 h 169"/>
                <a:gd name="T2" fmla="*/ 0 w 238"/>
                <a:gd name="T3" fmla="*/ 21 h 169"/>
                <a:gd name="T4" fmla="*/ 0 w 238"/>
                <a:gd name="T5" fmla="*/ 23 h 169"/>
                <a:gd name="T6" fmla="*/ 0 w 238"/>
                <a:gd name="T7" fmla="*/ 24 h 169"/>
                <a:gd name="T8" fmla="*/ 0 w 238"/>
                <a:gd name="T9" fmla="*/ 38 h 169"/>
                <a:gd name="T10" fmla="*/ 5 w 238"/>
                <a:gd name="T11" fmla="*/ 67 h 169"/>
                <a:gd name="T12" fmla="*/ 14 w 238"/>
                <a:gd name="T13" fmla="*/ 93 h 169"/>
                <a:gd name="T14" fmla="*/ 27 w 238"/>
                <a:gd name="T15" fmla="*/ 116 h 169"/>
                <a:gd name="T16" fmla="*/ 44 w 238"/>
                <a:gd name="T17" fmla="*/ 136 h 169"/>
                <a:gd name="T18" fmla="*/ 63 w 238"/>
                <a:gd name="T19" fmla="*/ 152 h 169"/>
                <a:gd name="T20" fmla="*/ 85 w 238"/>
                <a:gd name="T21" fmla="*/ 163 h 169"/>
                <a:gd name="T22" fmla="*/ 110 w 238"/>
                <a:gd name="T23" fmla="*/ 169 h 169"/>
                <a:gd name="T24" fmla="*/ 132 w 238"/>
                <a:gd name="T25" fmla="*/ 169 h 169"/>
                <a:gd name="T26" fmla="*/ 151 w 238"/>
                <a:gd name="T27" fmla="*/ 165 h 169"/>
                <a:gd name="T28" fmla="*/ 169 w 238"/>
                <a:gd name="T29" fmla="*/ 158 h 169"/>
                <a:gd name="T30" fmla="*/ 185 w 238"/>
                <a:gd name="T31" fmla="*/ 148 h 169"/>
                <a:gd name="T32" fmla="*/ 200 w 238"/>
                <a:gd name="T33" fmla="*/ 135 h 169"/>
                <a:gd name="T34" fmla="*/ 213 w 238"/>
                <a:gd name="T35" fmla="*/ 120 h 169"/>
                <a:gd name="T36" fmla="*/ 225 w 238"/>
                <a:gd name="T37" fmla="*/ 103 h 169"/>
                <a:gd name="T38" fmla="*/ 234 w 238"/>
                <a:gd name="T39" fmla="*/ 83 h 169"/>
                <a:gd name="T40" fmla="*/ 237 w 238"/>
                <a:gd name="T41" fmla="*/ 69 h 169"/>
                <a:gd name="T42" fmla="*/ 236 w 238"/>
                <a:gd name="T43" fmla="*/ 63 h 169"/>
                <a:gd name="T44" fmla="*/ 235 w 238"/>
                <a:gd name="T45" fmla="*/ 57 h 169"/>
                <a:gd name="T46" fmla="*/ 234 w 238"/>
                <a:gd name="T47" fmla="*/ 51 h 169"/>
                <a:gd name="T48" fmla="*/ 231 w 238"/>
                <a:gd name="T49" fmla="*/ 61 h 169"/>
                <a:gd name="T50" fmla="*/ 224 w 238"/>
                <a:gd name="T51" fmla="*/ 83 h 169"/>
                <a:gd name="T52" fmla="*/ 214 w 238"/>
                <a:gd name="T53" fmla="*/ 102 h 169"/>
                <a:gd name="T54" fmla="*/ 201 w 238"/>
                <a:gd name="T55" fmla="*/ 120 h 169"/>
                <a:gd name="T56" fmla="*/ 187 w 238"/>
                <a:gd name="T57" fmla="*/ 134 h 169"/>
                <a:gd name="T58" fmla="*/ 170 w 238"/>
                <a:gd name="T59" fmla="*/ 146 h 169"/>
                <a:gd name="T60" fmla="*/ 152 w 238"/>
                <a:gd name="T61" fmla="*/ 154 h 169"/>
                <a:gd name="T62" fmla="*/ 132 w 238"/>
                <a:gd name="T63" fmla="*/ 158 h 169"/>
                <a:gd name="T64" fmla="*/ 111 w 238"/>
                <a:gd name="T65" fmla="*/ 158 h 169"/>
                <a:gd name="T66" fmla="*/ 88 w 238"/>
                <a:gd name="T67" fmla="*/ 152 h 169"/>
                <a:gd name="T68" fmla="*/ 67 w 238"/>
                <a:gd name="T69" fmla="*/ 142 h 169"/>
                <a:gd name="T70" fmla="*/ 50 w 238"/>
                <a:gd name="T71" fmla="*/ 128 h 169"/>
                <a:gd name="T72" fmla="*/ 34 w 238"/>
                <a:gd name="T73" fmla="*/ 110 h 169"/>
                <a:gd name="T74" fmla="*/ 22 w 238"/>
                <a:gd name="T75" fmla="*/ 89 h 169"/>
                <a:gd name="T76" fmla="*/ 14 w 238"/>
                <a:gd name="T77" fmla="*/ 63 h 169"/>
                <a:gd name="T78" fmla="*/ 9 w 238"/>
                <a:gd name="T79" fmla="*/ 37 h 169"/>
                <a:gd name="T80" fmla="*/ 9 w 238"/>
                <a:gd name="T81" fmla="*/ 20 h 169"/>
                <a:gd name="T82" fmla="*/ 9 w 238"/>
                <a:gd name="T83" fmla="*/ 15 h 169"/>
                <a:gd name="T84" fmla="*/ 9 w 238"/>
                <a:gd name="T85" fmla="*/ 9 h 169"/>
                <a:gd name="T86" fmla="*/ 10 w 238"/>
                <a:gd name="T87" fmla="*/ 3 h 169"/>
                <a:gd name="T88" fmla="*/ 9 w 238"/>
                <a:gd name="T89" fmla="*/ 2 h 169"/>
                <a:gd name="T90" fmla="*/ 7 w 238"/>
                <a:gd name="T91" fmla="*/ 6 h 169"/>
                <a:gd name="T92" fmla="*/ 5 w 238"/>
                <a:gd name="T93" fmla="*/ 9 h 169"/>
                <a:gd name="T94" fmla="*/ 3 w 238"/>
                <a:gd name="T95" fmla="*/ 13 h 169"/>
                <a:gd name="T96" fmla="*/ 2 w 238"/>
                <a:gd name="T97" fmla="*/ 15 h 169"/>
                <a:gd name="T98" fmla="*/ 1 w 238"/>
                <a:gd name="T99" fmla="*/ 17 h 169"/>
                <a:gd name="T100" fmla="*/ 1 w 238"/>
                <a:gd name="T101" fmla="*/ 19 h 169"/>
                <a:gd name="T102" fmla="*/ 0 w 238"/>
                <a:gd name="T103" fmla="*/ 2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8" h="169">
                  <a:moveTo>
                    <a:pt x="0" y="21"/>
                  </a:move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8"/>
                  </a:lnTo>
                  <a:lnTo>
                    <a:pt x="2" y="53"/>
                  </a:lnTo>
                  <a:lnTo>
                    <a:pt x="5" y="67"/>
                  </a:lnTo>
                  <a:lnTo>
                    <a:pt x="9" y="80"/>
                  </a:lnTo>
                  <a:lnTo>
                    <a:pt x="14" y="93"/>
                  </a:lnTo>
                  <a:lnTo>
                    <a:pt x="20" y="105"/>
                  </a:lnTo>
                  <a:lnTo>
                    <a:pt x="27" y="116"/>
                  </a:lnTo>
                  <a:lnTo>
                    <a:pt x="35" y="127"/>
                  </a:lnTo>
                  <a:lnTo>
                    <a:pt x="44" y="136"/>
                  </a:lnTo>
                  <a:lnTo>
                    <a:pt x="53" y="145"/>
                  </a:lnTo>
                  <a:lnTo>
                    <a:pt x="63" y="152"/>
                  </a:lnTo>
                  <a:lnTo>
                    <a:pt x="74" y="158"/>
                  </a:lnTo>
                  <a:lnTo>
                    <a:pt x="85" y="163"/>
                  </a:lnTo>
                  <a:lnTo>
                    <a:pt x="98" y="166"/>
                  </a:lnTo>
                  <a:lnTo>
                    <a:pt x="110" y="169"/>
                  </a:lnTo>
                  <a:lnTo>
                    <a:pt x="122" y="169"/>
                  </a:lnTo>
                  <a:lnTo>
                    <a:pt x="132" y="169"/>
                  </a:lnTo>
                  <a:lnTo>
                    <a:pt x="141" y="168"/>
                  </a:lnTo>
                  <a:lnTo>
                    <a:pt x="151" y="165"/>
                  </a:lnTo>
                  <a:lnTo>
                    <a:pt x="160" y="162"/>
                  </a:lnTo>
                  <a:lnTo>
                    <a:pt x="169" y="158"/>
                  </a:lnTo>
                  <a:lnTo>
                    <a:pt x="177" y="153"/>
                  </a:lnTo>
                  <a:lnTo>
                    <a:pt x="185" y="148"/>
                  </a:lnTo>
                  <a:lnTo>
                    <a:pt x="193" y="142"/>
                  </a:lnTo>
                  <a:lnTo>
                    <a:pt x="200" y="135"/>
                  </a:lnTo>
                  <a:lnTo>
                    <a:pt x="207" y="128"/>
                  </a:lnTo>
                  <a:lnTo>
                    <a:pt x="213" y="120"/>
                  </a:lnTo>
                  <a:lnTo>
                    <a:pt x="220" y="111"/>
                  </a:lnTo>
                  <a:lnTo>
                    <a:pt x="225" y="103"/>
                  </a:lnTo>
                  <a:lnTo>
                    <a:pt x="230" y="93"/>
                  </a:lnTo>
                  <a:lnTo>
                    <a:pt x="234" y="83"/>
                  </a:lnTo>
                  <a:lnTo>
                    <a:pt x="238" y="73"/>
                  </a:lnTo>
                  <a:lnTo>
                    <a:pt x="237" y="69"/>
                  </a:lnTo>
                  <a:lnTo>
                    <a:pt x="237" y="67"/>
                  </a:lnTo>
                  <a:lnTo>
                    <a:pt x="236" y="63"/>
                  </a:lnTo>
                  <a:lnTo>
                    <a:pt x="236" y="61"/>
                  </a:lnTo>
                  <a:lnTo>
                    <a:pt x="235" y="57"/>
                  </a:lnTo>
                  <a:lnTo>
                    <a:pt x="235" y="55"/>
                  </a:lnTo>
                  <a:lnTo>
                    <a:pt x="234" y="51"/>
                  </a:lnTo>
                  <a:lnTo>
                    <a:pt x="234" y="49"/>
                  </a:lnTo>
                  <a:lnTo>
                    <a:pt x="231" y="61"/>
                  </a:lnTo>
                  <a:lnTo>
                    <a:pt x="228" y="72"/>
                  </a:lnTo>
                  <a:lnTo>
                    <a:pt x="224" y="83"/>
                  </a:lnTo>
                  <a:lnTo>
                    <a:pt x="220" y="92"/>
                  </a:lnTo>
                  <a:lnTo>
                    <a:pt x="214" y="102"/>
                  </a:lnTo>
                  <a:lnTo>
                    <a:pt x="208" y="111"/>
                  </a:lnTo>
                  <a:lnTo>
                    <a:pt x="201" y="120"/>
                  </a:lnTo>
                  <a:lnTo>
                    <a:pt x="194" y="127"/>
                  </a:lnTo>
                  <a:lnTo>
                    <a:pt x="187" y="134"/>
                  </a:lnTo>
                  <a:lnTo>
                    <a:pt x="179" y="140"/>
                  </a:lnTo>
                  <a:lnTo>
                    <a:pt x="170" y="146"/>
                  </a:lnTo>
                  <a:lnTo>
                    <a:pt x="161" y="151"/>
                  </a:lnTo>
                  <a:lnTo>
                    <a:pt x="152" y="154"/>
                  </a:lnTo>
                  <a:lnTo>
                    <a:pt x="142" y="157"/>
                  </a:lnTo>
                  <a:lnTo>
                    <a:pt x="132" y="158"/>
                  </a:lnTo>
                  <a:lnTo>
                    <a:pt x="122" y="158"/>
                  </a:lnTo>
                  <a:lnTo>
                    <a:pt x="111" y="158"/>
                  </a:lnTo>
                  <a:lnTo>
                    <a:pt x="99" y="156"/>
                  </a:lnTo>
                  <a:lnTo>
                    <a:pt x="88" y="152"/>
                  </a:lnTo>
                  <a:lnTo>
                    <a:pt x="77" y="148"/>
                  </a:lnTo>
                  <a:lnTo>
                    <a:pt x="67" y="142"/>
                  </a:lnTo>
                  <a:lnTo>
                    <a:pt x="58" y="135"/>
                  </a:lnTo>
                  <a:lnTo>
                    <a:pt x="50" y="128"/>
                  </a:lnTo>
                  <a:lnTo>
                    <a:pt x="42" y="120"/>
                  </a:lnTo>
                  <a:lnTo>
                    <a:pt x="34" y="110"/>
                  </a:lnTo>
                  <a:lnTo>
                    <a:pt x="28" y="99"/>
                  </a:lnTo>
                  <a:lnTo>
                    <a:pt x="22" y="89"/>
                  </a:lnTo>
                  <a:lnTo>
                    <a:pt x="18" y="77"/>
                  </a:lnTo>
                  <a:lnTo>
                    <a:pt x="14" y="63"/>
                  </a:lnTo>
                  <a:lnTo>
                    <a:pt x="11" y="51"/>
                  </a:lnTo>
                  <a:lnTo>
                    <a:pt x="9" y="37"/>
                  </a:lnTo>
                  <a:lnTo>
                    <a:pt x="9" y="24"/>
                  </a:lnTo>
                  <a:lnTo>
                    <a:pt x="9" y="20"/>
                  </a:lnTo>
                  <a:lnTo>
                    <a:pt x="9" y="18"/>
                  </a:lnTo>
                  <a:lnTo>
                    <a:pt x="9" y="15"/>
                  </a:lnTo>
                  <a:lnTo>
                    <a:pt x="9" y="12"/>
                  </a:lnTo>
                  <a:lnTo>
                    <a:pt x="9" y="9"/>
                  </a:lnTo>
                  <a:lnTo>
                    <a:pt x="10" y="6"/>
                  </a:lnTo>
                  <a:lnTo>
                    <a:pt x="10" y="3"/>
                  </a:lnTo>
                  <a:lnTo>
                    <a:pt x="10" y="0"/>
                  </a:lnTo>
                  <a:lnTo>
                    <a:pt x="9" y="2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7"/>
                  </a:lnTo>
                  <a:lnTo>
                    <a:pt x="5" y="9"/>
                  </a:lnTo>
                  <a:lnTo>
                    <a:pt x="4" y="11"/>
                  </a:lnTo>
                  <a:lnTo>
                    <a:pt x="3" y="13"/>
                  </a:lnTo>
                  <a:lnTo>
                    <a:pt x="3" y="14"/>
                  </a:lnTo>
                  <a:lnTo>
                    <a:pt x="2" y="15"/>
                  </a:lnTo>
                  <a:lnTo>
                    <a:pt x="2" y="17"/>
                  </a:lnTo>
                  <a:lnTo>
                    <a:pt x="1" y="17"/>
                  </a:lnTo>
                  <a:lnTo>
                    <a:pt x="1" y="18"/>
                  </a:lnTo>
                  <a:lnTo>
                    <a:pt x="1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5C1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9" name="Freeform 22"/>
            <p:cNvSpPr>
              <a:spLocks/>
            </p:cNvSpPr>
            <p:nvPr/>
          </p:nvSpPr>
          <p:spPr bwMode="auto">
            <a:xfrm>
              <a:off x="1138" y="2654"/>
              <a:ext cx="46" cy="29"/>
            </a:xfrm>
            <a:custGeom>
              <a:avLst/>
              <a:gdLst>
                <a:gd name="T0" fmla="*/ 1 w 232"/>
                <a:gd name="T1" fmla="*/ 22 h 174"/>
                <a:gd name="T2" fmla="*/ 0 w 232"/>
                <a:gd name="T3" fmla="*/ 25 h 174"/>
                <a:gd name="T4" fmla="*/ 0 w 232"/>
                <a:gd name="T5" fmla="*/ 29 h 174"/>
                <a:gd name="T6" fmla="*/ 0 w 232"/>
                <a:gd name="T7" fmla="*/ 33 h 174"/>
                <a:gd name="T8" fmla="*/ 1 w 232"/>
                <a:gd name="T9" fmla="*/ 48 h 174"/>
                <a:gd name="T10" fmla="*/ 5 w 232"/>
                <a:gd name="T11" fmla="*/ 76 h 174"/>
                <a:gd name="T12" fmla="*/ 14 w 232"/>
                <a:gd name="T13" fmla="*/ 101 h 174"/>
                <a:gd name="T14" fmla="*/ 27 w 232"/>
                <a:gd name="T15" fmla="*/ 122 h 174"/>
                <a:gd name="T16" fmla="*/ 43 w 232"/>
                <a:gd name="T17" fmla="*/ 142 h 174"/>
                <a:gd name="T18" fmla="*/ 61 w 232"/>
                <a:gd name="T19" fmla="*/ 157 h 174"/>
                <a:gd name="T20" fmla="*/ 82 w 232"/>
                <a:gd name="T21" fmla="*/ 168 h 174"/>
                <a:gd name="T22" fmla="*/ 106 w 232"/>
                <a:gd name="T23" fmla="*/ 173 h 174"/>
                <a:gd name="T24" fmla="*/ 128 w 232"/>
                <a:gd name="T25" fmla="*/ 174 h 174"/>
                <a:gd name="T26" fmla="*/ 147 w 232"/>
                <a:gd name="T27" fmla="*/ 169 h 174"/>
                <a:gd name="T28" fmla="*/ 165 w 232"/>
                <a:gd name="T29" fmla="*/ 162 h 174"/>
                <a:gd name="T30" fmla="*/ 182 w 232"/>
                <a:gd name="T31" fmla="*/ 151 h 174"/>
                <a:gd name="T32" fmla="*/ 197 w 232"/>
                <a:gd name="T33" fmla="*/ 137 h 174"/>
                <a:gd name="T34" fmla="*/ 210 w 232"/>
                <a:gd name="T35" fmla="*/ 121 h 174"/>
                <a:gd name="T36" fmla="*/ 221 w 232"/>
                <a:gd name="T37" fmla="*/ 102 h 174"/>
                <a:gd name="T38" fmla="*/ 229 w 232"/>
                <a:gd name="T39" fmla="*/ 82 h 174"/>
                <a:gd name="T40" fmla="*/ 231 w 232"/>
                <a:gd name="T41" fmla="*/ 67 h 174"/>
                <a:gd name="T42" fmla="*/ 230 w 232"/>
                <a:gd name="T43" fmla="*/ 61 h 174"/>
                <a:gd name="T44" fmla="*/ 229 w 232"/>
                <a:gd name="T45" fmla="*/ 55 h 174"/>
                <a:gd name="T46" fmla="*/ 227 w 232"/>
                <a:gd name="T47" fmla="*/ 51 h 174"/>
                <a:gd name="T48" fmla="*/ 225 w 232"/>
                <a:gd name="T49" fmla="*/ 59 h 174"/>
                <a:gd name="T50" fmla="*/ 219 w 232"/>
                <a:gd name="T51" fmla="*/ 82 h 174"/>
                <a:gd name="T52" fmla="*/ 209 w 232"/>
                <a:gd name="T53" fmla="*/ 103 h 174"/>
                <a:gd name="T54" fmla="*/ 197 w 232"/>
                <a:gd name="T55" fmla="*/ 121 h 174"/>
                <a:gd name="T56" fmla="*/ 183 w 232"/>
                <a:gd name="T57" fmla="*/ 137 h 174"/>
                <a:gd name="T58" fmla="*/ 167 w 232"/>
                <a:gd name="T59" fmla="*/ 149 h 174"/>
                <a:gd name="T60" fmla="*/ 148 w 232"/>
                <a:gd name="T61" fmla="*/ 158 h 174"/>
                <a:gd name="T62" fmla="*/ 128 w 232"/>
                <a:gd name="T63" fmla="*/ 162 h 174"/>
                <a:gd name="T64" fmla="*/ 107 w 232"/>
                <a:gd name="T65" fmla="*/ 162 h 174"/>
                <a:gd name="T66" fmla="*/ 85 w 232"/>
                <a:gd name="T67" fmla="*/ 157 h 174"/>
                <a:gd name="T68" fmla="*/ 66 w 232"/>
                <a:gd name="T69" fmla="*/ 148 h 174"/>
                <a:gd name="T70" fmla="*/ 48 w 232"/>
                <a:gd name="T71" fmla="*/ 133 h 174"/>
                <a:gd name="T72" fmla="*/ 34 w 232"/>
                <a:gd name="T73" fmla="*/ 116 h 174"/>
                <a:gd name="T74" fmla="*/ 22 w 232"/>
                <a:gd name="T75" fmla="*/ 95 h 174"/>
                <a:gd name="T76" fmla="*/ 14 w 232"/>
                <a:gd name="T77" fmla="*/ 72 h 174"/>
                <a:gd name="T78" fmla="*/ 10 w 232"/>
                <a:gd name="T79" fmla="*/ 47 h 174"/>
                <a:gd name="T80" fmla="*/ 9 w 232"/>
                <a:gd name="T81" fmla="*/ 29 h 174"/>
                <a:gd name="T82" fmla="*/ 10 w 232"/>
                <a:gd name="T83" fmla="*/ 21 h 174"/>
                <a:gd name="T84" fmla="*/ 11 w 232"/>
                <a:gd name="T85" fmla="*/ 13 h 174"/>
                <a:gd name="T86" fmla="*/ 12 w 232"/>
                <a:gd name="T87" fmla="*/ 5 h 174"/>
                <a:gd name="T88" fmla="*/ 11 w 232"/>
                <a:gd name="T89" fmla="*/ 3 h 174"/>
                <a:gd name="T90" fmla="*/ 8 w 232"/>
                <a:gd name="T91" fmla="*/ 7 h 174"/>
                <a:gd name="T92" fmla="*/ 5 w 232"/>
                <a:gd name="T93" fmla="*/ 12 h 174"/>
                <a:gd name="T94" fmla="*/ 2 w 232"/>
                <a:gd name="T95" fmla="*/ 1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2" h="174">
                  <a:moveTo>
                    <a:pt x="1" y="21"/>
                  </a:moveTo>
                  <a:lnTo>
                    <a:pt x="1" y="22"/>
                  </a:lnTo>
                  <a:lnTo>
                    <a:pt x="0" y="24"/>
                  </a:lnTo>
                  <a:lnTo>
                    <a:pt x="0" y="25"/>
                  </a:lnTo>
                  <a:lnTo>
                    <a:pt x="0" y="27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1" y="48"/>
                  </a:lnTo>
                  <a:lnTo>
                    <a:pt x="3" y="63"/>
                  </a:lnTo>
                  <a:lnTo>
                    <a:pt x="5" y="76"/>
                  </a:lnTo>
                  <a:lnTo>
                    <a:pt x="9" y="89"/>
                  </a:lnTo>
                  <a:lnTo>
                    <a:pt x="14" y="101"/>
                  </a:lnTo>
                  <a:lnTo>
                    <a:pt x="20" y="112"/>
                  </a:lnTo>
                  <a:lnTo>
                    <a:pt x="27" y="122"/>
                  </a:lnTo>
                  <a:lnTo>
                    <a:pt x="34" y="133"/>
                  </a:lnTo>
                  <a:lnTo>
                    <a:pt x="43" y="142"/>
                  </a:lnTo>
                  <a:lnTo>
                    <a:pt x="52" y="150"/>
                  </a:lnTo>
                  <a:lnTo>
                    <a:pt x="61" y="157"/>
                  </a:lnTo>
                  <a:lnTo>
                    <a:pt x="72" y="163"/>
                  </a:lnTo>
                  <a:lnTo>
                    <a:pt x="82" y="168"/>
                  </a:lnTo>
                  <a:lnTo>
                    <a:pt x="95" y="172"/>
                  </a:lnTo>
                  <a:lnTo>
                    <a:pt x="106" y="173"/>
                  </a:lnTo>
                  <a:lnTo>
                    <a:pt x="118" y="174"/>
                  </a:lnTo>
                  <a:lnTo>
                    <a:pt x="128" y="174"/>
                  </a:lnTo>
                  <a:lnTo>
                    <a:pt x="138" y="172"/>
                  </a:lnTo>
                  <a:lnTo>
                    <a:pt x="147" y="169"/>
                  </a:lnTo>
                  <a:lnTo>
                    <a:pt x="157" y="167"/>
                  </a:lnTo>
                  <a:lnTo>
                    <a:pt x="165" y="162"/>
                  </a:lnTo>
                  <a:lnTo>
                    <a:pt x="174" y="157"/>
                  </a:lnTo>
                  <a:lnTo>
                    <a:pt x="182" y="151"/>
                  </a:lnTo>
                  <a:lnTo>
                    <a:pt x="190" y="145"/>
                  </a:lnTo>
                  <a:lnTo>
                    <a:pt x="197" y="137"/>
                  </a:lnTo>
                  <a:lnTo>
                    <a:pt x="204" y="130"/>
                  </a:lnTo>
                  <a:lnTo>
                    <a:pt x="210" y="121"/>
                  </a:lnTo>
                  <a:lnTo>
                    <a:pt x="216" y="112"/>
                  </a:lnTo>
                  <a:lnTo>
                    <a:pt x="221" y="102"/>
                  </a:lnTo>
                  <a:lnTo>
                    <a:pt x="225" y="93"/>
                  </a:lnTo>
                  <a:lnTo>
                    <a:pt x="229" y="82"/>
                  </a:lnTo>
                  <a:lnTo>
                    <a:pt x="232" y="71"/>
                  </a:lnTo>
                  <a:lnTo>
                    <a:pt x="231" y="67"/>
                  </a:lnTo>
                  <a:lnTo>
                    <a:pt x="231" y="65"/>
                  </a:lnTo>
                  <a:lnTo>
                    <a:pt x="230" y="61"/>
                  </a:lnTo>
                  <a:lnTo>
                    <a:pt x="230" y="59"/>
                  </a:lnTo>
                  <a:lnTo>
                    <a:pt x="229" y="55"/>
                  </a:lnTo>
                  <a:lnTo>
                    <a:pt x="228" y="53"/>
                  </a:lnTo>
                  <a:lnTo>
                    <a:pt x="227" y="51"/>
                  </a:lnTo>
                  <a:lnTo>
                    <a:pt x="226" y="47"/>
                  </a:lnTo>
                  <a:lnTo>
                    <a:pt x="225" y="59"/>
                  </a:lnTo>
                  <a:lnTo>
                    <a:pt x="223" y="71"/>
                  </a:lnTo>
                  <a:lnTo>
                    <a:pt x="219" y="82"/>
                  </a:lnTo>
                  <a:lnTo>
                    <a:pt x="215" y="93"/>
                  </a:lnTo>
                  <a:lnTo>
                    <a:pt x="209" y="103"/>
                  </a:lnTo>
                  <a:lnTo>
                    <a:pt x="204" y="113"/>
                  </a:lnTo>
                  <a:lnTo>
                    <a:pt x="197" y="121"/>
                  </a:lnTo>
                  <a:lnTo>
                    <a:pt x="191" y="130"/>
                  </a:lnTo>
                  <a:lnTo>
                    <a:pt x="183" y="137"/>
                  </a:lnTo>
                  <a:lnTo>
                    <a:pt x="175" y="144"/>
                  </a:lnTo>
                  <a:lnTo>
                    <a:pt x="167" y="149"/>
                  </a:lnTo>
                  <a:lnTo>
                    <a:pt x="158" y="155"/>
                  </a:lnTo>
                  <a:lnTo>
                    <a:pt x="148" y="158"/>
                  </a:lnTo>
                  <a:lnTo>
                    <a:pt x="139" y="161"/>
                  </a:lnTo>
                  <a:lnTo>
                    <a:pt x="128" y="162"/>
                  </a:lnTo>
                  <a:lnTo>
                    <a:pt x="118" y="163"/>
                  </a:lnTo>
                  <a:lnTo>
                    <a:pt x="107" y="162"/>
                  </a:lnTo>
                  <a:lnTo>
                    <a:pt x="96" y="161"/>
                  </a:lnTo>
                  <a:lnTo>
                    <a:pt x="85" y="157"/>
                  </a:lnTo>
                  <a:lnTo>
                    <a:pt x="75" y="152"/>
                  </a:lnTo>
                  <a:lnTo>
                    <a:pt x="66" y="148"/>
                  </a:lnTo>
                  <a:lnTo>
                    <a:pt x="57" y="142"/>
                  </a:lnTo>
                  <a:lnTo>
                    <a:pt x="48" y="133"/>
                  </a:lnTo>
                  <a:lnTo>
                    <a:pt x="41" y="125"/>
                  </a:lnTo>
                  <a:lnTo>
                    <a:pt x="34" y="116"/>
                  </a:lnTo>
                  <a:lnTo>
                    <a:pt x="28" y="106"/>
                  </a:lnTo>
                  <a:lnTo>
                    <a:pt x="22" y="95"/>
                  </a:lnTo>
                  <a:lnTo>
                    <a:pt x="18" y="84"/>
                  </a:lnTo>
                  <a:lnTo>
                    <a:pt x="14" y="72"/>
                  </a:lnTo>
                  <a:lnTo>
                    <a:pt x="11" y="60"/>
                  </a:lnTo>
                  <a:lnTo>
                    <a:pt x="10" y="47"/>
                  </a:lnTo>
                  <a:lnTo>
                    <a:pt x="9" y="34"/>
                  </a:lnTo>
                  <a:lnTo>
                    <a:pt x="9" y="29"/>
                  </a:lnTo>
                  <a:lnTo>
                    <a:pt x="9" y="25"/>
                  </a:lnTo>
                  <a:lnTo>
                    <a:pt x="10" y="21"/>
                  </a:lnTo>
                  <a:lnTo>
                    <a:pt x="10" y="17"/>
                  </a:lnTo>
                  <a:lnTo>
                    <a:pt x="11" y="13"/>
                  </a:lnTo>
                  <a:lnTo>
                    <a:pt x="11" y="9"/>
                  </a:lnTo>
                  <a:lnTo>
                    <a:pt x="12" y="5"/>
                  </a:lnTo>
                  <a:lnTo>
                    <a:pt x="13" y="0"/>
                  </a:lnTo>
                  <a:lnTo>
                    <a:pt x="11" y="3"/>
                  </a:lnTo>
                  <a:lnTo>
                    <a:pt x="10" y="5"/>
                  </a:lnTo>
                  <a:lnTo>
                    <a:pt x="8" y="7"/>
                  </a:lnTo>
                  <a:lnTo>
                    <a:pt x="6" y="10"/>
                  </a:lnTo>
                  <a:lnTo>
                    <a:pt x="5" y="12"/>
                  </a:lnTo>
                  <a:lnTo>
                    <a:pt x="4" y="15"/>
                  </a:lnTo>
                  <a:lnTo>
                    <a:pt x="2" y="18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F5C3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60" name="Freeform 23"/>
            <p:cNvSpPr>
              <a:spLocks/>
            </p:cNvSpPr>
            <p:nvPr/>
          </p:nvSpPr>
          <p:spPr bwMode="auto">
            <a:xfrm>
              <a:off x="1139" y="2652"/>
              <a:ext cx="45" cy="30"/>
            </a:xfrm>
            <a:custGeom>
              <a:avLst/>
              <a:gdLst>
                <a:gd name="T0" fmla="*/ 1 w 225"/>
                <a:gd name="T1" fmla="*/ 21 h 176"/>
                <a:gd name="T2" fmla="*/ 0 w 225"/>
                <a:gd name="T3" fmla="*/ 27 h 176"/>
                <a:gd name="T4" fmla="*/ 0 w 225"/>
                <a:gd name="T5" fmla="*/ 33 h 176"/>
                <a:gd name="T6" fmla="*/ 0 w 225"/>
                <a:gd name="T7" fmla="*/ 38 h 176"/>
                <a:gd name="T8" fmla="*/ 0 w 225"/>
                <a:gd name="T9" fmla="*/ 55 h 176"/>
                <a:gd name="T10" fmla="*/ 5 w 225"/>
                <a:gd name="T11" fmla="*/ 81 h 176"/>
                <a:gd name="T12" fmla="*/ 13 w 225"/>
                <a:gd name="T13" fmla="*/ 107 h 176"/>
                <a:gd name="T14" fmla="*/ 25 w 225"/>
                <a:gd name="T15" fmla="*/ 128 h 176"/>
                <a:gd name="T16" fmla="*/ 41 w 225"/>
                <a:gd name="T17" fmla="*/ 146 h 176"/>
                <a:gd name="T18" fmla="*/ 59 w 225"/>
                <a:gd name="T19" fmla="*/ 160 h 176"/>
                <a:gd name="T20" fmla="*/ 79 w 225"/>
                <a:gd name="T21" fmla="*/ 170 h 176"/>
                <a:gd name="T22" fmla="*/ 102 w 225"/>
                <a:gd name="T23" fmla="*/ 176 h 176"/>
                <a:gd name="T24" fmla="*/ 123 w 225"/>
                <a:gd name="T25" fmla="*/ 176 h 176"/>
                <a:gd name="T26" fmla="*/ 143 w 225"/>
                <a:gd name="T27" fmla="*/ 172 h 176"/>
                <a:gd name="T28" fmla="*/ 161 w 225"/>
                <a:gd name="T29" fmla="*/ 164 h 176"/>
                <a:gd name="T30" fmla="*/ 178 w 225"/>
                <a:gd name="T31" fmla="*/ 152 h 176"/>
                <a:gd name="T32" fmla="*/ 192 w 225"/>
                <a:gd name="T33" fmla="*/ 138 h 176"/>
                <a:gd name="T34" fmla="*/ 205 w 225"/>
                <a:gd name="T35" fmla="*/ 120 h 176"/>
                <a:gd name="T36" fmla="*/ 215 w 225"/>
                <a:gd name="T37" fmla="*/ 101 h 176"/>
                <a:gd name="T38" fmla="*/ 222 w 225"/>
                <a:gd name="T39" fmla="*/ 79 h 176"/>
                <a:gd name="T40" fmla="*/ 224 w 225"/>
                <a:gd name="T41" fmla="*/ 63 h 176"/>
                <a:gd name="T42" fmla="*/ 222 w 225"/>
                <a:gd name="T43" fmla="*/ 59 h 176"/>
                <a:gd name="T44" fmla="*/ 221 w 225"/>
                <a:gd name="T45" fmla="*/ 53 h 176"/>
                <a:gd name="T46" fmla="*/ 219 w 225"/>
                <a:gd name="T47" fmla="*/ 47 h 176"/>
                <a:gd name="T48" fmla="*/ 217 w 225"/>
                <a:gd name="T49" fmla="*/ 56 h 176"/>
                <a:gd name="T50" fmla="*/ 212 w 225"/>
                <a:gd name="T51" fmla="*/ 80 h 176"/>
                <a:gd name="T52" fmla="*/ 203 w 225"/>
                <a:gd name="T53" fmla="*/ 102 h 176"/>
                <a:gd name="T54" fmla="*/ 192 w 225"/>
                <a:gd name="T55" fmla="*/ 122 h 176"/>
                <a:gd name="T56" fmla="*/ 178 w 225"/>
                <a:gd name="T57" fmla="*/ 138 h 176"/>
                <a:gd name="T58" fmla="*/ 162 w 225"/>
                <a:gd name="T59" fmla="*/ 151 h 176"/>
                <a:gd name="T60" fmla="*/ 144 w 225"/>
                <a:gd name="T61" fmla="*/ 160 h 176"/>
                <a:gd name="T62" fmla="*/ 124 w 225"/>
                <a:gd name="T63" fmla="*/ 165 h 176"/>
                <a:gd name="T64" fmla="*/ 103 w 225"/>
                <a:gd name="T65" fmla="*/ 165 h 176"/>
                <a:gd name="T66" fmla="*/ 81 w 225"/>
                <a:gd name="T67" fmla="*/ 160 h 176"/>
                <a:gd name="T68" fmla="*/ 63 w 225"/>
                <a:gd name="T69" fmla="*/ 151 h 176"/>
                <a:gd name="T70" fmla="*/ 46 w 225"/>
                <a:gd name="T71" fmla="*/ 138 h 176"/>
                <a:gd name="T72" fmla="*/ 32 w 225"/>
                <a:gd name="T73" fmla="*/ 121 h 176"/>
                <a:gd name="T74" fmla="*/ 21 w 225"/>
                <a:gd name="T75" fmla="*/ 101 h 176"/>
                <a:gd name="T76" fmla="*/ 13 w 225"/>
                <a:gd name="T77" fmla="*/ 79 h 176"/>
                <a:gd name="T78" fmla="*/ 9 w 225"/>
                <a:gd name="T79" fmla="*/ 55 h 176"/>
                <a:gd name="T80" fmla="*/ 9 w 225"/>
                <a:gd name="T81" fmla="*/ 36 h 176"/>
                <a:gd name="T82" fmla="*/ 10 w 225"/>
                <a:gd name="T83" fmla="*/ 25 h 176"/>
                <a:gd name="T84" fmla="*/ 11 w 225"/>
                <a:gd name="T85" fmla="*/ 15 h 176"/>
                <a:gd name="T86" fmla="*/ 13 w 225"/>
                <a:gd name="T87" fmla="*/ 5 h 176"/>
                <a:gd name="T88" fmla="*/ 13 w 225"/>
                <a:gd name="T89" fmla="*/ 2 h 176"/>
                <a:gd name="T90" fmla="*/ 9 w 225"/>
                <a:gd name="T91" fmla="*/ 7 h 176"/>
                <a:gd name="T92" fmla="*/ 6 w 225"/>
                <a:gd name="T93" fmla="*/ 11 h 176"/>
                <a:gd name="T94" fmla="*/ 3 w 225"/>
                <a:gd name="T95" fmla="*/ 1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5" h="176">
                  <a:moveTo>
                    <a:pt x="1" y="18"/>
                  </a:moveTo>
                  <a:lnTo>
                    <a:pt x="1" y="21"/>
                  </a:lnTo>
                  <a:lnTo>
                    <a:pt x="1" y="24"/>
                  </a:lnTo>
                  <a:lnTo>
                    <a:pt x="0" y="27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0" y="42"/>
                  </a:lnTo>
                  <a:lnTo>
                    <a:pt x="0" y="55"/>
                  </a:lnTo>
                  <a:lnTo>
                    <a:pt x="2" y="69"/>
                  </a:lnTo>
                  <a:lnTo>
                    <a:pt x="5" y="81"/>
                  </a:lnTo>
                  <a:lnTo>
                    <a:pt x="9" y="95"/>
                  </a:lnTo>
                  <a:lnTo>
                    <a:pt x="13" y="107"/>
                  </a:lnTo>
                  <a:lnTo>
                    <a:pt x="19" y="117"/>
                  </a:lnTo>
                  <a:lnTo>
                    <a:pt x="25" y="128"/>
                  </a:lnTo>
                  <a:lnTo>
                    <a:pt x="33" y="138"/>
                  </a:lnTo>
                  <a:lnTo>
                    <a:pt x="41" y="146"/>
                  </a:lnTo>
                  <a:lnTo>
                    <a:pt x="49" y="153"/>
                  </a:lnTo>
                  <a:lnTo>
                    <a:pt x="59" y="160"/>
                  </a:lnTo>
                  <a:lnTo>
                    <a:pt x="68" y="166"/>
                  </a:lnTo>
                  <a:lnTo>
                    <a:pt x="79" y="170"/>
                  </a:lnTo>
                  <a:lnTo>
                    <a:pt x="90" y="174"/>
                  </a:lnTo>
                  <a:lnTo>
                    <a:pt x="102" y="176"/>
                  </a:lnTo>
                  <a:lnTo>
                    <a:pt x="113" y="176"/>
                  </a:lnTo>
                  <a:lnTo>
                    <a:pt x="123" y="176"/>
                  </a:lnTo>
                  <a:lnTo>
                    <a:pt x="133" y="175"/>
                  </a:lnTo>
                  <a:lnTo>
                    <a:pt x="143" y="172"/>
                  </a:lnTo>
                  <a:lnTo>
                    <a:pt x="152" y="169"/>
                  </a:lnTo>
                  <a:lnTo>
                    <a:pt x="161" y="164"/>
                  </a:lnTo>
                  <a:lnTo>
                    <a:pt x="170" y="158"/>
                  </a:lnTo>
                  <a:lnTo>
                    <a:pt x="178" y="152"/>
                  </a:lnTo>
                  <a:lnTo>
                    <a:pt x="185" y="145"/>
                  </a:lnTo>
                  <a:lnTo>
                    <a:pt x="192" y="138"/>
                  </a:lnTo>
                  <a:lnTo>
                    <a:pt x="199" y="129"/>
                  </a:lnTo>
                  <a:lnTo>
                    <a:pt x="205" y="120"/>
                  </a:lnTo>
                  <a:lnTo>
                    <a:pt x="211" y="110"/>
                  </a:lnTo>
                  <a:lnTo>
                    <a:pt x="215" y="101"/>
                  </a:lnTo>
                  <a:lnTo>
                    <a:pt x="219" y="90"/>
                  </a:lnTo>
                  <a:lnTo>
                    <a:pt x="222" y="79"/>
                  </a:lnTo>
                  <a:lnTo>
                    <a:pt x="225" y="67"/>
                  </a:lnTo>
                  <a:lnTo>
                    <a:pt x="224" y="63"/>
                  </a:lnTo>
                  <a:lnTo>
                    <a:pt x="223" y="61"/>
                  </a:lnTo>
                  <a:lnTo>
                    <a:pt x="222" y="59"/>
                  </a:lnTo>
                  <a:lnTo>
                    <a:pt x="221" y="55"/>
                  </a:lnTo>
                  <a:lnTo>
                    <a:pt x="221" y="53"/>
                  </a:lnTo>
                  <a:lnTo>
                    <a:pt x="220" y="49"/>
                  </a:lnTo>
                  <a:lnTo>
                    <a:pt x="219" y="47"/>
                  </a:lnTo>
                  <a:lnTo>
                    <a:pt x="218" y="44"/>
                  </a:lnTo>
                  <a:lnTo>
                    <a:pt x="217" y="56"/>
                  </a:lnTo>
                  <a:lnTo>
                    <a:pt x="215" y="68"/>
                  </a:lnTo>
                  <a:lnTo>
                    <a:pt x="212" y="80"/>
                  </a:lnTo>
                  <a:lnTo>
                    <a:pt x="209" y="91"/>
                  </a:lnTo>
                  <a:lnTo>
                    <a:pt x="203" y="102"/>
                  </a:lnTo>
                  <a:lnTo>
                    <a:pt x="198" y="113"/>
                  </a:lnTo>
                  <a:lnTo>
                    <a:pt x="192" y="122"/>
                  </a:lnTo>
                  <a:lnTo>
                    <a:pt x="186" y="130"/>
                  </a:lnTo>
                  <a:lnTo>
                    <a:pt x="178" y="138"/>
                  </a:lnTo>
                  <a:lnTo>
                    <a:pt x="170" y="145"/>
                  </a:lnTo>
                  <a:lnTo>
                    <a:pt x="162" y="151"/>
                  </a:lnTo>
                  <a:lnTo>
                    <a:pt x="153" y="157"/>
                  </a:lnTo>
                  <a:lnTo>
                    <a:pt x="144" y="160"/>
                  </a:lnTo>
                  <a:lnTo>
                    <a:pt x="134" y="163"/>
                  </a:lnTo>
                  <a:lnTo>
                    <a:pt x="124" y="165"/>
                  </a:lnTo>
                  <a:lnTo>
                    <a:pt x="113" y="165"/>
                  </a:lnTo>
                  <a:lnTo>
                    <a:pt x="103" y="165"/>
                  </a:lnTo>
                  <a:lnTo>
                    <a:pt x="92" y="163"/>
                  </a:lnTo>
                  <a:lnTo>
                    <a:pt x="81" y="160"/>
                  </a:lnTo>
                  <a:lnTo>
                    <a:pt x="72" y="156"/>
                  </a:lnTo>
                  <a:lnTo>
                    <a:pt x="63" y="151"/>
                  </a:lnTo>
                  <a:lnTo>
                    <a:pt x="54" y="145"/>
                  </a:lnTo>
                  <a:lnTo>
                    <a:pt x="46" y="138"/>
                  </a:lnTo>
                  <a:lnTo>
                    <a:pt x="39" y="129"/>
                  </a:lnTo>
                  <a:lnTo>
                    <a:pt x="32" y="121"/>
                  </a:lnTo>
                  <a:lnTo>
                    <a:pt x="26" y="111"/>
                  </a:lnTo>
                  <a:lnTo>
                    <a:pt x="21" y="101"/>
                  </a:lnTo>
                  <a:lnTo>
                    <a:pt x="17" y="90"/>
                  </a:lnTo>
                  <a:lnTo>
                    <a:pt x="13" y="79"/>
                  </a:lnTo>
                  <a:lnTo>
                    <a:pt x="11" y="67"/>
                  </a:lnTo>
                  <a:lnTo>
                    <a:pt x="9" y="55"/>
                  </a:lnTo>
                  <a:lnTo>
                    <a:pt x="9" y="42"/>
                  </a:lnTo>
                  <a:lnTo>
                    <a:pt x="9" y="36"/>
                  </a:lnTo>
                  <a:lnTo>
                    <a:pt x="9" y="31"/>
                  </a:lnTo>
                  <a:lnTo>
                    <a:pt x="10" y="25"/>
                  </a:lnTo>
                  <a:lnTo>
                    <a:pt x="10" y="20"/>
                  </a:lnTo>
                  <a:lnTo>
                    <a:pt x="11" y="15"/>
                  </a:lnTo>
                  <a:lnTo>
                    <a:pt x="12" y="9"/>
                  </a:lnTo>
                  <a:lnTo>
                    <a:pt x="13" y="5"/>
                  </a:lnTo>
                  <a:lnTo>
                    <a:pt x="15" y="0"/>
                  </a:lnTo>
                  <a:lnTo>
                    <a:pt x="13" y="2"/>
                  </a:lnTo>
                  <a:lnTo>
                    <a:pt x="11" y="5"/>
                  </a:lnTo>
                  <a:lnTo>
                    <a:pt x="9" y="7"/>
                  </a:lnTo>
                  <a:lnTo>
                    <a:pt x="8" y="8"/>
                  </a:lnTo>
                  <a:lnTo>
                    <a:pt x="6" y="11"/>
                  </a:lnTo>
                  <a:lnTo>
                    <a:pt x="5" y="13"/>
                  </a:lnTo>
                  <a:lnTo>
                    <a:pt x="3" y="15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F5C6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61" name="Freeform 24"/>
            <p:cNvSpPr>
              <a:spLocks/>
            </p:cNvSpPr>
            <p:nvPr/>
          </p:nvSpPr>
          <p:spPr bwMode="auto">
            <a:xfrm>
              <a:off x="1140" y="2651"/>
              <a:ext cx="43" cy="30"/>
            </a:xfrm>
            <a:custGeom>
              <a:avLst/>
              <a:gdLst>
                <a:gd name="T0" fmla="*/ 3 w 217"/>
                <a:gd name="T1" fmla="*/ 22 h 180"/>
                <a:gd name="T2" fmla="*/ 2 w 217"/>
                <a:gd name="T3" fmla="*/ 30 h 180"/>
                <a:gd name="T4" fmla="*/ 1 w 217"/>
                <a:gd name="T5" fmla="*/ 38 h 180"/>
                <a:gd name="T6" fmla="*/ 0 w 217"/>
                <a:gd name="T7" fmla="*/ 46 h 180"/>
                <a:gd name="T8" fmla="*/ 1 w 217"/>
                <a:gd name="T9" fmla="*/ 64 h 180"/>
                <a:gd name="T10" fmla="*/ 5 w 217"/>
                <a:gd name="T11" fmla="*/ 89 h 180"/>
                <a:gd name="T12" fmla="*/ 13 w 217"/>
                <a:gd name="T13" fmla="*/ 112 h 180"/>
                <a:gd name="T14" fmla="*/ 25 w 217"/>
                <a:gd name="T15" fmla="*/ 133 h 180"/>
                <a:gd name="T16" fmla="*/ 39 w 217"/>
                <a:gd name="T17" fmla="*/ 150 h 180"/>
                <a:gd name="T18" fmla="*/ 57 w 217"/>
                <a:gd name="T19" fmla="*/ 165 h 180"/>
                <a:gd name="T20" fmla="*/ 76 w 217"/>
                <a:gd name="T21" fmla="*/ 174 h 180"/>
                <a:gd name="T22" fmla="*/ 98 w 217"/>
                <a:gd name="T23" fmla="*/ 179 h 180"/>
                <a:gd name="T24" fmla="*/ 119 w 217"/>
                <a:gd name="T25" fmla="*/ 179 h 180"/>
                <a:gd name="T26" fmla="*/ 139 w 217"/>
                <a:gd name="T27" fmla="*/ 175 h 180"/>
                <a:gd name="T28" fmla="*/ 158 w 217"/>
                <a:gd name="T29" fmla="*/ 167 h 180"/>
                <a:gd name="T30" fmla="*/ 174 w 217"/>
                <a:gd name="T31" fmla="*/ 154 h 180"/>
                <a:gd name="T32" fmla="*/ 188 w 217"/>
                <a:gd name="T33" fmla="*/ 138 h 180"/>
                <a:gd name="T34" fmla="*/ 200 w 217"/>
                <a:gd name="T35" fmla="*/ 120 h 180"/>
                <a:gd name="T36" fmla="*/ 210 w 217"/>
                <a:gd name="T37" fmla="*/ 99 h 180"/>
                <a:gd name="T38" fmla="*/ 216 w 217"/>
                <a:gd name="T39" fmla="*/ 76 h 180"/>
                <a:gd name="T40" fmla="*/ 217 w 217"/>
                <a:gd name="T41" fmla="*/ 62 h 180"/>
                <a:gd name="T42" fmla="*/ 215 w 217"/>
                <a:gd name="T43" fmla="*/ 56 h 180"/>
                <a:gd name="T44" fmla="*/ 212 w 217"/>
                <a:gd name="T45" fmla="*/ 50 h 180"/>
                <a:gd name="T46" fmla="*/ 210 w 217"/>
                <a:gd name="T47" fmla="*/ 45 h 180"/>
                <a:gd name="T48" fmla="*/ 209 w 217"/>
                <a:gd name="T49" fmla="*/ 44 h 180"/>
                <a:gd name="T50" fmla="*/ 209 w 217"/>
                <a:gd name="T51" fmla="*/ 45 h 180"/>
                <a:gd name="T52" fmla="*/ 209 w 217"/>
                <a:gd name="T53" fmla="*/ 47 h 180"/>
                <a:gd name="T54" fmla="*/ 209 w 217"/>
                <a:gd name="T55" fmla="*/ 50 h 180"/>
                <a:gd name="T56" fmla="*/ 209 w 217"/>
                <a:gd name="T57" fmla="*/ 63 h 180"/>
                <a:gd name="T58" fmla="*/ 205 w 217"/>
                <a:gd name="T59" fmla="*/ 86 h 180"/>
                <a:gd name="T60" fmla="*/ 196 w 217"/>
                <a:gd name="T61" fmla="*/ 107 h 180"/>
                <a:gd name="T62" fmla="*/ 185 w 217"/>
                <a:gd name="T63" fmla="*/ 126 h 180"/>
                <a:gd name="T64" fmla="*/ 172 w 217"/>
                <a:gd name="T65" fmla="*/ 142 h 180"/>
                <a:gd name="T66" fmla="*/ 156 w 217"/>
                <a:gd name="T67" fmla="*/ 155 h 180"/>
                <a:gd name="T68" fmla="*/ 139 w 217"/>
                <a:gd name="T69" fmla="*/ 165 h 180"/>
                <a:gd name="T70" fmla="*/ 119 w 217"/>
                <a:gd name="T71" fmla="*/ 168 h 180"/>
                <a:gd name="T72" fmla="*/ 99 w 217"/>
                <a:gd name="T73" fmla="*/ 168 h 180"/>
                <a:gd name="T74" fmla="*/ 79 w 217"/>
                <a:gd name="T75" fmla="*/ 165 h 180"/>
                <a:gd name="T76" fmla="*/ 61 w 217"/>
                <a:gd name="T77" fmla="*/ 155 h 180"/>
                <a:gd name="T78" fmla="*/ 45 w 217"/>
                <a:gd name="T79" fmla="*/ 142 h 180"/>
                <a:gd name="T80" fmla="*/ 32 w 217"/>
                <a:gd name="T81" fmla="*/ 126 h 180"/>
                <a:gd name="T82" fmla="*/ 21 w 217"/>
                <a:gd name="T83" fmla="*/ 107 h 180"/>
                <a:gd name="T84" fmla="*/ 14 w 217"/>
                <a:gd name="T85" fmla="*/ 86 h 180"/>
                <a:gd name="T86" fmla="*/ 10 w 217"/>
                <a:gd name="T87" fmla="*/ 63 h 180"/>
                <a:gd name="T88" fmla="*/ 9 w 217"/>
                <a:gd name="T89" fmla="*/ 44 h 180"/>
                <a:gd name="T90" fmla="*/ 11 w 217"/>
                <a:gd name="T91" fmla="*/ 32 h 180"/>
                <a:gd name="T92" fmla="*/ 13 w 217"/>
                <a:gd name="T93" fmla="*/ 18 h 180"/>
                <a:gd name="T94" fmla="*/ 16 w 217"/>
                <a:gd name="T95" fmla="*/ 6 h 180"/>
                <a:gd name="T96" fmla="*/ 16 w 217"/>
                <a:gd name="T97" fmla="*/ 3 h 180"/>
                <a:gd name="T98" fmla="*/ 13 w 217"/>
                <a:gd name="T99" fmla="*/ 6 h 180"/>
                <a:gd name="T100" fmla="*/ 9 w 217"/>
                <a:gd name="T101" fmla="*/ 11 h 180"/>
                <a:gd name="T102" fmla="*/ 5 w 217"/>
                <a:gd name="T103" fmla="*/ 16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7" h="180">
                  <a:moveTo>
                    <a:pt x="4" y="18"/>
                  </a:moveTo>
                  <a:lnTo>
                    <a:pt x="3" y="22"/>
                  </a:lnTo>
                  <a:lnTo>
                    <a:pt x="2" y="26"/>
                  </a:lnTo>
                  <a:lnTo>
                    <a:pt x="2" y="30"/>
                  </a:lnTo>
                  <a:lnTo>
                    <a:pt x="1" y="34"/>
                  </a:lnTo>
                  <a:lnTo>
                    <a:pt x="1" y="38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0" y="51"/>
                  </a:lnTo>
                  <a:lnTo>
                    <a:pt x="1" y="64"/>
                  </a:lnTo>
                  <a:lnTo>
                    <a:pt x="2" y="77"/>
                  </a:lnTo>
                  <a:lnTo>
                    <a:pt x="5" y="89"/>
                  </a:lnTo>
                  <a:lnTo>
                    <a:pt x="9" y="101"/>
                  </a:lnTo>
                  <a:lnTo>
                    <a:pt x="13" y="112"/>
                  </a:lnTo>
                  <a:lnTo>
                    <a:pt x="19" y="123"/>
                  </a:lnTo>
                  <a:lnTo>
                    <a:pt x="25" y="133"/>
                  </a:lnTo>
                  <a:lnTo>
                    <a:pt x="32" y="142"/>
                  </a:lnTo>
                  <a:lnTo>
                    <a:pt x="39" y="150"/>
                  </a:lnTo>
                  <a:lnTo>
                    <a:pt x="48" y="159"/>
                  </a:lnTo>
                  <a:lnTo>
                    <a:pt x="57" y="165"/>
                  </a:lnTo>
                  <a:lnTo>
                    <a:pt x="66" y="171"/>
                  </a:lnTo>
                  <a:lnTo>
                    <a:pt x="76" y="174"/>
                  </a:lnTo>
                  <a:lnTo>
                    <a:pt x="87" y="178"/>
                  </a:lnTo>
                  <a:lnTo>
                    <a:pt x="98" y="179"/>
                  </a:lnTo>
                  <a:lnTo>
                    <a:pt x="109" y="180"/>
                  </a:lnTo>
                  <a:lnTo>
                    <a:pt x="119" y="179"/>
                  </a:lnTo>
                  <a:lnTo>
                    <a:pt x="130" y="178"/>
                  </a:lnTo>
                  <a:lnTo>
                    <a:pt x="139" y="175"/>
                  </a:lnTo>
                  <a:lnTo>
                    <a:pt x="149" y="172"/>
                  </a:lnTo>
                  <a:lnTo>
                    <a:pt x="158" y="167"/>
                  </a:lnTo>
                  <a:lnTo>
                    <a:pt x="166" y="161"/>
                  </a:lnTo>
                  <a:lnTo>
                    <a:pt x="174" y="154"/>
                  </a:lnTo>
                  <a:lnTo>
                    <a:pt x="182" y="147"/>
                  </a:lnTo>
                  <a:lnTo>
                    <a:pt x="188" y="138"/>
                  </a:lnTo>
                  <a:lnTo>
                    <a:pt x="195" y="130"/>
                  </a:lnTo>
                  <a:lnTo>
                    <a:pt x="200" y="120"/>
                  </a:lnTo>
                  <a:lnTo>
                    <a:pt x="206" y="110"/>
                  </a:lnTo>
                  <a:lnTo>
                    <a:pt x="210" y="99"/>
                  </a:lnTo>
                  <a:lnTo>
                    <a:pt x="214" y="88"/>
                  </a:lnTo>
                  <a:lnTo>
                    <a:pt x="216" y="76"/>
                  </a:lnTo>
                  <a:lnTo>
                    <a:pt x="217" y="64"/>
                  </a:lnTo>
                  <a:lnTo>
                    <a:pt x="217" y="62"/>
                  </a:lnTo>
                  <a:lnTo>
                    <a:pt x="216" y="58"/>
                  </a:lnTo>
                  <a:lnTo>
                    <a:pt x="215" y="56"/>
                  </a:lnTo>
                  <a:lnTo>
                    <a:pt x="214" y="53"/>
                  </a:lnTo>
                  <a:lnTo>
                    <a:pt x="212" y="50"/>
                  </a:lnTo>
                  <a:lnTo>
                    <a:pt x="211" y="47"/>
                  </a:lnTo>
                  <a:lnTo>
                    <a:pt x="210" y="45"/>
                  </a:lnTo>
                  <a:lnTo>
                    <a:pt x="209" y="42"/>
                  </a:lnTo>
                  <a:lnTo>
                    <a:pt x="209" y="44"/>
                  </a:lnTo>
                  <a:lnTo>
                    <a:pt x="209" y="44"/>
                  </a:lnTo>
                  <a:lnTo>
                    <a:pt x="209" y="45"/>
                  </a:lnTo>
                  <a:lnTo>
                    <a:pt x="209" y="46"/>
                  </a:lnTo>
                  <a:lnTo>
                    <a:pt x="209" y="47"/>
                  </a:lnTo>
                  <a:lnTo>
                    <a:pt x="209" y="48"/>
                  </a:lnTo>
                  <a:lnTo>
                    <a:pt x="209" y="50"/>
                  </a:lnTo>
                  <a:lnTo>
                    <a:pt x="209" y="51"/>
                  </a:lnTo>
                  <a:lnTo>
                    <a:pt x="209" y="63"/>
                  </a:lnTo>
                  <a:lnTo>
                    <a:pt x="207" y="75"/>
                  </a:lnTo>
                  <a:lnTo>
                    <a:pt x="205" y="86"/>
                  </a:lnTo>
                  <a:lnTo>
                    <a:pt x="200" y="98"/>
                  </a:lnTo>
                  <a:lnTo>
                    <a:pt x="196" y="107"/>
                  </a:lnTo>
                  <a:lnTo>
                    <a:pt x="191" y="117"/>
                  </a:lnTo>
                  <a:lnTo>
                    <a:pt x="185" y="126"/>
                  </a:lnTo>
                  <a:lnTo>
                    <a:pt x="179" y="135"/>
                  </a:lnTo>
                  <a:lnTo>
                    <a:pt x="172" y="142"/>
                  </a:lnTo>
                  <a:lnTo>
                    <a:pt x="164" y="149"/>
                  </a:lnTo>
                  <a:lnTo>
                    <a:pt x="156" y="155"/>
                  </a:lnTo>
                  <a:lnTo>
                    <a:pt x="148" y="160"/>
                  </a:lnTo>
                  <a:lnTo>
                    <a:pt x="139" y="165"/>
                  </a:lnTo>
                  <a:lnTo>
                    <a:pt x="129" y="167"/>
                  </a:lnTo>
                  <a:lnTo>
                    <a:pt x="119" y="168"/>
                  </a:lnTo>
                  <a:lnTo>
                    <a:pt x="109" y="169"/>
                  </a:lnTo>
                  <a:lnTo>
                    <a:pt x="99" y="168"/>
                  </a:lnTo>
                  <a:lnTo>
                    <a:pt x="89" y="167"/>
                  </a:lnTo>
                  <a:lnTo>
                    <a:pt x="79" y="165"/>
                  </a:lnTo>
                  <a:lnTo>
                    <a:pt x="70" y="160"/>
                  </a:lnTo>
                  <a:lnTo>
                    <a:pt x="61" y="155"/>
                  </a:lnTo>
                  <a:lnTo>
                    <a:pt x="53" y="149"/>
                  </a:lnTo>
                  <a:lnTo>
                    <a:pt x="45" y="142"/>
                  </a:lnTo>
                  <a:lnTo>
                    <a:pt x="38" y="135"/>
                  </a:lnTo>
                  <a:lnTo>
                    <a:pt x="32" y="126"/>
                  </a:lnTo>
                  <a:lnTo>
                    <a:pt x="26" y="117"/>
                  </a:lnTo>
                  <a:lnTo>
                    <a:pt x="21" y="107"/>
                  </a:lnTo>
                  <a:lnTo>
                    <a:pt x="17" y="98"/>
                  </a:lnTo>
                  <a:lnTo>
                    <a:pt x="14" y="86"/>
                  </a:lnTo>
                  <a:lnTo>
                    <a:pt x="11" y="75"/>
                  </a:lnTo>
                  <a:lnTo>
                    <a:pt x="10" y="63"/>
                  </a:lnTo>
                  <a:lnTo>
                    <a:pt x="9" y="51"/>
                  </a:lnTo>
                  <a:lnTo>
                    <a:pt x="9" y="44"/>
                  </a:lnTo>
                  <a:lnTo>
                    <a:pt x="10" y="38"/>
                  </a:lnTo>
                  <a:lnTo>
                    <a:pt x="11" y="32"/>
                  </a:lnTo>
                  <a:lnTo>
                    <a:pt x="12" y="24"/>
                  </a:lnTo>
                  <a:lnTo>
                    <a:pt x="13" y="18"/>
                  </a:lnTo>
                  <a:lnTo>
                    <a:pt x="14" y="12"/>
                  </a:lnTo>
                  <a:lnTo>
                    <a:pt x="16" y="6"/>
                  </a:lnTo>
                  <a:lnTo>
                    <a:pt x="18" y="0"/>
                  </a:lnTo>
                  <a:lnTo>
                    <a:pt x="16" y="3"/>
                  </a:lnTo>
                  <a:lnTo>
                    <a:pt x="15" y="5"/>
                  </a:lnTo>
                  <a:lnTo>
                    <a:pt x="13" y="6"/>
                  </a:lnTo>
                  <a:lnTo>
                    <a:pt x="11" y="9"/>
                  </a:lnTo>
                  <a:lnTo>
                    <a:pt x="9" y="11"/>
                  </a:lnTo>
                  <a:lnTo>
                    <a:pt x="7" y="14"/>
                  </a:lnTo>
                  <a:lnTo>
                    <a:pt x="5" y="16"/>
                  </a:lnTo>
                  <a:lnTo>
                    <a:pt x="4" y="18"/>
                  </a:lnTo>
                  <a:close/>
                </a:path>
              </a:pathLst>
            </a:custGeom>
            <a:solidFill>
              <a:srgbClr val="F6C9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62" name="Freeform 25"/>
            <p:cNvSpPr>
              <a:spLocks/>
            </p:cNvSpPr>
            <p:nvPr/>
          </p:nvSpPr>
          <p:spPr bwMode="auto">
            <a:xfrm>
              <a:off x="1141" y="2650"/>
              <a:ext cx="42" cy="30"/>
            </a:xfrm>
            <a:custGeom>
              <a:avLst/>
              <a:gdLst>
                <a:gd name="T0" fmla="*/ 4 w 209"/>
                <a:gd name="T1" fmla="*/ 21 h 181"/>
                <a:gd name="T2" fmla="*/ 2 w 209"/>
                <a:gd name="T3" fmla="*/ 31 h 181"/>
                <a:gd name="T4" fmla="*/ 1 w 209"/>
                <a:gd name="T5" fmla="*/ 41 h 181"/>
                <a:gd name="T6" fmla="*/ 0 w 209"/>
                <a:gd name="T7" fmla="*/ 52 h 181"/>
                <a:gd name="T8" fmla="*/ 0 w 209"/>
                <a:gd name="T9" fmla="*/ 71 h 181"/>
                <a:gd name="T10" fmla="*/ 4 w 209"/>
                <a:gd name="T11" fmla="*/ 95 h 181"/>
                <a:gd name="T12" fmla="*/ 12 w 209"/>
                <a:gd name="T13" fmla="*/ 117 h 181"/>
                <a:gd name="T14" fmla="*/ 23 w 209"/>
                <a:gd name="T15" fmla="*/ 137 h 181"/>
                <a:gd name="T16" fmla="*/ 37 w 209"/>
                <a:gd name="T17" fmla="*/ 154 h 181"/>
                <a:gd name="T18" fmla="*/ 54 w 209"/>
                <a:gd name="T19" fmla="*/ 167 h 181"/>
                <a:gd name="T20" fmla="*/ 72 w 209"/>
                <a:gd name="T21" fmla="*/ 176 h 181"/>
                <a:gd name="T22" fmla="*/ 94 w 209"/>
                <a:gd name="T23" fmla="*/ 181 h 181"/>
                <a:gd name="T24" fmla="*/ 115 w 209"/>
                <a:gd name="T25" fmla="*/ 181 h 181"/>
                <a:gd name="T26" fmla="*/ 135 w 209"/>
                <a:gd name="T27" fmla="*/ 176 h 181"/>
                <a:gd name="T28" fmla="*/ 153 w 209"/>
                <a:gd name="T29" fmla="*/ 167 h 181"/>
                <a:gd name="T30" fmla="*/ 169 w 209"/>
                <a:gd name="T31" fmla="*/ 154 h 181"/>
                <a:gd name="T32" fmla="*/ 183 w 209"/>
                <a:gd name="T33" fmla="*/ 138 h 181"/>
                <a:gd name="T34" fmla="*/ 194 w 209"/>
                <a:gd name="T35" fmla="*/ 118 h 181"/>
                <a:gd name="T36" fmla="*/ 203 w 209"/>
                <a:gd name="T37" fmla="*/ 96 h 181"/>
                <a:gd name="T38" fmla="*/ 208 w 209"/>
                <a:gd name="T39" fmla="*/ 72 h 181"/>
                <a:gd name="T40" fmla="*/ 207 w 209"/>
                <a:gd name="T41" fmla="*/ 57 h 181"/>
                <a:gd name="T42" fmla="*/ 205 w 209"/>
                <a:gd name="T43" fmla="*/ 52 h 181"/>
                <a:gd name="T44" fmla="*/ 202 w 209"/>
                <a:gd name="T45" fmla="*/ 46 h 181"/>
                <a:gd name="T46" fmla="*/ 200 w 209"/>
                <a:gd name="T47" fmla="*/ 41 h 181"/>
                <a:gd name="T48" fmla="*/ 197 w 209"/>
                <a:gd name="T49" fmla="*/ 41 h 181"/>
                <a:gd name="T50" fmla="*/ 198 w 209"/>
                <a:gd name="T51" fmla="*/ 46 h 181"/>
                <a:gd name="T52" fmla="*/ 198 w 209"/>
                <a:gd name="T53" fmla="*/ 51 h 181"/>
                <a:gd name="T54" fmla="*/ 200 w 209"/>
                <a:gd name="T55" fmla="*/ 55 h 181"/>
                <a:gd name="T56" fmla="*/ 198 w 209"/>
                <a:gd name="T57" fmla="*/ 70 h 181"/>
                <a:gd name="T58" fmla="*/ 194 w 209"/>
                <a:gd name="T59" fmla="*/ 91 h 181"/>
                <a:gd name="T60" fmla="*/ 187 w 209"/>
                <a:gd name="T61" fmla="*/ 112 h 181"/>
                <a:gd name="T62" fmla="*/ 177 w 209"/>
                <a:gd name="T63" fmla="*/ 130 h 181"/>
                <a:gd name="T64" fmla="*/ 164 w 209"/>
                <a:gd name="T65" fmla="*/ 145 h 181"/>
                <a:gd name="T66" fmla="*/ 149 w 209"/>
                <a:gd name="T67" fmla="*/ 157 h 181"/>
                <a:gd name="T68" fmla="*/ 132 w 209"/>
                <a:gd name="T69" fmla="*/ 166 h 181"/>
                <a:gd name="T70" fmla="*/ 114 w 209"/>
                <a:gd name="T71" fmla="*/ 170 h 181"/>
                <a:gd name="T72" fmla="*/ 94 w 209"/>
                <a:gd name="T73" fmla="*/ 170 h 181"/>
                <a:gd name="T74" fmla="*/ 76 w 209"/>
                <a:gd name="T75" fmla="*/ 166 h 181"/>
                <a:gd name="T76" fmla="*/ 58 w 209"/>
                <a:gd name="T77" fmla="*/ 157 h 181"/>
                <a:gd name="T78" fmla="*/ 43 w 209"/>
                <a:gd name="T79" fmla="*/ 145 h 181"/>
                <a:gd name="T80" fmla="*/ 30 w 209"/>
                <a:gd name="T81" fmla="*/ 130 h 181"/>
                <a:gd name="T82" fmla="*/ 20 w 209"/>
                <a:gd name="T83" fmla="*/ 112 h 181"/>
                <a:gd name="T84" fmla="*/ 13 w 209"/>
                <a:gd name="T85" fmla="*/ 91 h 181"/>
                <a:gd name="T86" fmla="*/ 9 w 209"/>
                <a:gd name="T87" fmla="*/ 70 h 181"/>
                <a:gd name="T88" fmla="*/ 9 w 209"/>
                <a:gd name="T89" fmla="*/ 49 h 181"/>
                <a:gd name="T90" fmla="*/ 11 w 209"/>
                <a:gd name="T91" fmla="*/ 35 h 181"/>
                <a:gd name="T92" fmla="*/ 14 w 209"/>
                <a:gd name="T93" fmla="*/ 21 h 181"/>
                <a:gd name="T94" fmla="*/ 19 w 209"/>
                <a:gd name="T95" fmla="*/ 6 h 181"/>
                <a:gd name="T96" fmla="*/ 20 w 209"/>
                <a:gd name="T97" fmla="*/ 1 h 181"/>
                <a:gd name="T98" fmla="*/ 16 w 209"/>
                <a:gd name="T99" fmla="*/ 6 h 181"/>
                <a:gd name="T100" fmla="*/ 12 w 209"/>
                <a:gd name="T101" fmla="*/ 10 h 181"/>
                <a:gd name="T102" fmla="*/ 8 w 209"/>
                <a:gd name="T103" fmla="*/ 1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9" h="181">
                  <a:moveTo>
                    <a:pt x="6" y="16"/>
                  </a:moveTo>
                  <a:lnTo>
                    <a:pt x="4" y="21"/>
                  </a:lnTo>
                  <a:lnTo>
                    <a:pt x="3" y="25"/>
                  </a:lnTo>
                  <a:lnTo>
                    <a:pt x="2" y="31"/>
                  </a:lnTo>
                  <a:lnTo>
                    <a:pt x="1" y="36"/>
                  </a:lnTo>
                  <a:lnTo>
                    <a:pt x="1" y="41"/>
                  </a:lnTo>
                  <a:lnTo>
                    <a:pt x="0" y="47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0" y="71"/>
                  </a:lnTo>
                  <a:lnTo>
                    <a:pt x="2" y="83"/>
                  </a:lnTo>
                  <a:lnTo>
                    <a:pt x="4" y="95"/>
                  </a:lnTo>
                  <a:lnTo>
                    <a:pt x="8" y="106"/>
                  </a:lnTo>
                  <a:lnTo>
                    <a:pt x="12" y="117"/>
                  </a:lnTo>
                  <a:lnTo>
                    <a:pt x="17" y="127"/>
                  </a:lnTo>
                  <a:lnTo>
                    <a:pt x="23" y="137"/>
                  </a:lnTo>
                  <a:lnTo>
                    <a:pt x="30" y="145"/>
                  </a:lnTo>
                  <a:lnTo>
                    <a:pt x="37" y="154"/>
                  </a:lnTo>
                  <a:lnTo>
                    <a:pt x="45" y="161"/>
                  </a:lnTo>
                  <a:lnTo>
                    <a:pt x="54" y="167"/>
                  </a:lnTo>
                  <a:lnTo>
                    <a:pt x="63" y="172"/>
                  </a:lnTo>
                  <a:lnTo>
                    <a:pt x="72" y="176"/>
                  </a:lnTo>
                  <a:lnTo>
                    <a:pt x="83" y="179"/>
                  </a:lnTo>
                  <a:lnTo>
                    <a:pt x="94" y="181"/>
                  </a:lnTo>
                  <a:lnTo>
                    <a:pt x="104" y="181"/>
                  </a:lnTo>
                  <a:lnTo>
                    <a:pt x="115" y="181"/>
                  </a:lnTo>
                  <a:lnTo>
                    <a:pt x="125" y="179"/>
                  </a:lnTo>
                  <a:lnTo>
                    <a:pt x="135" y="176"/>
                  </a:lnTo>
                  <a:lnTo>
                    <a:pt x="144" y="173"/>
                  </a:lnTo>
                  <a:lnTo>
                    <a:pt x="153" y="167"/>
                  </a:lnTo>
                  <a:lnTo>
                    <a:pt x="161" y="161"/>
                  </a:lnTo>
                  <a:lnTo>
                    <a:pt x="169" y="154"/>
                  </a:lnTo>
                  <a:lnTo>
                    <a:pt x="177" y="146"/>
                  </a:lnTo>
                  <a:lnTo>
                    <a:pt x="183" y="138"/>
                  </a:lnTo>
                  <a:lnTo>
                    <a:pt x="189" y="129"/>
                  </a:lnTo>
                  <a:lnTo>
                    <a:pt x="194" y="118"/>
                  </a:lnTo>
                  <a:lnTo>
                    <a:pt x="200" y="107"/>
                  </a:lnTo>
                  <a:lnTo>
                    <a:pt x="203" y="96"/>
                  </a:lnTo>
                  <a:lnTo>
                    <a:pt x="206" y="84"/>
                  </a:lnTo>
                  <a:lnTo>
                    <a:pt x="208" y="72"/>
                  </a:lnTo>
                  <a:lnTo>
                    <a:pt x="209" y="60"/>
                  </a:lnTo>
                  <a:lnTo>
                    <a:pt x="207" y="57"/>
                  </a:lnTo>
                  <a:lnTo>
                    <a:pt x="206" y="54"/>
                  </a:lnTo>
                  <a:lnTo>
                    <a:pt x="205" y="52"/>
                  </a:lnTo>
                  <a:lnTo>
                    <a:pt x="204" y="49"/>
                  </a:lnTo>
                  <a:lnTo>
                    <a:pt x="202" y="46"/>
                  </a:lnTo>
                  <a:lnTo>
                    <a:pt x="201" y="43"/>
                  </a:lnTo>
                  <a:lnTo>
                    <a:pt x="200" y="41"/>
                  </a:lnTo>
                  <a:lnTo>
                    <a:pt x="197" y="39"/>
                  </a:lnTo>
                  <a:lnTo>
                    <a:pt x="197" y="41"/>
                  </a:lnTo>
                  <a:lnTo>
                    <a:pt x="198" y="43"/>
                  </a:lnTo>
                  <a:lnTo>
                    <a:pt x="198" y="46"/>
                  </a:lnTo>
                  <a:lnTo>
                    <a:pt x="198" y="48"/>
                  </a:lnTo>
                  <a:lnTo>
                    <a:pt x="198" y="51"/>
                  </a:lnTo>
                  <a:lnTo>
                    <a:pt x="198" y="53"/>
                  </a:lnTo>
                  <a:lnTo>
                    <a:pt x="200" y="55"/>
                  </a:lnTo>
                  <a:lnTo>
                    <a:pt x="200" y="58"/>
                  </a:lnTo>
                  <a:lnTo>
                    <a:pt x="198" y="70"/>
                  </a:lnTo>
                  <a:lnTo>
                    <a:pt x="197" y="81"/>
                  </a:lnTo>
                  <a:lnTo>
                    <a:pt x="194" y="91"/>
                  </a:lnTo>
                  <a:lnTo>
                    <a:pt x="191" y="102"/>
                  </a:lnTo>
                  <a:lnTo>
                    <a:pt x="187" y="112"/>
                  </a:lnTo>
                  <a:lnTo>
                    <a:pt x="182" y="121"/>
                  </a:lnTo>
                  <a:lnTo>
                    <a:pt x="177" y="130"/>
                  </a:lnTo>
                  <a:lnTo>
                    <a:pt x="171" y="138"/>
                  </a:lnTo>
                  <a:lnTo>
                    <a:pt x="164" y="145"/>
                  </a:lnTo>
                  <a:lnTo>
                    <a:pt x="157" y="151"/>
                  </a:lnTo>
                  <a:lnTo>
                    <a:pt x="149" y="157"/>
                  </a:lnTo>
                  <a:lnTo>
                    <a:pt x="141" y="162"/>
                  </a:lnTo>
                  <a:lnTo>
                    <a:pt x="132" y="166"/>
                  </a:lnTo>
                  <a:lnTo>
                    <a:pt x="123" y="169"/>
                  </a:lnTo>
                  <a:lnTo>
                    <a:pt x="114" y="170"/>
                  </a:lnTo>
                  <a:lnTo>
                    <a:pt x="104" y="170"/>
                  </a:lnTo>
                  <a:lnTo>
                    <a:pt x="94" y="170"/>
                  </a:lnTo>
                  <a:lnTo>
                    <a:pt x="85" y="169"/>
                  </a:lnTo>
                  <a:lnTo>
                    <a:pt x="76" y="166"/>
                  </a:lnTo>
                  <a:lnTo>
                    <a:pt x="66" y="162"/>
                  </a:lnTo>
                  <a:lnTo>
                    <a:pt x="58" y="157"/>
                  </a:lnTo>
                  <a:lnTo>
                    <a:pt x="50" y="151"/>
                  </a:lnTo>
                  <a:lnTo>
                    <a:pt x="43" y="145"/>
                  </a:lnTo>
                  <a:lnTo>
                    <a:pt x="36" y="138"/>
                  </a:lnTo>
                  <a:lnTo>
                    <a:pt x="30" y="130"/>
                  </a:lnTo>
                  <a:lnTo>
                    <a:pt x="25" y="121"/>
                  </a:lnTo>
                  <a:lnTo>
                    <a:pt x="20" y="112"/>
                  </a:lnTo>
                  <a:lnTo>
                    <a:pt x="16" y="102"/>
                  </a:lnTo>
                  <a:lnTo>
                    <a:pt x="13" y="91"/>
                  </a:lnTo>
                  <a:lnTo>
                    <a:pt x="11" y="81"/>
                  </a:lnTo>
                  <a:lnTo>
                    <a:pt x="9" y="70"/>
                  </a:lnTo>
                  <a:lnTo>
                    <a:pt x="9" y="58"/>
                  </a:lnTo>
                  <a:lnTo>
                    <a:pt x="9" y="49"/>
                  </a:lnTo>
                  <a:lnTo>
                    <a:pt x="10" y="42"/>
                  </a:lnTo>
                  <a:lnTo>
                    <a:pt x="11" y="35"/>
                  </a:lnTo>
                  <a:lnTo>
                    <a:pt x="12" y="28"/>
                  </a:lnTo>
                  <a:lnTo>
                    <a:pt x="14" y="21"/>
                  </a:lnTo>
                  <a:lnTo>
                    <a:pt x="16" y="13"/>
                  </a:lnTo>
                  <a:lnTo>
                    <a:pt x="19" y="6"/>
                  </a:lnTo>
                  <a:lnTo>
                    <a:pt x="22" y="0"/>
                  </a:lnTo>
                  <a:lnTo>
                    <a:pt x="20" y="1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4" y="7"/>
                  </a:lnTo>
                  <a:lnTo>
                    <a:pt x="12" y="10"/>
                  </a:lnTo>
                  <a:lnTo>
                    <a:pt x="10" y="12"/>
                  </a:lnTo>
                  <a:lnTo>
                    <a:pt x="8" y="13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63" name="Freeform 26"/>
            <p:cNvSpPr>
              <a:spLocks/>
            </p:cNvSpPr>
            <p:nvPr/>
          </p:nvSpPr>
          <p:spPr bwMode="auto">
            <a:xfrm>
              <a:off x="1142" y="2649"/>
              <a:ext cx="40" cy="30"/>
            </a:xfrm>
            <a:custGeom>
              <a:avLst/>
              <a:gdLst>
                <a:gd name="T0" fmla="*/ 200 w 200"/>
                <a:gd name="T1" fmla="*/ 64 h 183"/>
                <a:gd name="T2" fmla="*/ 200 w 200"/>
                <a:gd name="T3" fmla="*/ 61 h 183"/>
                <a:gd name="T4" fmla="*/ 200 w 200"/>
                <a:gd name="T5" fmla="*/ 59 h 183"/>
                <a:gd name="T6" fmla="*/ 200 w 200"/>
                <a:gd name="T7" fmla="*/ 58 h 183"/>
                <a:gd name="T8" fmla="*/ 198 w 200"/>
                <a:gd name="T9" fmla="*/ 53 h 183"/>
                <a:gd name="T10" fmla="*/ 196 w 200"/>
                <a:gd name="T11" fmla="*/ 48 h 183"/>
                <a:gd name="T12" fmla="*/ 192 w 200"/>
                <a:gd name="T13" fmla="*/ 42 h 183"/>
                <a:gd name="T14" fmla="*/ 188 w 200"/>
                <a:gd name="T15" fmla="*/ 37 h 183"/>
                <a:gd name="T16" fmla="*/ 187 w 200"/>
                <a:gd name="T17" fmla="*/ 38 h 183"/>
                <a:gd name="T18" fmla="*/ 189 w 200"/>
                <a:gd name="T19" fmla="*/ 46 h 183"/>
                <a:gd name="T20" fmla="*/ 190 w 200"/>
                <a:gd name="T21" fmla="*/ 53 h 183"/>
                <a:gd name="T22" fmla="*/ 190 w 200"/>
                <a:gd name="T23" fmla="*/ 61 h 183"/>
                <a:gd name="T24" fmla="*/ 190 w 200"/>
                <a:gd name="T25" fmla="*/ 76 h 183"/>
                <a:gd name="T26" fmla="*/ 186 w 200"/>
                <a:gd name="T27" fmla="*/ 97 h 183"/>
                <a:gd name="T28" fmla="*/ 179 w 200"/>
                <a:gd name="T29" fmla="*/ 116 h 183"/>
                <a:gd name="T30" fmla="*/ 169 w 200"/>
                <a:gd name="T31" fmla="*/ 133 h 183"/>
                <a:gd name="T32" fmla="*/ 157 w 200"/>
                <a:gd name="T33" fmla="*/ 147 h 183"/>
                <a:gd name="T34" fmla="*/ 143 w 200"/>
                <a:gd name="T35" fmla="*/ 159 h 183"/>
                <a:gd name="T36" fmla="*/ 127 w 200"/>
                <a:gd name="T37" fmla="*/ 168 h 183"/>
                <a:gd name="T38" fmla="*/ 109 w 200"/>
                <a:gd name="T39" fmla="*/ 173 h 183"/>
                <a:gd name="T40" fmla="*/ 91 w 200"/>
                <a:gd name="T41" fmla="*/ 173 h 183"/>
                <a:gd name="T42" fmla="*/ 73 w 200"/>
                <a:gd name="T43" fmla="*/ 168 h 183"/>
                <a:gd name="T44" fmla="*/ 56 w 200"/>
                <a:gd name="T45" fmla="*/ 159 h 183"/>
                <a:gd name="T46" fmla="*/ 42 w 200"/>
                <a:gd name="T47" fmla="*/ 147 h 183"/>
                <a:gd name="T48" fmla="*/ 30 w 200"/>
                <a:gd name="T49" fmla="*/ 133 h 183"/>
                <a:gd name="T50" fmla="*/ 20 w 200"/>
                <a:gd name="T51" fmla="*/ 116 h 183"/>
                <a:gd name="T52" fmla="*/ 13 w 200"/>
                <a:gd name="T53" fmla="*/ 97 h 183"/>
                <a:gd name="T54" fmla="*/ 10 w 200"/>
                <a:gd name="T55" fmla="*/ 76 h 183"/>
                <a:gd name="T56" fmla="*/ 9 w 200"/>
                <a:gd name="T57" fmla="*/ 55 h 183"/>
                <a:gd name="T58" fmla="*/ 12 w 200"/>
                <a:gd name="T59" fmla="*/ 38 h 183"/>
                <a:gd name="T60" fmla="*/ 16 w 200"/>
                <a:gd name="T61" fmla="*/ 22 h 183"/>
                <a:gd name="T62" fmla="*/ 23 w 200"/>
                <a:gd name="T63" fmla="*/ 7 h 183"/>
                <a:gd name="T64" fmla="*/ 25 w 200"/>
                <a:gd name="T65" fmla="*/ 1 h 183"/>
                <a:gd name="T66" fmla="*/ 20 w 200"/>
                <a:gd name="T67" fmla="*/ 5 h 183"/>
                <a:gd name="T68" fmla="*/ 16 w 200"/>
                <a:gd name="T69" fmla="*/ 8 h 183"/>
                <a:gd name="T70" fmla="*/ 11 w 200"/>
                <a:gd name="T71" fmla="*/ 13 h 183"/>
                <a:gd name="T72" fmla="*/ 7 w 200"/>
                <a:gd name="T73" fmla="*/ 20 h 183"/>
                <a:gd name="T74" fmla="*/ 4 w 200"/>
                <a:gd name="T75" fmla="*/ 32 h 183"/>
                <a:gd name="T76" fmla="*/ 2 w 200"/>
                <a:gd name="T77" fmla="*/ 46 h 183"/>
                <a:gd name="T78" fmla="*/ 0 w 200"/>
                <a:gd name="T79" fmla="*/ 58 h 183"/>
                <a:gd name="T80" fmla="*/ 1 w 200"/>
                <a:gd name="T81" fmla="*/ 77 h 183"/>
                <a:gd name="T82" fmla="*/ 5 w 200"/>
                <a:gd name="T83" fmla="*/ 100 h 183"/>
                <a:gd name="T84" fmla="*/ 12 w 200"/>
                <a:gd name="T85" fmla="*/ 121 h 183"/>
                <a:gd name="T86" fmla="*/ 23 w 200"/>
                <a:gd name="T87" fmla="*/ 140 h 183"/>
                <a:gd name="T88" fmla="*/ 36 w 200"/>
                <a:gd name="T89" fmla="*/ 156 h 183"/>
                <a:gd name="T90" fmla="*/ 52 w 200"/>
                <a:gd name="T91" fmla="*/ 169 h 183"/>
                <a:gd name="T92" fmla="*/ 70 w 200"/>
                <a:gd name="T93" fmla="*/ 179 h 183"/>
                <a:gd name="T94" fmla="*/ 90 w 200"/>
                <a:gd name="T95" fmla="*/ 182 h 183"/>
                <a:gd name="T96" fmla="*/ 110 w 200"/>
                <a:gd name="T97" fmla="*/ 182 h 183"/>
                <a:gd name="T98" fmla="*/ 130 w 200"/>
                <a:gd name="T99" fmla="*/ 179 h 183"/>
                <a:gd name="T100" fmla="*/ 147 w 200"/>
                <a:gd name="T101" fmla="*/ 169 h 183"/>
                <a:gd name="T102" fmla="*/ 163 w 200"/>
                <a:gd name="T103" fmla="*/ 156 h 183"/>
                <a:gd name="T104" fmla="*/ 176 w 200"/>
                <a:gd name="T105" fmla="*/ 140 h 183"/>
                <a:gd name="T106" fmla="*/ 187 w 200"/>
                <a:gd name="T107" fmla="*/ 121 h 183"/>
                <a:gd name="T108" fmla="*/ 196 w 200"/>
                <a:gd name="T109" fmla="*/ 100 h 183"/>
                <a:gd name="T110" fmla="*/ 200 w 200"/>
                <a:gd name="T111" fmla="*/ 77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00" h="183">
                  <a:moveTo>
                    <a:pt x="200" y="65"/>
                  </a:moveTo>
                  <a:lnTo>
                    <a:pt x="200" y="64"/>
                  </a:lnTo>
                  <a:lnTo>
                    <a:pt x="200" y="62"/>
                  </a:lnTo>
                  <a:lnTo>
                    <a:pt x="200" y="61"/>
                  </a:lnTo>
                  <a:lnTo>
                    <a:pt x="200" y="60"/>
                  </a:lnTo>
                  <a:lnTo>
                    <a:pt x="200" y="59"/>
                  </a:lnTo>
                  <a:lnTo>
                    <a:pt x="200" y="58"/>
                  </a:lnTo>
                  <a:lnTo>
                    <a:pt x="200" y="58"/>
                  </a:lnTo>
                  <a:lnTo>
                    <a:pt x="200" y="56"/>
                  </a:lnTo>
                  <a:lnTo>
                    <a:pt x="198" y="53"/>
                  </a:lnTo>
                  <a:lnTo>
                    <a:pt x="197" y="50"/>
                  </a:lnTo>
                  <a:lnTo>
                    <a:pt x="196" y="48"/>
                  </a:lnTo>
                  <a:lnTo>
                    <a:pt x="193" y="46"/>
                  </a:lnTo>
                  <a:lnTo>
                    <a:pt x="192" y="42"/>
                  </a:lnTo>
                  <a:lnTo>
                    <a:pt x="190" y="40"/>
                  </a:lnTo>
                  <a:lnTo>
                    <a:pt x="188" y="37"/>
                  </a:lnTo>
                  <a:lnTo>
                    <a:pt x="187" y="35"/>
                  </a:lnTo>
                  <a:lnTo>
                    <a:pt x="187" y="38"/>
                  </a:lnTo>
                  <a:lnTo>
                    <a:pt x="188" y="42"/>
                  </a:lnTo>
                  <a:lnTo>
                    <a:pt x="189" y="46"/>
                  </a:lnTo>
                  <a:lnTo>
                    <a:pt x="189" y="49"/>
                  </a:lnTo>
                  <a:lnTo>
                    <a:pt x="190" y="53"/>
                  </a:lnTo>
                  <a:lnTo>
                    <a:pt x="190" y="58"/>
                  </a:lnTo>
                  <a:lnTo>
                    <a:pt x="190" y="61"/>
                  </a:lnTo>
                  <a:lnTo>
                    <a:pt x="190" y="65"/>
                  </a:lnTo>
                  <a:lnTo>
                    <a:pt x="190" y="76"/>
                  </a:lnTo>
                  <a:lnTo>
                    <a:pt x="188" y="86"/>
                  </a:lnTo>
                  <a:lnTo>
                    <a:pt x="186" y="97"/>
                  </a:lnTo>
                  <a:lnTo>
                    <a:pt x="183" y="107"/>
                  </a:lnTo>
                  <a:lnTo>
                    <a:pt x="179" y="116"/>
                  </a:lnTo>
                  <a:lnTo>
                    <a:pt x="175" y="125"/>
                  </a:lnTo>
                  <a:lnTo>
                    <a:pt x="169" y="133"/>
                  </a:lnTo>
                  <a:lnTo>
                    <a:pt x="164" y="142"/>
                  </a:lnTo>
                  <a:lnTo>
                    <a:pt x="157" y="147"/>
                  </a:lnTo>
                  <a:lnTo>
                    <a:pt x="150" y="155"/>
                  </a:lnTo>
                  <a:lnTo>
                    <a:pt x="143" y="159"/>
                  </a:lnTo>
                  <a:lnTo>
                    <a:pt x="135" y="164"/>
                  </a:lnTo>
                  <a:lnTo>
                    <a:pt x="127" y="168"/>
                  </a:lnTo>
                  <a:lnTo>
                    <a:pt x="118" y="170"/>
                  </a:lnTo>
                  <a:lnTo>
                    <a:pt x="109" y="173"/>
                  </a:lnTo>
                  <a:lnTo>
                    <a:pt x="100" y="173"/>
                  </a:lnTo>
                  <a:lnTo>
                    <a:pt x="91" y="173"/>
                  </a:lnTo>
                  <a:lnTo>
                    <a:pt x="82" y="170"/>
                  </a:lnTo>
                  <a:lnTo>
                    <a:pt x="73" y="168"/>
                  </a:lnTo>
                  <a:lnTo>
                    <a:pt x="64" y="164"/>
                  </a:lnTo>
                  <a:lnTo>
                    <a:pt x="56" y="159"/>
                  </a:lnTo>
                  <a:lnTo>
                    <a:pt x="49" y="155"/>
                  </a:lnTo>
                  <a:lnTo>
                    <a:pt x="42" y="147"/>
                  </a:lnTo>
                  <a:lnTo>
                    <a:pt x="36" y="142"/>
                  </a:lnTo>
                  <a:lnTo>
                    <a:pt x="30" y="133"/>
                  </a:lnTo>
                  <a:lnTo>
                    <a:pt x="25" y="125"/>
                  </a:lnTo>
                  <a:lnTo>
                    <a:pt x="20" y="116"/>
                  </a:lnTo>
                  <a:lnTo>
                    <a:pt x="16" y="107"/>
                  </a:lnTo>
                  <a:lnTo>
                    <a:pt x="13" y="97"/>
                  </a:lnTo>
                  <a:lnTo>
                    <a:pt x="11" y="86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9" y="55"/>
                  </a:lnTo>
                  <a:lnTo>
                    <a:pt x="10" y="47"/>
                  </a:lnTo>
                  <a:lnTo>
                    <a:pt x="12" y="38"/>
                  </a:lnTo>
                  <a:lnTo>
                    <a:pt x="14" y="30"/>
                  </a:lnTo>
                  <a:lnTo>
                    <a:pt x="16" y="22"/>
                  </a:lnTo>
                  <a:lnTo>
                    <a:pt x="20" y="14"/>
                  </a:lnTo>
                  <a:lnTo>
                    <a:pt x="23" y="7"/>
                  </a:lnTo>
                  <a:lnTo>
                    <a:pt x="27" y="0"/>
                  </a:lnTo>
                  <a:lnTo>
                    <a:pt x="25" y="1"/>
                  </a:lnTo>
                  <a:lnTo>
                    <a:pt x="22" y="4"/>
                  </a:lnTo>
                  <a:lnTo>
                    <a:pt x="20" y="5"/>
                  </a:lnTo>
                  <a:lnTo>
                    <a:pt x="18" y="7"/>
                  </a:lnTo>
                  <a:lnTo>
                    <a:pt x="16" y="8"/>
                  </a:lnTo>
                  <a:lnTo>
                    <a:pt x="14" y="11"/>
                  </a:lnTo>
                  <a:lnTo>
                    <a:pt x="11" y="13"/>
                  </a:lnTo>
                  <a:lnTo>
                    <a:pt x="9" y="14"/>
                  </a:lnTo>
                  <a:lnTo>
                    <a:pt x="7" y="20"/>
                  </a:lnTo>
                  <a:lnTo>
                    <a:pt x="5" y="26"/>
                  </a:lnTo>
                  <a:lnTo>
                    <a:pt x="4" y="32"/>
                  </a:lnTo>
                  <a:lnTo>
                    <a:pt x="3" y="38"/>
                  </a:lnTo>
                  <a:lnTo>
                    <a:pt x="2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1" y="77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8" y="112"/>
                  </a:lnTo>
                  <a:lnTo>
                    <a:pt x="12" y="121"/>
                  </a:lnTo>
                  <a:lnTo>
                    <a:pt x="17" y="131"/>
                  </a:lnTo>
                  <a:lnTo>
                    <a:pt x="23" y="140"/>
                  </a:lnTo>
                  <a:lnTo>
                    <a:pt x="29" y="149"/>
                  </a:lnTo>
                  <a:lnTo>
                    <a:pt x="36" y="156"/>
                  </a:lnTo>
                  <a:lnTo>
                    <a:pt x="44" y="163"/>
                  </a:lnTo>
                  <a:lnTo>
                    <a:pt x="52" y="169"/>
                  </a:lnTo>
                  <a:lnTo>
                    <a:pt x="61" y="174"/>
                  </a:lnTo>
                  <a:lnTo>
                    <a:pt x="70" y="179"/>
                  </a:lnTo>
                  <a:lnTo>
                    <a:pt x="80" y="181"/>
                  </a:lnTo>
                  <a:lnTo>
                    <a:pt x="90" y="182"/>
                  </a:lnTo>
                  <a:lnTo>
                    <a:pt x="100" y="183"/>
                  </a:lnTo>
                  <a:lnTo>
                    <a:pt x="110" y="182"/>
                  </a:lnTo>
                  <a:lnTo>
                    <a:pt x="120" y="181"/>
                  </a:lnTo>
                  <a:lnTo>
                    <a:pt x="130" y="179"/>
                  </a:lnTo>
                  <a:lnTo>
                    <a:pt x="139" y="174"/>
                  </a:lnTo>
                  <a:lnTo>
                    <a:pt x="147" y="169"/>
                  </a:lnTo>
                  <a:lnTo>
                    <a:pt x="155" y="163"/>
                  </a:lnTo>
                  <a:lnTo>
                    <a:pt x="163" y="156"/>
                  </a:lnTo>
                  <a:lnTo>
                    <a:pt x="170" y="149"/>
                  </a:lnTo>
                  <a:lnTo>
                    <a:pt x="176" y="140"/>
                  </a:lnTo>
                  <a:lnTo>
                    <a:pt x="182" y="131"/>
                  </a:lnTo>
                  <a:lnTo>
                    <a:pt x="187" y="121"/>
                  </a:lnTo>
                  <a:lnTo>
                    <a:pt x="191" y="112"/>
                  </a:lnTo>
                  <a:lnTo>
                    <a:pt x="196" y="100"/>
                  </a:lnTo>
                  <a:lnTo>
                    <a:pt x="198" y="89"/>
                  </a:lnTo>
                  <a:lnTo>
                    <a:pt x="200" y="77"/>
                  </a:lnTo>
                  <a:lnTo>
                    <a:pt x="200" y="65"/>
                  </a:lnTo>
                  <a:close/>
                </a:path>
              </a:pathLst>
            </a:custGeom>
            <a:solidFill>
              <a:srgbClr val="F6CB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64" name="Freeform 27"/>
            <p:cNvSpPr>
              <a:spLocks/>
            </p:cNvSpPr>
            <p:nvPr/>
          </p:nvSpPr>
          <p:spPr bwMode="auto">
            <a:xfrm>
              <a:off x="1143" y="2648"/>
              <a:ext cx="38" cy="30"/>
            </a:xfrm>
            <a:custGeom>
              <a:avLst/>
              <a:gdLst>
                <a:gd name="T0" fmla="*/ 191 w 191"/>
                <a:gd name="T1" fmla="*/ 68 h 183"/>
                <a:gd name="T2" fmla="*/ 189 w 191"/>
                <a:gd name="T3" fmla="*/ 64 h 183"/>
                <a:gd name="T4" fmla="*/ 189 w 191"/>
                <a:gd name="T5" fmla="*/ 59 h 183"/>
                <a:gd name="T6" fmla="*/ 188 w 191"/>
                <a:gd name="T7" fmla="*/ 54 h 183"/>
                <a:gd name="T8" fmla="*/ 187 w 191"/>
                <a:gd name="T9" fmla="*/ 48 h 183"/>
                <a:gd name="T10" fmla="*/ 183 w 191"/>
                <a:gd name="T11" fmla="*/ 43 h 183"/>
                <a:gd name="T12" fmla="*/ 179 w 191"/>
                <a:gd name="T13" fmla="*/ 38 h 183"/>
                <a:gd name="T14" fmla="*/ 176 w 191"/>
                <a:gd name="T15" fmla="*/ 32 h 183"/>
                <a:gd name="T16" fmla="*/ 175 w 191"/>
                <a:gd name="T17" fmla="*/ 35 h 183"/>
                <a:gd name="T18" fmla="*/ 178 w 191"/>
                <a:gd name="T19" fmla="*/ 44 h 183"/>
                <a:gd name="T20" fmla="*/ 180 w 191"/>
                <a:gd name="T21" fmla="*/ 55 h 183"/>
                <a:gd name="T22" fmla="*/ 180 w 191"/>
                <a:gd name="T23" fmla="*/ 66 h 183"/>
                <a:gd name="T24" fmla="*/ 180 w 191"/>
                <a:gd name="T25" fmla="*/ 82 h 183"/>
                <a:gd name="T26" fmla="*/ 177 w 191"/>
                <a:gd name="T27" fmla="*/ 101 h 183"/>
                <a:gd name="T28" fmla="*/ 170 w 191"/>
                <a:gd name="T29" fmla="*/ 120 h 183"/>
                <a:gd name="T30" fmla="*/ 161 w 191"/>
                <a:gd name="T31" fmla="*/ 136 h 183"/>
                <a:gd name="T32" fmla="*/ 149 w 191"/>
                <a:gd name="T33" fmla="*/ 150 h 183"/>
                <a:gd name="T34" fmla="*/ 136 w 191"/>
                <a:gd name="T35" fmla="*/ 161 h 183"/>
                <a:gd name="T36" fmla="*/ 121 w 191"/>
                <a:gd name="T37" fmla="*/ 169 h 183"/>
                <a:gd name="T38" fmla="*/ 104 w 191"/>
                <a:gd name="T39" fmla="*/ 173 h 183"/>
                <a:gd name="T40" fmla="*/ 86 w 191"/>
                <a:gd name="T41" fmla="*/ 173 h 183"/>
                <a:gd name="T42" fmla="*/ 70 w 191"/>
                <a:gd name="T43" fmla="*/ 169 h 183"/>
                <a:gd name="T44" fmla="*/ 53 w 191"/>
                <a:gd name="T45" fmla="*/ 161 h 183"/>
                <a:gd name="T46" fmla="*/ 40 w 191"/>
                <a:gd name="T47" fmla="*/ 150 h 183"/>
                <a:gd name="T48" fmla="*/ 28 w 191"/>
                <a:gd name="T49" fmla="*/ 136 h 183"/>
                <a:gd name="T50" fmla="*/ 19 w 191"/>
                <a:gd name="T51" fmla="*/ 120 h 183"/>
                <a:gd name="T52" fmla="*/ 12 w 191"/>
                <a:gd name="T53" fmla="*/ 101 h 183"/>
                <a:gd name="T54" fmla="*/ 9 w 191"/>
                <a:gd name="T55" fmla="*/ 82 h 183"/>
                <a:gd name="T56" fmla="*/ 9 w 191"/>
                <a:gd name="T57" fmla="*/ 60 h 183"/>
                <a:gd name="T58" fmla="*/ 12 w 191"/>
                <a:gd name="T59" fmla="*/ 41 h 183"/>
                <a:gd name="T60" fmla="*/ 18 w 191"/>
                <a:gd name="T61" fmla="*/ 23 h 183"/>
                <a:gd name="T62" fmla="*/ 27 w 191"/>
                <a:gd name="T63" fmla="*/ 7 h 183"/>
                <a:gd name="T64" fmla="*/ 30 w 191"/>
                <a:gd name="T65" fmla="*/ 1 h 183"/>
                <a:gd name="T66" fmla="*/ 25 w 191"/>
                <a:gd name="T67" fmla="*/ 5 h 183"/>
                <a:gd name="T68" fmla="*/ 20 w 191"/>
                <a:gd name="T69" fmla="*/ 7 h 183"/>
                <a:gd name="T70" fmla="*/ 15 w 191"/>
                <a:gd name="T71" fmla="*/ 11 h 183"/>
                <a:gd name="T72" fmla="*/ 10 w 191"/>
                <a:gd name="T73" fmla="*/ 19 h 183"/>
                <a:gd name="T74" fmla="*/ 5 w 191"/>
                <a:gd name="T75" fmla="*/ 34 h 183"/>
                <a:gd name="T76" fmla="*/ 2 w 191"/>
                <a:gd name="T77" fmla="*/ 48 h 183"/>
                <a:gd name="T78" fmla="*/ 0 w 191"/>
                <a:gd name="T79" fmla="*/ 62 h 183"/>
                <a:gd name="T80" fmla="*/ 0 w 191"/>
                <a:gd name="T81" fmla="*/ 83 h 183"/>
                <a:gd name="T82" fmla="*/ 4 w 191"/>
                <a:gd name="T83" fmla="*/ 104 h 183"/>
                <a:gd name="T84" fmla="*/ 11 w 191"/>
                <a:gd name="T85" fmla="*/ 125 h 183"/>
                <a:gd name="T86" fmla="*/ 21 w 191"/>
                <a:gd name="T87" fmla="*/ 143 h 183"/>
                <a:gd name="T88" fmla="*/ 34 w 191"/>
                <a:gd name="T89" fmla="*/ 158 h 183"/>
                <a:gd name="T90" fmla="*/ 49 w 191"/>
                <a:gd name="T91" fmla="*/ 170 h 183"/>
                <a:gd name="T92" fmla="*/ 67 w 191"/>
                <a:gd name="T93" fmla="*/ 179 h 183"/>
                <a:gd name="T94" fmla="*/ 85 w 191"/>
                <a:gd name="T95" fmla="*/ 183 h 183"/>
                <a:gd name="T96" fmla="*/ 105 w 191"/>
                <a:gd name="T97" fmla="*/ 183 h 183"/>
                <a:gd name="T98" fmla="*/ 123 w 191"/>
                <a:gd name="T99" fmla="*/ 179 h 183"/>
                <a:gd name="T100" fmla="*/ 140 w 191"/>
                <a:gd name="T101" fmla="*/ 170 h 183"/>
                <a:gd name="T102" fmla="*/ 155 w 191"/>
                <a:gd name="T103" fmla="*/ 158 h 183"/>
                <a:gd name="T104" fmla="*/ 168 w 191"/>
                <a:gd name="T105" fmla="*/ 143 h 183"/>
                <a:gd name="T106" fmla="*/ 178 w 191"/>
                <a:gd name="T107" fmla="*/ 125 h 183"/>
                <a:gd name="T108" fmla="*/ 185 w 191"/>
                <a:gd name="T109" fmla="*/ 104 h 183"/>
                <a:gd name="T110" fmla="*/ 189 w 191"/>
                <a:gd name="T111" fmla="*/ 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91" h="183">
                  <a:moveTo>
                    <a:pt x="191" y="71"/>
                  </a:moveTo>
                  <a:lnTo>
                    <a:pt x="191" y="68"/>
                  </a:lnTo>
                  <a:lnTo>
                    <a:pt x="189" y="66"/>
                  </a:lnTo>
                  <a:lnTo>
                    <a:pt x="189" y="64"/>
                  </a:lnTo>
                  <a:lnTo>
                    <a:pt x="189" y="61"/>
                  </a:lnTo>
                  <a:lnTo>
                    <a:pt x="189" y="59"/>
                  </a:lnTo>
                  <a:lnTo>
                    <a:pt x="189" y="56"/>
                  </a:lnTo>
                  <a:lnTo>
                    <a:pt x="188" y="54"/>
                  </a:lnTo>
                  <a:lnTo>
                    <a:pt x="188" y="52"/>
                  </a:lnTo>
                  <a:lnTo>
                    <a:pt x="187" y="48"/>
                  </a:lnTo>
                  <a:lnTo>
                    <a:pt x="185" y="46"/>
                  </a:lnTo>
                  <a:lnTo>
                    <a:pt x="183" y="43"/>
                  </a:lnTo>
                  <a:lnTo>
                    <a:pt x="181" y="41"/>
                  </a:lnTo>
                  <a:lnTo>
                    <a:pt x="179" y="38"/>
                  </a:lnTo>
                  <a:lnTo>
                    <a:pt x="178" y="35"/>
                  </a:lnTo>
                  <a:lnTo>
                    <a:pt x="176" y="32"/>
                  </a:lnTo>
                  <a:lnTo>
                    <a:pt x="174" y="30"/>
                  </a:lnTo>
                  <a:lnTo>
                    <a:pt x="175" y="35"/>
                  </a:lnTo>
                  <a:lnTo>
                    <a:pt x="177" y="40"/>
                  </a:lnTo>
                  <a:lnTo>
                    <a:pt x="178" y="44"/>
                  </a:lnTo>
                  <a:lnTo>
                    <a:pt x="179" y="49"/>
                  </a:lnTo>
                  <a:lnTo>
                    <a:pt x="180" y="55"/>
                  </a:lnTo>
                  <a:lnTo>
                    <a:pt x="180" y="60"/>
                  </a:lnTo>
                  <a:lnTo>
                    <a:pt x="180" y="66"/>
                  </a:lnTo>
                  <a:lnTo>
                    <a:pt x="181" y="71"/>
                  </a:lnTo>
                  <a:lnTo>
                    <a:pt x="180" y="82"/>
                  </a:lnTo>
                  <a:lnTo>
                    <a:pt x="179" y="91"/>
                  </a:lnTo>
                  <a:lnTo>
                    <a:pt x="177" y="101"/>
                  </a:lnTo>
                  <a:lnTo>
                    <a:pt x="174" y="110"/>
                  </a:lnTo>
                  <a:lnTo>
                    <a:pt x="170" y="120"/>
                  </a:lnTo>
                  <a:lnTo>
                    <a:pt x="166" y="128"/>
                  </a:lnTo>
                  <a:lnTo>
                    <a:pt x="161" y="136"/>
                  </a:lnTo>
                  <a:lnTo>
                    <a:pt x="156" y="143"/>
                  </a:lnTo>
                  <a:lnTo>
                    <a:pt x="149" y="150"/>
                  </a:lnTo>
                  <a:lnTo>
                    <a:pt x="143" y="156"/>
                  </a:lnTo>
                  <a:lnTo>
                    <a:pt x="136" y="161"/>
                  </a:lnTo>
                  <a:lnTo>
                    <a:pt x="128" y="165"/>
                  </a:lnTo>
                  <a:lnTo>
                    <a:pt x="121" y="169"/>
                  </a:lnTo>
                  <a:lnTo>
                    <a:pt x="112" y="171"/>
                  </a:lnTo>
                  <a:lnTo>
                    <a:pt x="104" y="173"/>
                  </a:lnTo>
                  <a:lnTo>
                    <a:pt x="95" y="173"/>
                  </a:lnTo>
                  <a:lnTo>
                    <a:pt x="86" y="173"/>
                  </a:lnTo>
                  <a:lnTo>
                    <a:pt x="78" y="171"/>
                  </a:lnTo>
                  <a:lnTo>
                    <a:pt x="70" y="169"/>
                  </a:lnTo>
                  <a:lnTo>
                    <a:pt x="61" y="165"/>
                  </a:lnTo>
                  <a:lnTo>
                    <a:pt x="53" y="161"/>
                  </a:lnTo>
                  <a:lnTo>
                    <a:pt x="46" y="156"/>
                  </a:lnTo>
                  <a:lnTo>
                    <a:pt x="40" y="150"/>
                  </a:lnTo>
                  <a:lnTo>
                    <a:pt x="34" y="143"/>
                  </a:lnTo>
                  <a:lnTo>
                    <a:pt x="28" y="136"/>
                  </a:lnTo>
                  <a:lnTo>
                    <a:pt x="23" y="128"/>
                  </a:lnTo>
                  <a:lnTo>
                    <a:pt x="19" y="120"/>
                  </a:lnTo>
                  <a:lnTo>
                    <a:pt x="15" y="110"/>
                  </a:lnTo>
                  <a:lnTo>
                    <a:pt x="12" y="101"/>
                  </a:lnTo>
                  <a:lnTo>
                    <a:pt x="10" y="91"/>
                  </a:lnTo>
                  <a:lnTo>
                    <a:pt x="9" y="82"/>
                  </a:lnTo>
                  <a:lnTo>
                    <a:pt x="9" y="71"/>
                  </a:lnTo>
                  <a:lnTo>
                    <a:pt x="9" y="60"/>
                  </a:lnTo>
                  <a:lnTo>
                    <a:pt x="10" y="50"/>
                  </a:lnTo>
                  <a:lnTo>
                    <a:pt x="12" y="41"/>
                  </a:lnTo>
                  <a:lnTo>
                    <a:pt x="15" y="32"/>
                  </a:lnTo>
                  <a:lnTo>
                    <a:pt x="18" y="23"/>
                  </a:lnTo>
                  <a:lnTo>
                    <a:pt x="22" y="14"/>
                  </a:lnTo>
                  <a:lnTo>
                    <a:pt x="27" y="7"/>
                  </a:lnTo>
                  <a:lnTo>
                    <a:pt x="32" y="0"/>
                  </a:lnTo>
                  <a:lnTo>
                    <a:pt x="30" y="1"/>
                  </a:lnTo>
                  <a:lnTo>
                    <a:pt x="27" y="2"/>
                  </a:lnTo>
                  <a:lnTo>
                    <a:pt x="25" y="5"/>
                  </a:lnTo>
                  <a:lnTo>
                    <a:pt x="22" y="6"/>
                  </a:lnTo>
                  <a:lnTo>
                    <a:pt x="20" y="7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7" y="26"/>
                  </a:lnTo>
                  <a:lnTo>
                    <a:pt x="5" y="34"/>
                  </a:lnTo>
                  <a:lnTo>
                    <a:pt x="3" y="41"/>
                  </a:lnTo>
                  <a:lnTo>
                    <a:pt x="2" y="48"/>
                  </a:lnTo>
                  <a:lnTo>
                    <a:pt x="1" y="55"/>
                  </a:lnTo>
                  <a:lnTo>
                    <a:pt x="0" y="62"/>
                  </a:lnTo>
                  <a:lnTo>
                    <a:pt x="0" y="71"/>
                  </a:lnTo>
                  <a:lnTo>
                    <a:pt x="0" y="83"/>
                  </a:lnTo>
                  <a:lnTo>
                    <a:pt x="2" y="94"/>
                  </a:lnTo>
                  <a:lnTo>
                    <a:pt x="4" y="104"/>
                  </a:lnTo>
                  <a:lnTo>
                    <a:pt x="7" y="115"/>
                  </a:lnTo>
                  <a:lnTo>
                    <a:pt x="11" y="125"/>
                  </a:lnTo>
                  <a:lnTo>
                    <a:pt x="16" y="134"/>
                  </a:lnTo>
                  <a:lnTo>
                    <a:pt x="21" y="143"/>
                  </a:lnTo>
                  <a:lnTo>
                    <a:pt x="27" y="151"/>
                  </a:lnTo>
                  <a:lnTo>
                    <a:pt x="34" y="158"/>
                  </a:lnTo>
                  <a:lnTo>
                    <a:pt x="41" y="164"/>
                  </a:lnTo>
                  <a:lnTo>
                    <a:pt x="49" y="170"/>
                  </a:lnTo>
                  <a:lnTo>
                    <a:pt x="57" y="175"/>
                  </a:lnTo>
                  <a:lnTo>
                    <a:pt x="67" y="179"/>
                  </a:lnTo>
                  <a:lnTo>
                    <a:pt x="76" y="182"/>
                  </a:lnTo>
                  <a:lnTo>
                    <a:pt x="85" y="183"/>
                  </a:lnTo>
                  <a:lnTo>
                    <a:pt x="95" y="183"/>
                  </a:lnTo>
                  <a:lnTo>
                    <a:pt x="105" y="183"/>
                  </a:lnTo>
                  <a:lnTo>
                    <a:pt x="114" y="182"/>
                  </a:lnTo>
                  <a:lnTo>
                    <a:pt x="123" y="179"/>
                  </a:lnTo>
                  <a:lnTo>
                    <a:pt x="132" y="175"/>
                  </a:lnTo>
                  <a:lnTo>
                    <a:pt x="140" y="170"/>
                  </a:lnTo>
                  <a:lnTo>
                    <a:pt x="148" y="164"/>
                  </a:lnTo>
                  <a:lnTo>
                    <a:pt x="155" y="158"/>
                  </a:lnTo>
                  <a:lnTo>
                    <a:pt x="162" y="151"/>
                  </a:lnTo>
                  <a:lnTo>
                    <a:pt x="168" y="143"/>
                  </a:lnTo>
                  <a:lnTo>
                    <a:pt x="173" y="134"/>
                  </a:lnTo>
                  <a:lnTo>
                    <a:pt x="178" y="125"/>
                  </a:lnTo>
                  <a:lnTo>
                    <a:pt x="182" y="115"/>
                  </a:lnTo>
                  <a:lnTo>
                    <a:pt x="185" y="104"/>
                  </a:lnTo>
                  <a:lnTo>
                    <a:pt x="188" y="94"/>
                  </a:lnTo>
                  <a:lnTo>
                    <a:pt x="189" y="83"/>
                  </a:lnTo>
                  <a:lnTo>
                    <a:pt x="191" y="71"/>
                  </a:lnTo>
                  <a:close/>
                </a:path>
              </a:pathLst>
            </a:custGeom>
            <a:solidFill>
              <a:srgbClr val="F7CD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65" name="Freeform 28"/>
            <p:cNvSpPr>
              <a:spLocks/>
            </p:cNvSpPr>
            <p:nvPr/>
          </p:nvSpPr>
          <p:spPr bwMode="auto">
            <a:xfrm>
              <a:off x="1143" y="2647"/>
              <a:ext cx="37" cy="30"/>
            </a:xfrm>
            <a:custGeom>
              <a:avLst/>
              <a:gdLst>
                <a:gd name="T0" fmla="*/ 181 w 181"/>
                <a:gd name="T1" fmla="*/ 73 h 185"/>
                <a:gd name="T2" fmla="*/ 181 w 181"/>
                <a:gd name="T3" fmla="*/ 65 h 185"/>
                <a:gd name="T4" fmla="*/ 180 w 181"/>
                <a:gd name="T5" fmla="*/ 58 h 185"/>
                <a:gd name="T6" fmla="*/ 178 w 181"/>
                <a:gd name="T7" fmla="*/ 50 h 185"/>
                <a:gd name="T8" fmla="*/ 176 w 181"/>
                <a:gd name="T9" fmla="*/ 44 h 185"/>
                <a:gd name="T10" fmla="*/ 171 w 181"/>
                <a:gd name="T11" fmla="*/ 38 h 185"/>
                <a:gd name="T12" fmla="*/ 167 w 181"/>
                <a:gd name="T13" fmla="*/ 34 h 185"/>
                <a:gd name="T14" fmla="*/ 163 w 181"/>
                <a:gd name="T15" fmla="*/ 29 h 185"/>
                <a:gd name="T16" fmla="*/ 163 w 181"/>
                <a:gd name="T17" fmla="*/ 31 h 185"/>
                <a:gd name="T18" fmla="*/ 167 w 181"/>
                <a:gd name="T19" fmla="*/ 43 h 185"/>
                <a:gd name="T20" fmla="*/ 170 w 181"/>
                <a:gd name="T21" fmla="*/ 56 h 185"/>
                <a:gd name="T22" fmla="*/ 172 w 181"/>
                <a:gd name="T23" fmla="*/ 70 h 185"/>
                <a:gd name="T24" fmla="*/ 172 w 181"/>
                <a:gd name="T25" fmla="*/ 86 h 185"/>
                <a:gd name="T26" fmla="*/ 168 w 181"/>
                <a:gd name="T27" fmla="*/ 106 h 185"/>
                <a:gd name="T28" fmla="*/ 162 w 181"/>
                <a:gd name="T29" fmla="*/ 124 h 185"/>
                <a:gd name="T30" fmla="*/ 154 w 181"/>
                <a:gd name="T31" fmla="*/ 139 h 185"/>
                <a:gd name="T32" fmla="*/ 143 w 181"/>
                <a:gd name="T33" fmla="*/ 151 h 185"/>
                <a:gd name="T34" fmla="*/ 130 w 181"/>
                <a:gd name="T35" fmla="*/ 162 h 185"/>
                <a:gd name="T36" fmla="*/ 115 w 181"/>
                <a:gd name="T37" fmla="*/ 169 h 185"/>
                <a:gd name="T38" fmla="*/ 99 w 181"/>
                <a:gd name="T39" fmla="*/ 174 h 185"/>
                <a:gd name="T40" fmla="*/ 83 w 181"/>
                <a:gd name="T41" fmla="*/ 174 h 185"/>
                <a:gd name="T42" fmla="*/ 67 w 181"/>
                <a:gd name="T43" fmla="*/ 169 h 185"/>
                <a:gd name="T44" fmla="*/ 52 w 181"/>
                <a:gd name="T45" fmla="*/ 162 h 185"/>
                <a:gd name="T46" fmla="*/ 39 w 181"/>
                <a:gd name="T47" fmla="*/ 151 h 185"/>
                <a:gd name="T48" fmla="*/ 28 w 181"/>
                <a:gd name="T49" fmla="*/ 139 h 185"/>
                <a:gd name="T50" fmla="*/ 19 w 181"/>
                <a:gd name="T51" fmla="*/ 124 h 185"/>
                <a:gd name="T52" fmla="*/ 13 w 181"/>
                <a:gd name="T53" fmla="*/ 106 h 185"/>
                <a:gd name="T54" fmla="*/ 10 w 181"/>
                <a:gd name="T55" fmla="*/ 86 h 185"/>
                <a:gd name="T56" fmla="*/ 10 w 181"/>
                <a:gd name="T57" fmla="*/ 65 h 185"/>
                <a:gd name="T58" fmla="*/ 14 w 181"/>
                <a:gd name="T59" fmla="*/ 43 h 185"/>
                <a:gd name="T60" fmla="*/ 22 w 181"/>
                <a:gd name="T61" fmla="*/ 24 h 185"/>
                <a:gd name="T62" fmla="*/ 33 w 181"/>
                <a:gd name="T63" fmla="*/ 7 h 185"/>
                <a:gd name="T64" fmla="*/ 37 w 181"/>
                <a:gd name="T65" fmla="*/ 1 h 185"/>
                <a:gd name="T66" fmla="*/ 32 w 181"/>
                <a:gd name="T67" fmla="*/ 4 h 185"/>
                <a:gd name="T68" fmla="*/ 26 w 181"/>
                <a:gd name="T69" fmla="*/ 7 h 185"/>
                <a:gd name="T70" fmla="*/ 21 w 181"/>
                <a:gd name="T71" fmla="*/ 11 h 185"/>
                <a:gd name="T72" fmla="*/ 14 w 181"/>
                <a:gd name="T73" fmla="*/ 19 h 185"/>
                <a:gd name="T74" fmla="*/ 7 w 181"/>
                <a:gd name="T75" fmla="*/ 34 h 185"/>
                <a:gd name="T76" fmla="*/ 3 w 181"/>
                <a:gd name="T77" fmla="*/ 50 h 185"/>
                <a:gd name="T78" fmla="*/ 0 w 181"/>
                <a:gd name="T79" fmla="*/ 67 h 185"/>
                <a:gd name="T80" fmla="*/ 1 w 181"/>
                <a:gd name="T81" fmla="*/ 88 h 185"/>
                <a:gd name="T82" fmla="*/ 4 w 181"/>
                <a:gd name="T83" fmla="*/ 109 h 185"/>
                <a:gd name="T84" fmla="*/ 11 w 181"/>
                <a:gd name="T85" fmla="*/ 128 h 185"/>
                <a:gd name="T86" fmla="*/ 21 w 181"/>
                <a:gd name="T87" fmla="*/ 145 h 185"/>
                <a:gd name="T88" fmla="*/ 33 w 181"/>
                <a:gd name="T89" fmla="*/ 159 h 185"/>
                <a:gd name="T90" fmla="*/ 47 w 181"/>
                <a:gd name="T91" fmla="*/ 171 h 185"/>
                <a:gd name="T92" fmla="*/ 64 w 181"/>
                <a:gd name="T93" fmla="*/ 180 h 185"/>
                <a:gd name="T94" fmla="*/ 82 w 181"/>
                <a:gd name="T95" fmla="*/ 185 h 185"/>
                <a:gd name="T96" fmla="*/ 100 w 181"/>
                <a:gd name="T97" fmla="*/ 185 h 185"/>
                <a:gd name="T98" fmla="*/ 118 w 181"/>
                <a:gd name="T99" fmla="*/ 180 h 185"/>
                <a:gd name="T100" fmla="*/ 134 w 181"/>
                <a:gd name="T101" fmla="*/ 171 h 185"/>
                <a:gd name="T102" fmla="*/ 148 w 181"/>
                <a:gd name="T103" fmla="*/ 159 h 185"/>
                <a:gd name="T104" fmla="*/ 160 w 181"/>
                <a:gd name="T105" fmla="*/ 145 h 185"/>
                <a:gd name="T106" fmla="*/ 170 w 181"/>
                <a:gd name="T107" fmla="*/ 128 h 185"/>
                <a:gd name="T108" fmla="*/ 177 w 181"/>
                <a:gd name="T109" fmla="*/ 109 h 185"/>
                <a:gd name="T110" fmla="*/ 181 w 181"/>
                <a:gd name="T111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81" h="185">
                  <a:moveTo>
                    <a:pt x="181" y="77"/>
                  </a:moveTo>
                  <a:lnTo>
                    <a:pt x="181" y="73"/>
                  </a:lnTo>
                  <a:lnTo>
                    <a:pt x="181" y="70"/>
                  </a:lnTo>
                  <a:lnTo>
                    <a:pt x="181" y="65"/>
                  </a:lnTo>
                  <a:lnTo>
                    <a:pt x="180" y="61"/>
                  </a:lnTo>
                  <a:lnTo>
                    <a:pt x="180" y="58"/>
                  </a:lnTo>
                  <a:lnTo>
                    <a:pt x="179" y="54"/>
                  </a:lnTo>
                  <a:lnTo>
                    <a:pt x="178" y="50"/>
                  </a:lnTo>
                  <a:lnTo>
                    <a:pt x="178" y="47"/>
                  </a:lnTo>
                  <a:lnTo>
                    <a:pt x="176" y="44"/>
                  </a:lnTo>
                  <a:lnTo>
                    <a:pt x="174" y="41"/>
                  </a:lnTo>
                  <a:lnTo>
                    <a:pt x="171" y="38"/>
                  </a:lnTo>
                  <a:lnTo>
                    <a:pt x="169" y="36"/>
                  </a:lnTo>
                  <a:lnTo>
                    <a:pt x="167" y="34"/>
                  </a:lnTo>
                  <a:lnTo>
                    <a:pt x="165" y="31"/>
                  </a:lnTo>
                  <a:lnTo>
                    <a:pt x="163" y="29"/>
                  </a:lnTo>
                  <a:lnTo>
                    <a:pt x="160" y="26"/>
                  </a:lnTo>
                  <a:lnTo>
                    <a:pt x="163" y="31"/>
                  </a:lnTo>
                  <a:lnTo>
                    <a:pt x="165" y="37"/>
                  </a:lnTo>
                  <a:lnTo>
                    <a:pt x="167" y="43"/>
                  </a:lnTo>
                  <a:lnTo>
                    <a:pt x="169" y="50"/>
                  </a:lnTo>
                  <a:lnTo>
                    <a:pt x="170" y="56"/>
                  </a:lnTo>
                  <a:lnTo>
                    <a:pt x="171" y="64"/>
                  </a:lnTo>
                  <a:lnTo>
                    <a:pt x="172" y="70"/>
                  </a:lnTo>
                  <a:lnTo>
                    <a:pt x="172" y="77"/>
                  </a:lnTo>
                  <a:lnTo>
                    <a:pt x="172" y="86"/>
                  </a:lnTo>
                  <a:lnTo>
                    <a:pt x="170" y="96"/>
                  </a:lnTo>
                  <a:lnTo>
                    <a:pt x="168" y="106"/>
                  </a:lnTo>
                  <a:lnTo>
                    <a:pt x="166" y="114"/>
                  </a:lnTo>
                  <a:lnTo>
                    <a:pt x="162" y="124"/>
                  </a:lnTo>
                  <a:lnTo>
                    <a:pt x="158" y="131"/>
                  </a:lnTo>
                  <a:lnTo>
                    <a:pt x="154" y="139"/>
                  </a:lnTo>
                  <a:lnTo>
                    <a:pt x="148" y="145"/>
                  </a:lnTo>
                  <a:lnTo>
                    <a:pt x="143" y="151"/>
                  </a:lnTo>
                  <a:lnTo>
                    <a:pt x="136" y="157"/>
                  </a:lnTo>
                  <a:lnTo>
                    <a:pt x="130" y="162"/>
                  </a:lnTo>
                  <a:lnTo>
                    <a:pt x="123" y="167"/>
                  </a:lnTo>
                  <a:lnTo>
                    <a:pt x="115" y="169"/>
                  </a:lnTo>
                  <a:lnTo>
                    <a:pt x="107" y="171"/>
                  </a:lnTo>
                  <a:lnTo>
                    <a:pt x="99" y="174"/>
                  </a:lnTo>
                  <a:lnTo>
                    <a:pt x="91" y="174"/>
                  </a:lnTo>
                  <a:lnTo>
                    <a:pt x="83" y="174"/>
                  </a:lnTo>
                  <a:lnTo>
                    <a:pt x="75" y="171"/>
                  </a:lnTo>
                  <a:lnTo>
                    <a:pt x="67" y="169"/>
                  </a:lnTo>
                  <a:lnTo>
                    <a:pt x="59" y="167"/>
                  </a:lnTo>
                  <a:lnTo>
                    <a:pt x="52" y="162"/>
                  </a:lnTo>
                  <a:lnTo>
                    <a:pt x="45" y="157"/>
                  </a:lnTo>
                  <a:lnTo>
                    <a:pt x="39" y="151"/>
                  </a:lnTo>
                  <a:lnTo>
                    <a:pt x="33" y="145"/>
                  </a:lnTo>
                  <a:lnTo>
                    <a:pt x="28" y="139"/>
                  </a:lnTo>
                  <a:lnTo>
                    <a:pt x="23" y="131"/>
                  </a:lnTo>
                  <a:lnTo>
                    <a:pt x="19" y="124"/>
                  </a:lnTo>
                  <a:lnTo>
                    <a:pt x="16" y="114"/>
                  </a:lnTo>
                  <a:lnTo>
                    <a:pt x="13" y="106"/>
                  </a:lnTo>
                  <a:lnTo>
                    <a:pt x="11" y="96"/>
                  </a:lnTo>
                  <a:lnTo>
                    <a:pt x="10" y="86"/>
                  </a:lnTo>
                  <a:lnTo>
                    <a:pt x="9" y="77"/>
                  </a:lnTo>
                  <a:lnTo>
                    <a:pt x="10" y="65"/>
                  </a:lnTo>
                  <a:lnTo>
                    <a:pt x="11" y="54"/>
                  </a:lnTo>
                  <a:lnTo>
                    <a:pt x="14" y="43"/>
                  </a:lnTo>
                  <a:lnTo>
                    <a:pt x="18" y="34"/>
                  </a:lnTo>
                  <a:lnTo>
                    <a:pt x="22" y="24"/>
                  </a:lnTo>
                  <a:lnTo>
                    <a:pt x="27" y="16"/>
                  </a:lnTo>
                  <a:lnTo>
                    <a:pt x="33" y="7"/>
                  </a:lnTo>
                  <a:lnTo>
                    <a:pt x="40" y="0"/>
                  </a:lnTo>
                  <a:lnTo>
                    <a:pt x="37" y="1"/>
                  </a:lnTo>
                  <a:lnTo>
                    <a:pt x="35" y="2"/>
                  </a:lnTo>
                  <a:lnTo>
                    <a:pt x="32" y="4"/>
                  </a:lnTo>
                  <a:lnTo>
                    <a:pt x="29" y="6"/>
                  </a:lnTo>
                  <a:lnTo>
                    <a:pt x="26" y="7"/>
                  </a:lnTo>
                  <a:lnTo>
                    <a:pt x="23" y="8"/>
                  </a:lnTo>
                  <a:lnTo>
                    <a:pt x="21" y="11"/>
                  </a:lnTo>
                  <a:lnTo>
                    <a:pt x="18" y="12"/>
                  </a:lnTo>
                  <a:lnTo>
                    <a:pt x="14" y="19"/>
                  </a:lnTo>
                  <a:lnTo>
                    <a:pt x="11" y="26"/>
                  </a:lnTo>
                  <a:lnTo>
                    <a:pt x="7" y="34"/>
                  </a:lnTo>
                  <a:lnTo>
                    <a:pt x="5" y="42"/>
                  </a:lnTo>
                  <a:lnTo>
                    <a:pt x="3" y="50"/>
                  </a:lnTo>
                  <a:lnTo>
                    <a:pt x="1" y="59"/>
                  </a:lnTo>
                  <a:lnTo>
                    <a:pt x="0" y="67"/>
                  </a:lnTo>
                  <a:lnTo>
                    <a:pt x="0" y="77"/>
                  </a:lnTo>
                  <a:lnTo>
                    <a:pt x="1" y="88"/>
                  </a:lnTo>
                  <a:lnTo>
                    <a:pt x="2" y="98"/>
                  </a:lnTo>
                  <a:lnTo>
                    <a:pt x="4" y="109"/>
                  </a:lnTo>
                  <a:lnTo>
                    <a:pt x="7" y="119"/>
                  </a:lnTo>
                  <a:lnTo>
                    <a:pt x="11" y="128"/>
                  </a:lnTo>
                  <a:lnTo>
                    <a:pt x="16" y="137"/>
                  </a:lnTo>
                  <a:lnTo>
                    <a:pt x="21" y="145"/>
                  </a:lnTo>
                  <a:lnTo>
                    <a:pt x="27" y="154"/>
                  </a:lnTo>
                  <a:lnTo>
                    <a:pt x="33" y="159"/>
                  </a:lnTo>
                  <a:lnTo>
                    <a:pt x="40" y="167"/>
                  </a:lnTo>
                  <a:lnTo>
                    <a:pt x="47" y="171"/>
                  </a:lnTo>
                  <a:lnTo>
                    <a:pt x="55" y="176"/>
                  </a:lnTo>
                  <a:lnTo>
                    <a:pt x="64" y="180"/>
                  </a:lnTo>
                  <a:lnTo>
                    <a:pt x="73" y="182"/>
                  </a:lnTo>
                  <a:lnTo>
                    <a:pt x="82" y="185"/>
                  </a:lnTo>
                  <a:lnTo>
                    <a:pt x="91" y="185"/>
                  </a:lnTo>
                  <a:lnTo>
                    <a:pt x="100" y="185"/>
                  </a:lnTo>
                  <a:lnTo>
                    <a:pt x="109" y="182"/>
                  </a:lnTo>
                  <a:lnTo>
                    <a:pt x="118" y="180"/>
                  </a:lnTo>
                  <a:lnTo>
                    <a:pt x="126" y="176"/>
                  </a:lnTo>
                  <a:lnTo>
                    <a:pt x="134" y="171"/>
                  </a:lnTo>
                  <a:lnTo>
                    <a:pt x="141" y="167"/>
                  </a:lnTo>
                  <a:lnTo>
                    <a:pt x="148" y="159"/>
                  </a:lnTo>
                  <a:lnTo>
                    <a:pt x="155" y="154"/>
                  </a:lnTo>
                  <a:lnTo>
                    <a:pt x="160" y="145"/>
                  </a:lnTo>
                  <a:lnTo>
                    <a:pt x="166" y="137"/>
                  </a:lnTo>
                  <a:lnTo>
                    <a:pt x="170" y="128"/>
                  </a:lnTo>
                  <a:lnTo>
                    <a:pt x="174" y="119"/>
                  </a:lnTo>
                  <a:lnTo>
                    <a:pt x="177" y="109"/>
                  </a:lnTo>
                  <a:lnTo>
                    <a:pt x="179" y="98"/>
                  </a:lnTo>
                  <a:lnTo>
                    <a:pt x="181" y="88"/>
                  </a:lnTo>
                  <a:lnTo>
                    <a:pt x="181" y="77"/>
                  </a:lnTo>
                  <a:close/>
                </a:path>
              </a:pathLst>
            </a:custGeom>
            <a:solidFill>
              <a:srgbClr val="F7CF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66" name="Freeform 29"/>
            <p:cNvSpPr>
              <a:spLocks/>
            </p:cNvSpPr>
            <p:nvPr/>
          </p:nvSpPr>
          <p:spPr bwMode="auto">
            <a:xfrm>
              <a:off x="1144" y="2646"/>
              <a:ext cx="35" cy="30"/>
            </a:xfrm>
            <a:custGeom>
              <a:avLst/>
              <a:gdLst>
                <a:gd name="T0" fmla="*/ 171 w 172"/>
                <a:gd name="T1" fmla="*/ 77 h 184"/>
                <a:gd name="T2" fmla="*/ 171 w 172"/>
                <a:gd name="T3" fmla="*/ 66 h 184"/>
                <a:gd name="T4" fmla="*/ 169 w 172"/>
                <a:gd name="T5" fmla="*/ 55 h 184"/>
                <a:gd name="T6" fmla="*/ 166 w 172"/>
                <a:gd name="T7" fmla="*/ 46 h 184"/>
                <a:gd name="T8" fmla="*/ 162 w 172"/>
                <a:gd name="T9" fmla="*/ 39 h 184"/>
                <a:gd name="T10" fmla="*/ 157 w 172"/>
                <a:gd name="T11" fmla="*/ 33 h 184"/>
                <a:gd name="T12" fmla="*/ 152 w 172"/>
                <a:gd name="T13" fmla="*/ 28 h 184"/>
                <a:gd name="T14" fmla="*/ 146 w 172"/>
                <a:gd name="T15" fmla="*/ 23 h 184"/>
                <a:gd name="T16" fmla="*/ 147 w 172"/>
                <a:gd name="T17" fmla="*/ 27 h 184"/>
                <a:gd name="T18" fmla="*/ 155 w 172"/>
                <a:gd name="T19" fmla="*/ 41 h 184"/>
                <a:gd name="T20" fmla="*/ 160 w 172"/>
                <a:gd name="T21" fmla="*/ 57 h 184"/>
                <a:gd name="T22" fmla="*/ 162 w 172"/>
                <a:gd name="T23" fmla="*/ 73 h 184"/>
                <a:gd name="T24" fmla="*/ 162 w 172"/>
                <a:gd name="T25" fmla="*/ 91 h 184"/>
                <a:gd name="T26" fmla="*/ 159 w 172"/>
                <a:gd name="T27" fmla="*/ 109 h 184"/>
                <a:gd name="T28" fmla="*/ 153 w 172"/>
                <a:gd name="T29" fmla="*/ 125 h 184"/>
                <a:gd name="T30" fmla="*/ 145 w 172"/>
                <a:gd name="T31" fmla="*/ 141 h 184"/>
                <a:gd name="T32" fmla="*/ 135 w 172"/>
                <a:gd name="T33" fmla="*/ 153 h 184"/>
                <a:gd name="T34" fmla="*/ 123 w 172"/>
                <a:gd name="T35" fmla="*/ 162 h 184"/>
                <a:gd name="T36" fmla="*/ 109 w 172"/>
                <a:gd name="T37" fmla="*/ 169 h 184"/>
                <a:gd name="T38" fmla="*/ 94 w 172"/>
                <a:gd name="T39" fmla="*/ 173 h 184"/>
                <a:gd name="T40" fmla="*/ 78 w 172"/>
                <a:gd name="T41" fmla="*/ 173 h 184"/>
                <a:gd name="T42" fmla="*/ 63 w 172"/>
                <a:gd name="T43" fmla="*/ 169 h 184"/>
                <a:gd name="T44" fmla="*/ 49 w 172"/>
                <a:gd name="T45" fmla="*/ 162 h 184"/>
                <a:gd name="T46" fmla="*/ 36 w 172"/>
                <a:gd name="T47" fmla="*/ 153 h 184"/>
                <a:gd name="T48" fmla="*/ 26 w 172"/>
                <a:gd name="T49" fmla="*/ 141 h 184"/>
                <a:gd name="T50" fmla="*/ 18 w 172"/>
                <a:gd name="T51" fmla="*/ 125 h 184"/>
                <a:gd name="T52" fmla="*/ 12 w 172"/>
                <a:gd name="T53" fmla="*/ 109 h 184"/>
                <a:gd name="T54" fmla="*/ 9 w 172"/>
                <a:gd name="T55" fmla="*/ 91 h 184"/>
                <a:gd name="T56" fmla="*/ 9 w 172"/>
                <a:gd name="T57" fmla="*/ 69 h 184"/>
                <a:gd name="T58" fmla="*/ 15 w 172"/>
                <a:gd name="T59" fmla="*/ 45 h 184"/>
                <a:gd name="T60" fmla="*/ 26 w 172"/>
                <a:gd name="T61" fmla="*/ 24 h 184"/>
                <a:gd name="T62" fmla="*/ 41 w 172"/>
                <a:gd name="T63" fmla="*/ 7 h 184"/>
                <a:gd name="T64" fmla="*/ 46 w 172"/>
                <a:gd name="T65" fmla="*/ 2 h 184"/>
                <a:gd name="T66" fmla="*/ 39 w 172"/>
                <a:gd name="T67" fmla="*/ 4 h 184"/>
                <a:gd name="T68" fmla="*/ 33 w 172"/>
                <a:gd name="T69" fmla="*/ 6 h 184"/>
                <a:gd name="T70" fmla="*/ 27 w 172"/>
                <a:gd name="T71" fmla="*/ 10 h 184"/>
                <a:gd name="T72" fmla="*/ 18 w 172"/>
                <a:gd name="T73" fmla="*/ 18 h 184"/>
                <a:gd name="T74" fmla="*/ 9 w 172"/>
                <a:gd name="T75" fmla="*/ 34 h 184"/>
                <a:gd name="T76" fmla="*/ 3 w 172"/>
                <a:gd name="T77" fmla="*/ 52 h 184"/>
                <a:gd name="T78" fmla="*/ 0 w 172"/>
                <a:gd name="T79" fmla="*/ 71 h 184"/>
                <a:gd name="T80" fmla="*/ 0 w 172"/>
                <a:gd name="T81" fmla="*/ 93 h 184"/>
                <a:gd name="T82" fmla="*/ 3 w 172"/>
                <a:gd name="T83" fmla="*/ 112 h 184"/>
                <a:gd name="T84" fmla="*/ 10 w 172"/>
                <a:gd name="T85" fmla="*/ 131 h 184"/>
                <a:gd name="T86" fmla="*/ 19 w 172"/>
                <a:gd name="T87" fmla="*/ 147 h 184"/>
                <a:gd name="T88" fmla="*/ 31 w 172"/>
                <a:gd name="T89" fmla="*/ 161 h 184"/>
                <a:gd name="T90" fmla="*/ 44 w 172"/>
                <a:gd name="T91" fmla="*/ 172 h 184"/>
                <a:gd name="T92" fmla="*/ 61 w 172"/>
                <a:gd name="T93" fmla="*/ 180 h 184"/>
                <a:gd name="T94" fmla="*/ 77 w 172"/>
                <a:gd name="T95" fmla="*/ 184 h 184"/>
                <a:gd name="T96" fmla="*/ 95 w 172"/>
                <a:gd name="T97" fmla="*/ 184 h 184"/>
                <a:gd name="T98" fmla="*/ 111 w 172"/>
                <a:gd name="T99" fmla="*/ 180 h 184"/>
                <a:gd name="T100" fmla="*/ 127 w 172"/>
                <a:gd name="T101" fmla="*/ 172 h 184"/>
                <a:gd name="T102" fmla="*/ 140 w 172"/>
                <a:gd name="T103" fmla="*/ 161 h 184"/>
                <a:gd name="T104" fmla="*/ 152 w 172"/>
                <a:gd name="T105" fmla="*/ 147 h 184"/>
                <a:gd name="T106" fmla="*/ 161 w 172"/>
                <a:gd name="T107" fmla="*/ 131 h 184"/>
                <a:gd name="T108" fmla="*/ 168 w 172"/>
                <a:gd name="T109" fmla="*/ 112 h 184"/>
                <a:gd name="T110" fmla="*/ 171 w 172"/>
                <a:gd name="T111" fmla="*/ 93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2" h="184">
                  <a:moveTo>
                    <a:pt x="172" y="82"/>
                  </a:moveTo>
                  <a:lnTo>
                    <a:pt x="171" y="77"/>
                  </a:lnTo>
                  <a:lnTo>
                    <a:pt x="171" y="71"/>
                  </a:lnTo>
                  <a:lnTo>
                    <a:pt x="171" y="66"/>
                  </a:lnTo>
                  <a:lnTo>
                    <a:pt x="170" y="60"/>
                  </a:lnTo>
                  <a:lnTo>
                    <a:pt x="169" y="55"/>
                  </a:lnTo>
                  <a:lnTo>
                    <a:pt x="168" y="51"/>
                  </a:lnTo>
                  <a:lnTo>
                    <a:pt x="166" y="46"/>
                  </a:lnTo>
                  <a:lnTo>
                    <a:pt x="165" y="41"/>
                  </a:lnTo>
                  <a:lnTo>
                    <a:pt x="162" y="39"/>
                  </a:lnTo>
                  <a:lnTo>
                    <a:pt x="160" y="36"/>
                  </a:lnTo>
                  <a:lnTo>
                    <a:pt x="157" y="33"/>
                  </a:lnTo>
                  <a:lnTo>
                    <a:pt x="154" y="30"/>
                  </a:lnTo>
                  <a:lnTo>
                    <a:pt x="152" y="28"/>
                  </a:lnTo>
                  <a:lnTo>
                    <a:pt x="149" y="25"/>
                  </a:lnTo>
                  <a:lnTo>
                    <a:pt x="146" y="23"/>
                  </a:lnTo>
                  <a:lnTo>
                    <a:pt x="143" y="21"/>
                  </a:lnTo>
                  <a:lnTo>
                    <a:pt x="147" y="27"/>
                  </a:lnTo>
                  <a:lnTo>
                    <a:pt x="151" y="34"/>
                  </a:lnTo>
                  <a:lnTo>
                    <a:pt x="155" y="41"/>
                  </a:lnTo>
                  <a:lnTo>
                    <a:pt x="157" y="48"/>
                  </a:lnTo>
                  <a:lnTo>
                    <a:pt x="160" y="57"/>
                  </a:lnTo>
                  <a:lnTo>
                    <a:pt x="161" y="65"/>
                  </a:lnTo>
                  <a:lnTo>
                    <a:pt x="162" y="73"/>
                  </a:lnTo>
                  <a:lnTo>
                    <a:pt x="163" y="82"/>
                  </a:lnTo>
                  <a:lnTo>
                    <a:pt x="162" y="91"/>
                  </a:lnTo>
                  <a:lnTo>
                    <a:pt x="161" y="100"/>
                  </a:lnTo>
                  <a:lnTo>
                    <a:pt x="159" y="109"/>
                  </a:lnTo>
                  <a:lnTo>
                    <a:pt x="157" y="118"/>
                  </a:lnTo>
                  <a:lnTo>
                    <a:pt x="153" y="125"/>
                  </a:lnTo>
                  <a:lnTo>
                    <a:pt x="149" y="133"/>
                  </a:lnTo>
                  <a:lnTo>
                    <a:pt x="145" y="141"/>
                  </a:lnTo>
                  <a:lnTo>
                    <a:pt x="140" y="147"/>
                  </a:lnTo>
                  <a:lnTo>
                    <a:pt x="135" y="153"/>
                  </a:lnTo>
                  <a:lnTo>
                    <a:pt x="129" y="157"/>
                  </a:lnTo>
                  <a:lnTo>
                    <a:pt x="123" y="162"/>
                  </a:lnTo>
                  <a:lnTo>
                    <a:pt x="116" y="166"/>
                  </a:lnTo>
                  <a:lnTo>
                    <a:pt x="109" y="169"/>
                  </a:lnTo>
                  <a:lnTo>
                    <a:pt x="102" y="172"/>
                  </a:lnTo>
                  <a:lnTo>
                    <a:pt x="94" y="173"/>
                  </a:lnTo>
                  <a:lnTo>
                    <a:pt x="86" y="173"/>
                  </a:lnTo>
                  <a:lnTo>
                    <a:pt x="78" y="173"/>
                  </a:lnTo>
                  <a:lnTo>
                    <a:pt x="71" y="172"/>
                  </a:lnTo>
                  <a:lnTo>
                    <a:pt x="63" y="169"/>
                  </a:lnTo>
                  <a:lnTo>
                    <a:pt x="55" y="166"/>
                  </a:lnTo>
                  <a:lnTo>
                    <a:pt x="49" y="162"/>
                  </a:lnTo>
                  <a:lnTo>
                    <a:pt x="42" y="157"/>
                  </a:lnTo>
                  <a:lnTo>
                    <a:pt x="36" y="153"/>
                  </a:lnTo>
                  <a:lnTo>
                    <a:pt x="31" y="147"/>
                  </a:lnTo>
                  <a:lnTo>
                    <a:pt x="26" y="141"/>
                  </a:lnTo>
                  <a:lnTo>
                    <a:pt x="22" y="133"/>
                  </a:lnTo>
                  <a:lnTo>
                    <a:pt x="18" y="125"/>
                  </a:lnTo>
                  <a:lnTo>
                    <a:pt x="15" y="118"/>
                  </a:lnTo>
                  <a:lnTo>
                    <a:pt x="12" y="109"/>
                  </a:lnTo>
                  <a:lnTo>
                    <a:pt x="10" y="100"/>
                  </a:lnTo>
                  <a:lnTo>
                    <a:pt x="9" y="91"/>
                  </a:lnTo>
                  <a:lnTo>
                    <a:pt x="9" y="82"/>
                  </a:lnTo>
                  <a:lnTo>
                    <a:pt x="9" y="69"/>
                  </a:lnTo>
                  <a:lnTo>
                    <a:pt x="12" y="57"/>
                  </a:lnTo>
                  <a:lnTo>
                    <a:pt x="15" y="45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3" y="15"/>
                  </a:lnTo>
                  <a:lnTo>
                    <a:pt x="41" y="7"/>
                  </a:lnTo>
                  <a:lnTo>
                    <a:pt x="49" y="0"/>
                  </a:lnTo>
                  <a:lnTo>
                    <a:pt x="46" y="2"/>
                  </a:lnTo>
                  <a:lnTo>
                    <a:pt x="43" y="3"/>
                  </a:lnTo>
                  <a:lnTo>
                    <a:pt x="39" y="4"/>
                  </a:lnTo>
                  <a:lnTo>
                    <a:pt x="36" y="5"/>
                  </a:lnTo>
                  <a:lnTo>
                    <a:pt x="33" y="6"/>
                  </a:lnTo>
                  <a:lnTo>
                    <a:pt x="30" y="7"/>
                  </a:lnTo>
                  <a:lnTo>
                    <a:pt x="27" y="10"/>
                  </a:lnTo>
                  <a:lnTo>
                    <a:pt x="23" y="11"/>
                  </a:lnTo>
                  <a:lnTo>
                    <a:pt x="18" y="18"/>
                  </a:lnTo>
                  <a:lnTo>
                    <a:pt x="13" y="25"/>
                  </a:lnTo>
                  <a:lnTo>
                    <a:pt x="9" y="34"/>
                  </a:lnTo>
                  <a:lnTo>
                    <a:pt x="6" y="43"/>
                  </a:lnTo>
                  <a:lnTo>
                    <a:pt x="3" y="52"/>
                  </a:lnTo>
                  <a:lnTo>
                    <a:pt x="1" y="61"/>
                  </a:lnTo>
                  <a:lnTo>
                    <a:pt x="0" y="71"/>
                  </a:lnTo>
                  <a:lnTo>
                    <a:pt x="0" y="82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10" y="131"/>
                  </a:lnTo>
                  <a:lnTo>
                    <a:pt x="14" y="139"/>
                  </a:lnTo>
                  <a:lnTo>
                    <a:pt x="19" y="147"/>
                  </a:lnTo>
                  <a:lnTo>
                    <a:pt x="25" y="154"/>
                  </a:lnTo>
                  <a:lnTo>
                    <a:pt x="31" y="161"/>
                  </a:lnTo>
                  <a:lnTo>
                    <a:pt x="37" y="167"/>
                  </a:lnTo>
                  <a:lnTo>
                    <a:pt x="44" y="172"/>
                  </a:lnTo>
                  <a:lnTo>
                    <a:pt x="52" y="176"/>
                  </a:lnTo>
                  <a:lnTo>
                    <a:pt x="61" y="180"/>
                  </a:lnTo>
                  <a:lnTo>
                    <a:pt x="69" y="182"/>
                  </a:lnTo>
                  <a:lnTo>
                    <a:pt x="77" y="184"/>
                  </a:lnTo>
                  <a:lnTo>
                    <a:pt x="86" y="184"/>
                  </a:lnTo>
                  <a:lnTo>
                    <a:pt x="95" y="184"/>
                  </a:lnTo>
                  <a:lnTo>
                    <a:pt x="103" y="182"/>
                  </a:lnTo>
                  <a:lnTo>
                    <a:pt x="111" y="180"/>
                  </a:lnTo>
                  <a:lnTo>
                    <a:pt x="119" y="176"/>
                  </a:lnTo>
                  <a:lnTo>
                    <a:pt x="127" y="172"/>
                  </a:lnTo>
                  <a:lnTo>
                    <a:pt x="134" y="167"/>
                  </a:lnTo>
                  <a:lnTo>
                    <a:pt x="140" y="161"/>
                  </a:lnTo>
                  <a:lnTo>
                    <a:pt x="147" y="154"/>
                  </a:lnTo>
                  <a:lnTo>
                    <a:pt x="152" y="147"/>
                  </a:lnTo>
                  <a:lnTo>
                    <a:pt x="157" y="139"/>
                  </a:lnTo>
                  <a:lnTo>
                    <a:pt x="161" y="131"/>
                  </a:lnTo>
                  <a:lnTo>
                    <a:pt x="165" y="121"/>
                  </a:lnTo>
                  <a:lnTo>
                    <a:pt x="168" y="112"/>
                  </a:lnTo>
                  <a:lnTo>
                    <a:pt x="170" y="102"/>
                  </a:lnTo>
                  <a:lnTo>
                    <a:pt x="171" y="93"/>
                  </a:lnTo>
                  <a:lnTo>
                    <a:pt x="172" y="82"/>
                  </a:lnTo>
                  <a:close/>
                </a:path>
              </a:pathLst>
            </a:custGeom>
            <a:solidFill>
              <a:srgbClr val="F7D2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67" name="Freeform 30"/>
            <p:cNvSpPr>
              <a:spLocks/>
            </p:cNvSpPr>
            <p:nvPr/>
          </p:nvSpPr>
          <p:spPr bwMode="auto">
            <a:xfrm>
              <a:off x="1145" y="2645"/>
              <a:ext cx="33" cy="30"/>
            </a:xfrm>
            <a:custGeom>
              <a:avLst/>
              <a:gdLst>
                <a:gd name="T0" fmla="*/ 163 w 163"/>
                <a:gd name="T1" fmla="*/ 77 h 181"/>
                <a:gd name="T2" fmla="*/ 161 w 163"/>
                <a:gd name="T3" fmla="*/ 63 h 181"/>
                <a:gd name="T4" fmla="*/ 158 w 163"/>
                <a:gd name="T5" fmla="*/ 50 h 181"/>
                <a:gd name="T6" fmla="*/ 154 w 163"/>
                <a:gd name="T7" fmla="*/ 38 h 181"/>
                <a:gd name="T8" fmla="*/ 149 w 163"/>
                <a:gd name="T9" fmla="*/ 31 h 181"/>
                <a:gd name="T10" fmla="*/ 145 w 163"/>
                <a:gd name="T11" fmla="*/ 27 h 181"/>
                <a:gd name="T12" fmla="*/ 141 w 163"/>
                <a:gd name="T13" fmla="*/ 24 h 181"/>
                <a:gd name="T14" fmla="*/ 137 w 163"/>
                <a:gd name="T15" fmla="*/ 21 h 181"/>
                <a:gd name="T16" fmla="*/ 133 w 163"/>
                <a:gd name="T17" fmla="*/ 18 h 181"/>
                <a:gd name="T18" fmla="*/ 130 w 163"/>
                <a:gd name="T19" fmla="*/ 17 h 181"/>
                <a:gd name="T20" fmla="*/ 127 w 163"/>
                <a:gd name="T21" fmla="*/ 14 h 181"/>
                <a:gd name="T22" fmla="*/ 123 w 163"/>
                <a:gd name="T23" fmla="*/ 13 h 181"/>
                <a:gd name="T24" fmla="*/ 129 w 163"/>
                <a:gd name="T25" fmla="*/ 18 h 181"/>
                <a:gd name="T26" fmla="*/ 140 w 163"/>
                <a:gd name="T27" fmla="*/ 33 h 181"/>
                <a:gd name="T28" fmla="*/ 149 w 163"/>
                <a:gd name="T29" fmla="*/ 51 h 181"/>
                <a:gd name="T30" fmla="*/ 153 w 163"/>
                <a:gd name="T31" fmla="*/ 73 h 181"/>
                <a:gd name="T32" fmla="*/ 154 w 163"/>
                <a:gd name="T33" fmla="*/ 92 h 181"/>
                <a:gd name="T34" fmla="*/ 151 w 163"/>
                <a:gd name="T35" fmla="*/ 109 h 181"/>
                <a:gd name="T36" fmla="*/ 145 w 163"/>
                <a:gd name="T37" fmla="*/ 125 h 181"/>
                <a:gd name="T38" fmla="*/ 138 w 163"/>
                <a:gd name="T39" fmla="*/ 139 h 181"/>
                <a:gd name="T40" fmla="*/ 128 w 163"/>
                <a:gd name="T41" fmla="*/ 151 h 181"/>
                <a:gd name="T42" fmla="*/ 116 w 163"/>
                <a:gd name="T43" fmla="*/ 159 h 181"/>
                <a:gd name="T44" fmla="*/ 103 w 163"/>
                <a:gd name="T45" fmla="*/ 166 h 181"/>
                <a:gd name="T46" fmla="*/ 89 w 163"/>
                <a:gd name="T47" fmla="*/ 170 h 181"/>
                <a:gd name="T48" fmla="*/ 75 w 163"/>
                <a:gd name="T49" fmla="*/ 170 h 181"/>
                <a:gd name="T50" fmla="*/ 61 w 163"/>
                <a:gd name="T51" fmla="*/ 166 h 181"/>
                <a:gd name="T52" fmla="*/ 47 w 163"/>
                <a:gd name="T53" fmla="*/ 159 h 181"/>
                <a:gd name="T54" fmla="*/ 35 w 163"/>
                <a:gd name="T55" fmla="*/ 151 h 181"/>
                <a:gd name="T56" fmla="*/ 26 w 163"/>
                <a:gd name="T57" fmla="*/ 139 h 181"/>
                <a:gd name="T58" fmla="*/ 18 w 163"/>
                <a:gd name="T59" fmla="*/ 125 h 181"/>
                <a:gd name="T60" fmla="*/ 12 w 163"/>
                <a:gd name="T61" fmla="*/ 109 h 181"/>
                <a:gd name="T62" fmla="*/ 10 w 163"/>
                <a:gd name="T63" fmla="*/ 92 h 181"/>
                <a:gd name="T64" fmla="*/ 9 w 163"/>
                <a:gd name="T65" fmla="*/ 77 h 181"/>
                <a:gd name="T66" fmla="*/ 12 w 163"/>
                <a:gd name="T67" fmla="*/ 61 h 181"/>
                <a:gd name="T68" fmla="*/ 18 w 163"/>
                <a:gd name="T69" fmla="*/ 42 h 181"/>
                <a:gd name="T70" fmla="*/ 33 w 163"/>
                <a:gd name="T71" fmla="*/ 19 h 181"/>
                <a:gd name="T72" fmla="*/ 48 w 163"/>
                <a:gd name="T73" fmla="*/ 7 h 181"/>
                <a:gd name="T74" fmla="*/ 60 w 163"/>
                <a:gd name="T75" fmla="*/ 1 h 181"/>
                <a:gd name="T76" fmla="*/ 62 w 163"/>
                <a:gd name="T77" fmla="*/ 0 h 181"/>
                <a:gd name="T78" fmla="*/ 52 w 163"/>
                <a:gd name="T79" fmla="*/ 1 h 181"/>
                <a:gd name="T80" fmla="*/ 44 w 163"/>
                <a:gd name="T81" fmla="*/ 4 h 181"/>
                <a:gd name="T82" fmla="*/ 35 w 163"/>
                <a:gd name="T83" fmla="*/ 6 h 181"/>
                <a:gd name="T84" fmla="*/ 24 w 163"/>
                <a:gd name="T85" fmla="*/ 14 h 181"/>
                <a:gd name="T86" fmla="*/ 13 w 163"/>
                <a:gd name="T87" fmla="*/ 31 h 181"/>
                <a:gd name="T88" fmla="*/ 5 w 163"/>
                <a:gd name="T89" fmla="*/ 50 h 181"/>
                <a:gd name="T90" fmla="*/ 1 w 163"/>
                <a:gd name="T91" fmla="*/ 72 h 181"/>
                <a:gd name="T92" fmla="*/ 1 w 163"/>
                <a:gd name="T93" fmla="*/ 93 h 181"/>
                <a:gd name="T94" fmla="*/ 4 w 163"/>
                <a:gd name="T95" fmla="*/ 113 h 181"/>
                <a:gd name="T96" fmla="*/ 10 w 163"/>
                <a:gd name="T97" fmla="*/ 131 h 181"/>
                <a:gd name="T98" fmla="*/ 19 w 163"/>
                <a:gd name="T99" fmla="*/ 146 h 181"/>
                <a:gd name="T100" fmla="*/ 30 w 163"/>
                <a:gd name="T101" fmla="*/ 158 h 181"/>
                <a:gd name="T102" fmla="*/ 43 w 163"/>
                <a:gd name="T103" fmla="*/ 169 h 181"/>
                <a:gd name="T104" fmla="*/ 58 w 163"/>
                <a:gd name="T105" fmla="*/ 176 h 181"/>
                <a:gd name="T106" fmla="*/ 74 w 163"/>
                <a:gd name="T107" fmla="*/ 181 h 181"/>
                <a:gd name="T108" fmla="*/ 90 w 163"/>
                <a:gd name="T109" fmla="*/ 181 h 181"/>
                <a:gd name="T110" fmla="*/ 106 w 163"/>
                <a:gd name="T111" fmla="*/ 176 h 181"/>
                <a:gd name="T112" fmla="*/ 121 w 163"/>
                <a:gd name="T113" fmla="*/ 169 h 181"/>
                <a:gd name="T114" fmla="*/ 134 w 163"/>
                <a:gd name="T115" fmla="*/ 158 h 181"/>
                <a:gd name="T116" fmla="*/ 145 w 163"/>
                <a:gd name="T117" fmla="*/ 146 h 181"/>
                <a:gd name="T118" fmla="*/ 153 w 163"/>
                <a:gd name="T119" fmla="*/ 131 h 181"/>
                <a:gd name="T120" fmla="*/ 159 w 163"/>
                <a:gd name="T121" fmla="*/ 113 h 181"/>
                <a:gd name="T122" fmla="*/ 163 w 163"/>
                <a:gd name="T123" fmla="*/ 9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3" h="181">
                  <a:moveTo>
                    <a:pt x="163" y="84"/>
                  </a:moveTo>
                  <a:lnTo>
                    <a:pt x="163" y="77"/>
                  </a:lnTo>
                  <a:lnTo>
                    <a:pt x="162" y="71"/>
                  </a:lnTo>
                  <a:lnTo>
                    <a:pt x="161" y="63"/>
                  </a:lnTo>
                  <a:lnTo>
                    <a:pt x="160" y="57"/>
                  </a:lnTo>
                  <a:lnTo>
                    <a:pt x="158" y="50"/>
                  </a:lnTo>
                  <a:lnTo>
                    <a:pt x="156" y="44"/>
                  </a:lnTo>
                  <a:lnTo>
                    <a:pt x="154" y="38"/>
                  </a:lnTo>
                  <a:lnTo>
                    <a:pt x="151" y="33"/>
                  </a:lnTo>
                  <a:lnTo>
                    <a:pt x="149" y="31"/>
                  </a:lnTo>
                  <a:lnTo>
                    <a:pt x="147" y="30"/>
                  </a:lnTo>
                  <a:lnTo>
                    <a:pt x="145" y="27"/>
                  </a:lnTo>
                  <a:lnTo>
                    <a:pt x="143" y="26"/>
                  </a:lnTo>
                  <a:lnTo>
                    <a:pt x="141" y="24"/>
                  </a:lnTo>
                  <a:lnTo>
                    <a:pt x="139" y="23"/>
                  </a:lnTo>
                  <a:lnTo>
                    <a:pt x="137" y="21"/>
                  </a:lnTo>
                  <a:lnTo>
                    <a:pt x="135" y="19"/>
                  </a:lnTo>
                  <a:lnTo>
                    <a:pt x="133" y="18"/>
                  </a:lnTo>
                  <a:lnTo>
                    <a:pt x="132" y="18"/>
                  </a:lnTo>
                  <a:lnTo>
                    <a:pt x="130" y="17"/>
                  </a:lnTo>
                  <a:lnTo>
                    <a:pt x="128" y="15"/>
                  </a:lnTo>
                  <a:lnTo>
                    <a:pt x="127" y="14"/>
                  </a:lnTo>
                  <a:lnTo>
                    <a:pt x="125" y="13"/>
                  </a:lnTo>
                  <a:lnTo>
                    <a:pt x="123" y="13"/>
                  </a:lnTo>
                  <a:lnTo>
                    <a:pt x="122" y="12"/>
                  </a:lnTo>
                  <a:lnTo>
                    <a:pt x="129" y="18"/>
                  </a:lnTo>
                  <a:lnTo>
                    <a:pt x="135" y="25"/>
                  </a:lnTo>
                  <a:lnTo>
                    <a:pt x="140" y="33"/>
                  </a:lnTo>
                  <a:lnTo>
                    <a:pt x="145" y="42"/>
                  </a:lnTo>
                  <a:lnTo>
                    <a:pt x="149" y="51"/>
                  </a:lnTo>
                  <a:lnTo>
                    <a:pt x="152" y="62"/>
                  </a:lnTo>
                  <a:lnTo>
                    <a:pt x="153" y="73"/>
                  </a:lnTo>
                  <a:lnTo>
                    <a:pt x="154" y="84"/>
                  </a:lnTo>
                  <a:lnTo>
                    <a:pt x="154" y="92"/>
                  </a:lnTo>
                  <a:lnTo>
                    <a:pt x="153" y="101"/>
                  </a:lnTo>
                  <a:lnTo>
                    <a:pt x="151" y="109"/>
                  </a:lnTo>
                  <a:lnTo>
                    <a:pt x="148" y="117"/>
                  </a:lnTo>
                  <a:lnTo>
                    <a:pt x="145" y="125"/>
                  </a:lnTo>
                  <a:lnTo>
                    <a:pt x="142" y="132"/>
                  </a:lnTo>
                  <a:lnTo>
                    <a:pt x="138" y="139"/>
                  </a:lnTo>
                  <a:lnTo>
                    <a:pt x="133" y="145"/>
                  </a:lnTo>
                  <a:lnTo>
                    <a:pt x="128" y="151"/>
                  </a:lnTo>
                  <a:lnTo>
                    <a:pt x="122" y="156"/>
                  </a:lnTo>
                  <a:lnTo>
                    <a:pt x="116" y="159"/>
                  </a:lnTo>
                  <a:lnTo>
                    <a:pt x="110" y="163"/>
                  </a:lnTo>
                  <a:lnTo>
                    <a:pt x="103" y="166"/>
                  </a:lnTo>
                  <a:lnTo>
                    <a:pt x="97" y="169"/>
                  </a:lnTo>
                  <a:lnTo>
                    <a:pt x="89" y="170"/>
                  </a:lnTo>
                  <a:lnTo>
                    <a:pt x="82" y="170"/>
                  </a:lnTo>
                  <a:lnTo>
                    <a:pt x="75" y="170"/>
                  </a:lnTo>
                  <a:lnTo>
                    <a:pt x="68" y="169"/>
                  </a:lnTo>
                  <a:lnTo>
                    <a:pt x="61" y="166"/>
                  </a:lnTo>
                  <a:lnTo>
                    <a:pt x="54" y="163"/>
                  </a:lnTo>
                  <a:lnTo>
                    <a:pt x="47" y="159"/>
                  </a:lnTo>
                  <a:lnTo>
                    <a:pt x="41" y="156"/>
                  </a:lnTo>
                  <a:lnTo>
                    <a:pt x="35" y="151"/>
                  </a:lnTo>
                  <a:lnTo>
                    <a:pt x="30" y="145"/>
                  </a:lnTo>
                  <a:lnTo>
                    <a:pt x="26" y="139"/>
                  </a:lnTo>
                  <a:lnTo>
                    <a:pt x="21" y="132"/>
                  </a:lnTo>
                  <a:lnTo>
                    <a:pt x="18" y="125"/>
                  </a:lnTo>
                  <a:lnTo>
                    <a:pt x="15" y="117"/>
                  </a:lnTo>
                  <a:lnTo>
                    <a:pt x="12" y="109"/>
                  </a:lnTo>
                  <a:lnTo>
                    <a:pt x="11" y="101"/>
                  </a:lnTo>
                  <a:lnTo>
                    <a:pt x="10" y="92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3" y="55"/>
                  </a:lnTo>
                  <a:lnTo>
                    <a:pt x="18" y="42"/>
                  </a:lnTo>
                  <a:lnTo>
                    <a:pt x="25" y="30"/>
                  </a:lnTo>
                  <a:lnTo>
                    <a:pt x="33" y="19"/>
                  </a:lnTo>
                  <a:lnTo>
                    <a:pt x="43" y="11"/>
                  </a:lnTo>
                  <a:lnTo>
                    <a:pt x="48" y="7"/>
                  </a:lnTo>
                  <a:lnTo>
                    <a:pt x="54" y="5"/>
                  </a:lnTo>
                  <a:lnTo>
                    <a:pt x="60" y="1"/>
                  </a:lnTo>
                  <a:lnTo>
                    <a:pt x="66" y="0"/>
                  </a:lnTo>
                  <a:lnTo>
                    <a:pt x="62" y="0"/>
                  </a:lnTo>
                  <a:lnTo>
                    <a:pt x="57" y="1"/>
                  </a:lnTo>
                  <a:lnTo>
                    <a:pt x="52" y="1"/>
                  </a:lnTo>
                  <a:lnTo>
                    <a:pt x="48" y="2"/>
                  </a:lnTo>
                  <a:lnTo>
                    <a:pt x="44" y="4"/>
                  </a:lnTo>
                  <a:lnTo>
                    <a:pt x="39" y="5"/>
                  </a:lnTo>
                  <a:lnTo>
                    <a:pt x="35" y="6"/>
                  </a:lnTo>
                  <a:lnTo>
                    <a:pt x="31" y="7"/>
                  </a:lnTo>
                  <a:lnTo>
                    <a:pt x="24" y="14"/>
                  </a:lnTo>
                  <a:lnTo>
                    <a:pt x="18" y="23"/>
                  </a:lnTo>
                  <a:lnTo>
                    <a:pt x="13" y="31"/>
                  </a:lnTo>
                  <a:lnTo>
                    <a:pt x="9" y="41"/>
                  </a:lnTo>
                  <a:lnTo>
                    <a:pt x="5" y="50"/>
                  </a:lnTo>
                  <a:lnTo>
                    <a:pt x="2" y="61"/>
                  </a:lnTo>
                  <a:lnTo>
                    <a:pt x="1" y="72"/>
                  </a:lnTo>
                  <a:lnTo>
                    <a:pt x="0" y="84"/>
                  </a:lnTo>
                  <a:lnTo>
                    <a:pt x="1" y="93"/>
                  </a:lnTo>
                  <a:lnTo>
                    <a:pt x="2" y="103"/>
                  </a:lnTo>
                  <a:lnTo>
                    <a:pt x="4" y="113"/>
                  </a:lnTo>
                  <a:lnTo>
                    <a:pt x="7" y="121"/>
                  </a:lnTo>
                  <a:lnTo>
                    <a:pt x="10" y="131"/>
                  </a:lnTo>
                  <a:lnTo>
                    <a:pt x="14" y="138"/>
                  </a:lnTo>
                  <a:lnTo>
                    <a:pt x="19" y="146"/>
                  </a:lnTo>
                  <a:lnTo>
                    <a:pt x="24" y="152"/>
                  </a:lnTo>
                  <a:lnTo>
                    <a:pt x="30" y="158"/>
                  </a:lnTo>
                  <a:lnTo>
                    <a:pt x="36" y="164"/>
                  </a:lnTo>
                  <a:lnTo>
                    <a:pt x="43" y="169"/>
                  </a:lnTo>
                  <a:lnTo>
                    <a:pt x="50" y="174"/>
                  </a:lnTo>
                  <a:lnTo>
                    <a:pt x="58" y="176"/>
                  </a:lnTo>
                  <a:lnTo>
                    <a:pt x="66" y="178"/>
                  </a:lnTo>
                  <a:lnTo>
                    <a:pt x="74" y="181"/>
                  </a:lnTo>
                  <a:lnTo>
                    <a:pt x="82" y="181"/>
                  </a:lnTo>
                  <a:lnTo>
                    <a:pt x="90" y="181"/>
                  </a:lnTo>
                  <a:lnTo>
                    <a:pt x="98" y="178"/>
                  </a:lnTo>
                  <a:lnTo>
                    <a:pt x="106" y="176"/>
                  </a:lnTo>
                  <a:lnTo>
                    <a:pt x="114" y="174"/>
                  </a:lnTo>
                  <a:lnTo>
                    <a:pt x="121" y="169"/>
                  </a:lnTo>
                  <a:lnTo>
                    <a:pt x="127" y="164"/>
                  </a:lnTo>
                  <a:lnTo>
                    <a:pt x="134" y="158"/>
                  </a:lnTo>
                  <a:lnTo>
                    <a:pt x="139" y="152"/>
                  </a:lnTo>
                  <a:lnTo>
                    <a:pt x="145" y="146"/>
                  </a:lnTo>
                  <a:lnTo>
                    <a:pt x="149" y="138"/>
                  </a:lnTo>
                  <a:lnTo>
                    <a:pt x="153" y="131"/>
                  </a:lnTo>
                  <a:lnTo>
                    <a:pt x="157" y="121"/>
                  </a:lnTo>
                  <a:lnTo>
                    <a:pt x="159" y="113"/>
                  </a:lnTo>
                  <a:lnTo>
                    <a:pt x="161" y="103"/>
                  </a:lnTo>
                  <a:lnTo>
                    <a:pt x="163" y="93"/>
                  </a:lnTo>
                  <a:lnTo>
                    <a:pt x="163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68" name="Freeform 31"/>
            <p:cNvSpPr>
              <a:spLocks noEditPoints="1"/>
            </p:cNvSpPr>
            <p:nvPr/>
          </p:nvSpPr>
          <p:spPr bwMode="auto">
            <a:xfrm>
              <a:off x="1146" y="2645"/>
              <a:ext cx="31" cy="29"/>
            </a:xfrm>
            <a:custGeom>
              <a:avLst/>
              <a:gdLst>
                <a:gd name="T0" fmla="*/ 152 w 154"/>
                <a:gd name="T1" fmla="*/ 67 h 175"/>
                <a:gd name="T2" fmla="*/ 146 w 154"/>
                <a:gd name="T3" fmla="*/ 43 h 175"/>
                <a:gd name="T4" fmla="*/ 134 w 154"/>
                <a:gd name="T5" fmla="*/ 23 h 175"/>
                <a:gd name="T6" fmla="*/ 133 w 154"/>
                <a:gd name="T7" fmla="*/ 21 h 175"/>
                <a:gd name="T8" fmla="*/ 131 w 154"/>
                <a:gd name="T9" fmla="*/ 20 h 175"/>
                <a:gd name="T10" fmla="*/ 119 w 154"/>
                <a:gd name="T11" fmla="*/ 13 h 175"/>
                <a:gd name="T12" fmla="*/ 86 w 154"/>
                <a:gd name="T13" fmla="*/ 1 h 175"/>
                <a:gd name="T14" fmla="*/ 52 w 154"/>
                <a:gd name="T15" fmla="*/ 1 h 175"/>
                <a:gd name="T16" fmla="*/ 24 w 154"/>
                <a:gd name="T17" fmla="*/ 17 h 175"/>
                <a:gd name="T18" fmla="*/ 6 w 154"/>
                <a:gd name="T19" fmla="*/ 47 h 175"/>
                <a:gd name="T20" fmla="*/ 0 w 154"/>
                <a:gd name="T21" fmla="*/ 84 h 175"/>
                <a:gd name="T22" fmla="*/ 3 w 154"/>
                <a:gd name="T23" fmla="*/ 111 h 175"/>
                <a:gd name="T24" fmla="*/ 13 w 154"/>
                <a:gd name="T25" fmla="*/ 135 h 175"/>
                <a:gd name="T26" fmla="*/ 27 w 154"/>
                <a:gd name="T27" fmla="*/ 155 h 175"/>
                <a:gd name="T28" fmla="*/ 46 w 154"/>
                <a:gd name="T29" fmla="*/ 168 h 175"/>
                <a:gd name="T30" fmla="*/ 69 w 154"/>
                <a:gd name="T31" fmla="*/ 175 h 175"/>
                <a:gd name="T32" fmla="*/ 93 w 154"/>
                <a:gd name="T33" fmla="*/ 174 h 175"/>
                <a:gd name="T34" fmla="*/ 114 w 154"/>
                <a:gd name="T35" fmla="*/ 164 h 175"/>
                <a:gd name="T36" fmla="*/ 131 w 154"/>
                <a:gd name="T37" fmla="*/ 149 h 175"/>
                <a:gd name="T38" fmla="*/ 144 w 154"/>
                <a:gd name="T39" fmla="*/ 127 h 175"/>
                <a:gd name="T40" fmla="*/ 152 w 154"/>
                <a:gd name="T41" fmla="*/ 102 h 175"/>
                <a:gd name="T42" fmla="*/ 145 w 154"/>
                <a:gd name="T43" fmla="*/ 84 h 175"/>
                <a:gd name="T44" fmla="*/ 142 w 154"/>
                <a:gd name="T45" fmla="*/ 108 h 175"/>
                <a:gd name="T46" fmla="*/ 133 w 154"/>
                <a:gd name="T47" fmla="*/ 129 h 175"/>
                <a:gd name="T48" fmla="*/ 120 w 154"/>
                <a:gd name="T49" fmla="*/ 146 h 175"/>
                <a:gd name="T50" fmla="*/ 103 w 154"/>
                <a:gd name="T51" fmla="*/ 158 h 175"/>
                <a:gd name="T52" fmla="*/ 84 w 154"/>
                <a:gd name="T53" fmla="*/ 164 h 175"/>
                <a:gd name="T54" fmla="*/ 64 w 154"/>
                <a:gd name="T55" fmla="*/ 163 h 175"/>
                <a:gd name="T56" fmla="*/ 44 w 154"/>
                <a:gd name="T57" fmla="*/ 155 h 175"/>
                <a:gd name="T58" fmla="*/ 28 w 154"/>
                <a:gd name="T59" fmla="*/ 141 h 175"/>
                <a:gd name="T60" fmla="*/ 17 w 154"/>
                <a:gd name="T61" fmla="*/ 122 h 175"/>
                <a:gd name="T62" fmla="*/ 10 w 154"/>
                <a:gd name="T63" fmla="*/ 101 h 175"/>
                <a:gd name="T64" fmla="*/ 9 w 154"/>
                <a:gd name="T65" fmla="*/ 75 h 175"/>
                <a:gd name="T66" fmla="*/ 14 w 154"/>
                <a:gd name="T67" fmla="*/ 53 h 175"/>
                <a:gd name="T68" fmla="*/ 24 w 154"/>
                <a:gd name="T69" fmla="*/ 32 h 175"/>
                <a:gd name="T70" fmla="*/ 38 w 154"/>
                <a:gd name="T71" fmla="*/ 17 h 175"/>
                <a:gd name="T72" fmla="*/ 57 w 154"/>
                <a:gd name="T73" fmla="*/ 7 h 175"/>
                <a:gd name="T74" fmla="*/ 77 w 154"/>
                <a:gd name="T75" fmla="*/ 2 h 175"/>
                <a:gd name="T76" fmla="*/ 97 w 154"/>
                <a:gd name="T77" fmla="*/ 7 h 175"/>
                <a:gd name="T78" fmla="*/ 115 w 154"/>
                <a:gd name="T79" fmla="*/ 17 h 175"/>
                <a:gd name="T80" fmla="*/ 129 w 154"/>
                <a:gd name="T81" fmla="*/ 32 h 175"/>
                <a:gd name="T82" fmla="*/ 139 w 154"/>
                <a:gd name="T83" fmla="*/ 53 h 175"/>
                <a:gd name="T84" fmla="*/ 144 w 154"/>
                <a:gd name="T85" fmla="*/ 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75">
                  <a:moveTo>
                    <a:pt x="154" y="84"/>
                  </a:moveTo>
                  <a:lnTo>
                    <a:pt x="153" y="75"/>
                  </a:lnTo>
                  <a:lnTo>
                    <a:pt x="152" y="67"/>
                  </a:lnTo>
                  <a:lnTo>
                    <a:pt x="151" y="59"/>
                  </a:lnTo>
                  <a:lnTo>
                    <a:pt x="148" y="50"/>
                  </a:lnTo>
                  <a:lnTo>
                    <a:pt x="146" y="43"/>
                  </a:lnTo>
                  <a:lnTo>
                    <a:pt x="142" y="36"/>
                  </a:lnTo>
                  <a:lnTo>
                    <a:pt x="138" y="29"/>
                  </a:lnTo>
                  <a:lnTo>
                    <a:pt x="134" y="23"/>
                  </a:lnTo>
                  <a:lnTo>
                    <a:pt x="134" y="23"/>
                  </a:lnTo>
                  <a:lnTo>
                    <a:pt x="133" y="21"/>
                  </a:lnTo>
                  <a:lnTo>
                    <a:pt x="133" y="21"/>
                  </a:lnTo>
                  <a:lnTo>
                    <a:pt x="132" y="21"/>
                  </a:lnTo>
                  <a:lnTo>
                    <a:pt x="131" y="20"/>
                  </a:lnTo>
                  <a:lnTo>
                    <a:pt x="131" y="20"/>
                  </a:lnTo>
                  <a:lnTo>
                    <a:pt x="130" y="20"/>
                  </a:lnTo>
                  <a:lnTo>
                    <a:pt x="130" y="19"/>
                  </a:lnTo>
                  <a:lnTo>
                    <a:pt x="119" y="13"/>
                  </a:lnTo>
                  <a:lnTo>
                    <a:pt x="108" y="8"/>
                  </a:lnTo>
                  <a:lnTo>
                    <a:pt x="97" y="4"/>
                  </a:lnTo>
                  <a:lnTo>
                    <a:pt x="86" y="1"/>
                  </a:lnTo>
                  <a:lnTo>
                    <a:pt x="75" y="0"/>
                  </a:lnTo>
                  <a:lnTo>
                    <a:pt x="64" y="0"/>
                  </a:lnTo>
                  <a:lnTo>
                    <a:pt x="52" y="1"/>
                  </a:lnTo>
                  <a:lnTo>
                    <a:pt x="40" y="2"/>
                  </a:lnTo>
                  <a:lnTo>
                    <a:pt x="32" y="9"/>
                  </a:lnTo>
                  <a:lnTo>
                    <a:pt x="24" y="17"/>
                  </a:lnTo>
                  <a:lnTo>
                    <a:pt x="17" y="26"/>
                  </a:lnTo>
                  <a:lnTo>
                    <a:pt x="11" y="36"/>
                  </a:lnTo>
                  <a:lnTo>
                    <a:pt x="6" y="47"/>
                  </a:lnTo>
                  <a:lnTo>
                    <a:pt x="3" y="59"/>
                  </a:lnTo>
                  <a:lnTo>
                    <a:pt x="0" y="71"/>
                  </a:lnTo>
                  <a:lnTo>
                    <a:pt x="0" y="84"/>
                  </a:lnTo>
                  <a:lnTo>
                    <a:pt x="0" y="93"/>
                  </a:lnTo>
                  <a:lnTo>
                    <a:pt x="1" y="102"/>
                  </a:lnTo>
                  <a:lnTo>
                    <a:pt x="3" y="111"/>
                  </a:lnTo>
                  <a:lnTo>
                    <a:pt x="6" y="120"/>
                  </a:lnTo>
                  <a:lnTo>
                    <a:pt x="9" y="127"/>
                  </a:lnTo>
                  <a:lnTo>
                    <a:pt x="13" y="135"/>
                  </a:lnTo>
                  <a:lnTo>
                    <a:pt x="17" y="143"/>
                  </a:lnTo>
                  <a:lnTo>
                    <a:pt x="22" y="149"/>
                  </a:lnTo>
                  <a:lnTo>
                    <a:pt x="27" y="155"/>
                  </a:lnTo>
                  <a:lnTo>
                    <a:pt x="33" y="159"/>
                  </a:lnTo>
                  <a:lnTo>
                    <a:pt x="40" y="164"/>
                  </a:lnTo>
                  <a:lnTo>
                    <a:pt x="46" y="168"/>
                  </a:lnTo>
                  <a:lnTo>
                    <a:pt x="54" y="171"/>
                  </a:lnTo>
                  <a:lnTo>
                    <a:pt x="62" y="174"/>
                  </a:lnTo>
                  <a:lnTo>
                    <a:pt x="69" y="175"/>
                  </a:lnTo>
                  <a:lnTo>
                    <a:pt x="77" y="175"/>
                  </a:lnTo>
                  <a:lnTo>
                    <a:pt x="85" y="175"/>
                  </a:lnTo>
                  <a:lnTo>
                    <a:pt x="93" y="174"/>
                  </a:lnTo>
                  <a:lnTo>
                    <a:pt x="100" y="171"/>
                  </a:lnTo>
                  <a:lnTo>
                    <a:pt x="107" y="168"/>
                  </a:lnTo>
                  <a:lnTo>
                    <a:pt x="114" y="164"/>
                  </a:lnTo>
                  <a:lnTo>
                    <a:pt x="120" y="159"/>
                  </a:lnTo>
                  <a:lnTo>
                    <a:pt x="126" y="155"/>
                  </a:lnTo>
                  <a:lnTo>
                    <a:pt x="131" y="149"/>
                  </a:lnTo>
                  <a:lnTo>
                    <a:pt x="136" y="143"/>
                  </a:lnTo>
                  <a:lnTo>
                    <a:pt x="140" y="135"/>
                  </a:lnTo>
                  <a:lnTo>
                    <a:pt x="144" y="127"/>
                  </a:lnTo>
                  <a:lnTo>
                    <a:pt x="148" y="120"/>
                  </a:lnTo>
                  <a:lnTo>
                    <a:pt x="150" y="111"/>
                  </a:lnTo>
                  <a:lnTo>
                    <a:pt x="152" y="102"/>
                  </a:lnTo>
                  <a:lnTo>
                    <a:pt x="153" y="93"/>
                  </a:lnTo>
                  <a:lnTo>
                    <a:pt x="154" y="84"/>
                  </a:lnTo>
                  <a:close/>
                  <a:moveTo>
                    <a:pt x="145" y="84"/>
                  </a:moveTo>
                  <a:lnTo>
                    <a:pt x="144" y="92"/>
                  </a:lnTo>
                  <a:lnTo>
                    <a:pt x="143" y="101"/>
                  </a:lnTo>
                  <a:lnTo>
                    <a:pt x="142" y="108"/>
                  </a:lnTo>
                  <a:lnTo>
                    <a:pt x="139" y="115"/>
                  </a:lnTo>
                  <a:lnTo>
                    <a:pt x="136" y="122"/>
                  </a:lnTo>
                  <a:lnTo>
                    <a:pt x="133" y="129"/>
                  </a:lnTo>
                  <a:lnTo>
                    <a:pt x="129" y="135"/>
                  </a:lnTo>
                  <a:lnTo>
                    <a:pt x="125" y="141"/>
                  </a:lnTo>
                  <a:lnTo>
                    <a:pt x="120" y="146"/>
                  </a:lnTo>
                  <a:lnTo>
                    <a:pt x="115" y="151"/>
                  </a:lnTo>
                  <a:lnTo>
                    <a:pt x="109" y="155"/>
                  </a:lnTo>
                  <a:lnTo>
                    <a:pt x="103" y="158"/>
                  </a:lnTo>
                  <a:lnTo>
                    <a:pt x="97" y="161"/>
                  </a:lnTo>
                  <a:lnTo>
                    <a:pt x="91" y="163"/>
                  </a:lnTo>
                  <a:lnTo>
                    <a:pt x="84" y="164"/>
                  </a:lnTo>
                  <a:lnTo>
                    <a:pt x="77" y="164"/>
                  </a:lnTo>
                  <a:lnTo>
                    <a:pt x="70" y="164"/>
                  </a:lnTo>
                  <a:lnTo>
                    <a:pt x="64" y="163"/>
                  </a:lnTo>
                  <a:lnTo>
                    <a:pt x="57" y="161"/>
                  </a:lnTo>
                  <a:lnTo>
                    <a:pt x="51" y="158"/>
                  </a:lnTo>
                  <a:lnTo>
                    <a:pt x="44" y="155"/>
                  </a:lnTo>
                  <a:lnTo>
                    <a:pt x="38" y="151"/>
                  </a:lnTo>
                  <a:lnTo>
                    <a:pt x="33" y="146"/>
                  </a:lnTo>
                  <a:lnTo>
                    <a:pt x="28" y="141"/>
                  </a:lnTo>
                  <a:lnTo>
                    <a:pt x="24" y="135"/>
                  </a:lnTo>
                  <a:lnTo>
                    <a:pt x="20" y="129"/>
                  </a:lnTo>
                  <a:lnTo>
                    <a:pt x="17" y="122"/>
                  </a:lnTo>
                  <a:lnTo>
                    <a:pt x="14" y="115"/>
                  </a:lnTo>
                  <a:lnTo>
                    <a:pt x="12" y="108"/>
                  </a:lnTo>
                  <a:lnTo>
                    <a:pt x="10" y="101"/>
                  </a:lnTo>
                  <a:lnTo>
                    <a:pt x="9" y="92"/>
                  </a:lnTo>
                  <a:lnTo>
                    <a:pt x="9" y="84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2" y="60"/>
                  </a:lnTo>
                  <a:lnTo>
                    <a:pt x="14" y="53"/>
                  </a:lnTo>
                  <a:lnTo>
                    <a:pt x="17" y="45"/>
                  </a:lnTo>
                  <a:lnTo>
                    <a:pt x="20" y="38"/>
                  </a:lnTo>
                  <a:lnTo>
                    <a:pt x="24" y="32"/>
                  </a:lnTo>
                  <a:lnTo>
                    <a:pt x="28" y="26"/>
                  </a:lnTo>
                  <a:lnTo>
                    <a:pt x="33" y="21"/>
                  </a:lnTo>
                  <a:lnTo>
                    <a:pt x="38" y="17"/>
                  </a:lnTo>
                  <a:lnTo>
                    <a:pt x="44" y="13"/>
                  </a:lnTo>
                  <a:lnTo>
                    <a:pt x="51" y="9"/>
                  </a:lnTo>
                  <a:lnTo>
                    <a:pt x="57" y="7"/>
                  </a:lnTo>
                  <a:lnTo>
                    <a:pt x="64" y="5"/>
                  </a:lnTo>
                  <a:lnTo>
                    <a:pt x="70" y="4"/>
                  </a:lnTo>
                  <a:lnTo>
                    <a:pt x="77" y="2"/>
                  </a:lnTo>
                  <a:lnTo>
                    <a:pt x="84" y="4"/>
                  </a:lnTo>
                  <a:lnTo>
                    <a:pt x="91" y="5"/>
                  </a:lnTo>
                  <a:lnTo>
                    <a:pt x="97" y="7"/>
                  </a:lnTo>
                  <a:lnTo>
                    <a:pt x="103" y="9"/>
                  </a:lnTo>
                  <a:lnTo>
                    <a:pt x="109" y="13"/>
                  </a:lnTo>
                  <a:lnTo>
                    <a:pt x="115" y="17"/>
                  </a:lnTo>
                  <a:lnTo>
                    <a:pt x="120" y="21"/>
                  </a:lnTo>
                  <a:lnTo>
                    <a:pt x="125" y="26"/>
                  </a:lnTo>
                  <a:lnTo>
                    <a:pt x="129" y="32"/>
                  </a:lnTo>
                  <a:lnTo>
                    <a:pt x="133" y="38"/>
                  </a:lnTo>
                  <a:lnTo>
                    <a:pt x="136" y="45"/>
                  </a:lnTo>
                  <a:lnTo>
                    <a:pt x="139" y="53"/>
                  </a:lnTo>
                  <a:lnTo>
                    <a:pt x="142" y="60"/>
                  </a:lnTo>
                  <a:lnTo>
                    <a:pt x="143" y="67"/>
                  </a:lnTo>
                  <a:lnTo>
                    <a:pt x="144" y="75"/>
                  </a:lnTo>
                  <a:lnTo>
                    <a:pt x="145" y="84"/>
                  </a:lnTo>
                  <a:close/>
                </a:path>
              </a:pathLst>
            </a:custGeom>
            <a:solidFill>
              <a:srgbClr val="F8D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69" name="Freeform 32"/>
            <p:cNvSpPr>
              <a:spLocks noEditPoints="1"/>
            </p:cNvSpPr>
            <p:nvPr/>
          </p:nvSpPr>
          <p:spPr bwMode="auto">
            <a:xfrm>
              <a:off x="1147" y="2645"/>
              <a:ext cx="29" cy="29"/>
            </a:xfrm>
            <a:custGeom>
              <a:avLst/>
              <a:gdLst>
                <a:gd name="T0" fmla="*/ 143 w 145"/>
                <a:gd name="T1" fmla="*/ 62 h 170"/>
                <a:gd name="T2" fmla="*/ 131 w 145"/>
                <a:gd name="T3" fmla="*/ 33 h 170"/>
                <a:gd name="T4" fmla="*/ 113 w 145"/>
                <a:gd name="T5" fmla="*/ 12 h 170"/>
                <a:gd name="T6" fmla="*/ 92 w 145"/>
                <a:gd name="T7" fmla="*/ 4 h 170"/>
                <a:gd name="T8" fmla="*/ 71 w 145"/>
                <a:gd name="T9" fmla="*/ 0 h 170"/>
                <a:gd name="T10" fmla="*/ 51 w 145"/>
                <a:gd name="T11" fmla="*/ 1 h 170"/>
                <a:gd name="T12" fmla="*/ 34 w 145"/>
                <a:gd name="T13" fmla="*/ 11 h 170"/>
                <a:gd name="T14" fmla="*/ 12 w 145"/>
                <a:gd name="T15" fmla="*/ 36 h 170"/>
                <a:gd name="T16" fmla="*/ 4 w 145"/>
                <a:gd name="T17" fmla="*/ 55 h 170"/>
                <a:gd name="T18" fmla="*/ 0 w 145"/>
                <a:gd name="T19" fmla="*/ 77 h 170"/>
                <a:gd name="T20" fmla="*/ 2 w 145"/>
                <a:gd name="T21" fmla="*/ 101 h 170"/>
                <a:gd name="T22" fmla="*/ 9 w 145"/>
                <a:gd name="T23" fmla="*/ 125 h 170"/>
                <a:gd name="T24" fmla="*/ 21 w 145"/>
                <a:gd name="T25" fmla="*/ 145 h 170"/>
                <a:gd name="T26" fmla="*/ 38 w 145"/>
                <a:gd name="T27" fmla="*/ 159 h 170"/>
                <a:gd name="T28" fmla="*/ 59 w 145"/>
                <a:gd name="T29" fmla="*/ 169 h 170"/>
                <a:gd name="T30" fmla="*/ 80 w 145"/>
                <a:gd name="T31" fmla="*/ 170 h 170"/>
                <a:gd name="T32" fmla="*/ 101 w 145"/>
                <a:gd name="T33" fmla="*/ 163 h 170"/>
                <a:gd name="T34" fmla="*/ 119 w 145"/>
                <a:gd name="T35" fmla="*/ 151 h 170"/>
                <a:gd name="T36" fmla="*/ 133 w 145"/>
                <a:gd name="T37" fmla="*/ 132 h 170"/>
                <a:gd name="T38" fmla="*/ 142 w 145"/>
                <a:gd name="T39" fmla="*/ 109 h 170"/>
                <a:gd name="T40" fmla="*/ 145 w 145"/>
                <a:gd name="T41" fmla="*/ 84 h 170"/>
                <a:gd name="T42" fmla="*/ 135 w 145"/>
                <a:gd name="T43" fmla="*/ 99 h 170"/>
                <a:gd name="T44" fmla="*/ 128 w 145"/>
                <a:gd name="T45" fmla="*/ 120 h 170"/>
                <a:gd name="T46" fmla="*/ 118 w 145"/>
                <a:gd name="T47" fmla="*/ 138 h 170"/>
                <a:gd name="T48" fmla="*/ 103 w 145"/>
                <a:gd name="T49" fmla="*/ 150 h 170"/>
                <a:gd name="T50" fmla="*/ 86 w 145"/>
                <a:gd name="T51" fmla="*/ 158 h 170"/>
                <a:gd name="T52" fmla="*/ 67 w 145"/>
                <a:gd name="T53" fmla="*/ 159 h 170"/>
                <a:gd name="T54" fmla="*/ 49 w 145"/>
                <a:gd name="T55" fmla="*/ 153 h 170"/>
                <a:gd name="T56" fmla="*/ 32 w 145"/>
                <a:gd name="T57" fmla="*/ 143 h 170"/>
                <a:gd name="T58" fmla="*/ 20 w 145"/>
                <a:gd name="T59" fmla="*/ 126 h 170"/>
                <a:gd name="T60" fmla="*/ 12 w 145"/>
                <a:gd name="T61" fmla="*/ 107 h 170"/>
                <a:gd name="T62" fmla="*/ 9 w 145"/>
                <a:gd name="T63" fmla="*/ 84 h 170"/>
                <a:gd name="T64" fmla="*/ 12 w 145"/>
                <a:gd name="T65" fmla="*/ 61 h 170"/>
                <a:gd name="T66" fmla="*/ 20 w 145"/>
                <a:gd name="T67" fmla="*/ 42 h 170"/>
                <a:gd name="T68" fmla="*/ 32 w 145"/>
                <a:gd name="T69" fmla="*/ 25 h 170"/>
                <a:gd name="T70" fmla="*/ 49 w 145"/>
                <a:gd name="T71" fmla="*/ 14 h 170"/>
                <a:gd name="T72" fmla="*/ 67 w 145"/>
                <a:gd name="T73" fmla="*/ 8 h 170"/>
                <a:gd name="T74" fmla="*/ 86 w 145"/>
                <a:gd name="T75" fmla="*/ 9 h 170"/>
                <a:gd name="T76" fmla="*/ 103 w 145"/>
                <a:gd name="T77" fmla="*/ 18 h 170"/>
                <a:gd name="T78" fmla="*/ 118 w 145"/>
                <a:gd name="T79" fmla="*/ 30 h 170"/>
                <a:gd name="T80" fmla="*/ 128 w 145"/>
                <a:gd name="T81" fmla="*/ 48 h 170"/>
                <a:gd name="T82" fmla="*/ 135 w 145"/>
                <a:gd name="T83" fmla="*/ 6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5" h="170">
                  <a:moveTo>
                    <a:pt x="145" y="84"/>
                  </a:moveTo>
                  <a:lnTo>
                    <a:pt x="144" y="73"/>
                  </a:lnTo>
                  <a:lnTo>
                    <a:pt x="143" y="62"/>
                  </a:lnTo>
                  <a:lnTo>
                    <a:pt x="140" y="51"/>
                  </a:lnTo>
                  <a:lnTo>
                    <a:pt x="136" y="42"/>
                  </a:lnTo>
                  <a:lnTo>
                    <a:pt x="131" y="33"/>
                  </a:lnTo>
                  <a:lnTo>
                    <a:pt x="126" y="25"/>
                  </a:lnTo>
                  <a:lnTo>
                    <a:pt x="120" y="18"/>
                  </a:lnTo>
                  <a:lnTo>
                    <a:pt x="113" y="12"/>
                  </a:lnTo>
                  <a:lnTo>
                    <a:pt x="106" y="8"/>
                  </a:lnTo>
                  <a:lnTo>
                    <a:pt x="99" y="6"/>
                  </a:lnTo>
                  <a:lnTo>
                    <a:pt x="92" y="4"/>
                  </a:lnTo>
                  <a:lnTo>
                    <a:pt x="85" y="2"/>
                  </a:lnTo>
                  <a:lnTo>
                    <a:pt x="78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7" y="0"/>
                  </a:lnTo>
                  <a:lnTo>
                    <a:pt x="51" y="1"/>
                  </a:lnTo>
                  <a:lnTo>
                    <a:pt x="45" y="5"/>
                  </a:lnTo>
                  <a:lnTo>
                    <a:pt x="39" y="7"/>
                  </a:lnTo>
                  <a:lnTo>
                    <a:pt x="34" y="11"/>
                  </a:lnTo>
                  <a:lnTo>
                    <a:pt x="24" y="19"/>
                  </a:lnTo>
                  <a:lnTo>
                    <a:pt x="16" y="30"/>
                  </a:lnTo>
                  <a:lnTo>
                    <a:pt x="12" y="36"/>
                  </a:lnTo>
                  <a:lnTo>
                    <a:pt x="9" y="42"/>
                  </a:lnTo>
                  <a:lnTo>
                    <a:pt x="7" y="48"/>
                  </a:lnTo>
                  <a:lnTo>
                    <a:pt x="4" y="55"/>
                  </a:lnTo>
                  <a:lnTo>
                    <a:pt x="3" y="61"/>
                  </a:lnTo>
                  <a:lnTo>
                    <a:pt x="1" y="68"/>
                  </a:lnTo>
                  <a:lnTo>
                    <a:pt x="0" y="77"/>
                  </a:lnTo>
                  <a:lnTo>
                    <a:pt x="0" y="84"/>
                  </a:lnTo>
                  <a:lnTo>
                    <a:pt x="1" y="92"/>
                  </a:lnTo>
                  <a:lnTo>
                    <a:pt x="2" y="101"/>
                  </a:lnTo>
                  <a:lnTo>
                    <a:pt x="3" y="109"/>
                  </a:lnTo>
                  <a:lnTo>
                    <a:pt x="6" y="117"/>
                  </a:lnTo>
                  <a:lnTo>
                    <a:pt x="9" y="125"/>
                  </a:lnTo>
                  <a:lnTo>
                    <a:pt x="12" y="132"/>
                  </a:lnTo>
                  <a:lnTo>
                    <a:pt x="17" y="139"/>
                  </a:lnTo>
                  <a:lnTo>
                    <a:pt x="21" y="145"/>
                  </a:lnTo>
                  <a:lnTo>
                    <a:pt x="26" y="151"/>
                  </a:lnTo>
                  <a:lnTo>
                    <a:pt x="32" y="156"/>
                  </a:lnTo>
                  <a:lnTo>
                    <a:pt x="38" y="159"/>
                  </a:lnTo>
                  <a:lnTo>
                    <a:pt x="45" y="163"/>
                  </a:lnTo>
                  <a:lnTo>
                    <a:pt x="52" y="166"/>
                  </a:lnTo>
                  <a:lnTo>
                    <a:pt x="59" y="169"/>
                  </a:lnTo>
                  <a:lnTo>
                    <a:pt x="66" y="170"/>
                  </a:lnTo>
                  <a:lnTo>
                    <a:pt x="73" y="170"/>
                  </a:lnTo>
                  <a:lnTo>
                    <a:pt x="80" y="170"/>
                  </a:lnTo>
                  <a:lnTo>
                    <a:pt x="88" y="169"/>
                  </a:lnTo>
                  <a:lnTo>
                    <a:pt x="94" y="166"/>
                  </a:lnTo>
                  <a:lnTo>
                    <a:pt x="101" y="163"/>
                  </a:lnTo>
                  <a:lnTo>
                    <a:pt x="107" y="159"/>
                  </a:lnTo>
                  <a:lnTo>
                    <a:pt x="113" y="156"/>
                  </a:lnTo>
                  <a:lnTo>
                    <a:pt x="119" y="151"/>
                  </a:lnTo>
                  <a:lnTo>
                    <a:pt x="124" y="145"/>
                  </a:lnTo>
                  <a:lnTo>
                    <a:pt x="129" y="139"/>
                  </a:lnTo>
                  <a:lnTo>
                    <a:pt x="133" y="132"/>
                  </a:lnTo>
                  <a:lnTo>
                    <a:pt x="136" y="125"/>
                  </a:lnTo>
                  <a:lnTo>
                    <a:pt x="139" y="117"/>
                  </a:lnTo>
                  <a:lnTo>
                    <a:pt x="142" y="109"/>
                  </a:lnTo>
                  <a:lnTo>
                    <a:pt x="144" y="101"/>
                  </a:lnTo>
                  <a:lnTo>
                    <a:pt x="145" y="92"/>
                  </a:lnTo>
                  <a:lnTo>
                    <a:pt x="145" y="84"/>
                  </a:lnTo>
                  <a:close/>
                  <a:moveTo>
                    <a:pt x="136" y="84"/>
                  </a:moveTo>
                  <a:lnTo>
                    <a:pt x="136" y="91"/>
                  </a:lnTo>
                  <a:lnTo>
                    <a:pt x="135" y="99"/>
                  </a:lnTo>
                  <a:lnTo>
                    <a:pt x="133" y="107"/>
                  </a:lnTo>
                  <a:lnTo>
                    <a:pt x="131" y="113"/>
                  </a:lnTo>
                  <a:lnTo>
                    <a:pt x="128" y="120"/>
                  </a:lnTo>
                  <a:lnTo>
                    <a:pt x="125" y="126"/>
                  </a:lnTo>
                  <a:lnTo>
                    <a:pt x="122" y="132"/>
                  </a:lnTo>
                  <a:lnTo>
                    <a:pt x="118" y="138"/>
                  </a:lnTo>
                  <a:lnTo>
                    <a:pt x="113" y="143"/>
                  </a:lnTo>
                  <a:lnTo>
                    <a:pt x="108" y="146"/>
                  </a:lnTo>
                  <a:lnTo>
                    <a:pt x="103" y="150"/>
                  </a:lnTo>
                  <a:lnTo>
                    <a:pt x="98" y="153"/>
                  </a:lnTo>
                  <a:lnTo>
                    <a:pt x="92" y="156"/>
                  </a:lnTo>
                  <a:lnTo>
                    <a:pt x="86" y="158"/>
                  </a:lnTo>
                  <a:lnTo>
                    <a:pt x="80" y="159"/>
                  </a:lnTo>
                  <a:lnTo>
                    <a:pt x="73" y="159"/>
                  </a:lnTo>
                  <a:lnTo>
                    <a:pt x="67" y="159"/>
                  </a:lnTo>
                  <a:lnTo>
                    <a:pt x="60" y="158"/>
                  </a:lnTo>
                  <a:lnTo>
                    <a:pt x="54" y="156"/>
                  </a:lnTo>
                  <a:lnTo>
                    <a:pt x="49" y="153"/>
                  </a:lnTo>
                  <a:lnTo>
                    <a:pt x="42" y="150"/>
                  </a:lnTo>
                  <a:lnTo>
                    <a:pt x="37" y="146"/>
                  </a:lnTo>
                  <a:lnTo>
                    <a:pt x="32" y="143"/>
                  </a:lnTo>
                  <a:lnTo>
                    <a:pt x="28" y="138"/>
                  </a:lnTo>
                  <a:lnTo>
                    <a:pt x="24" y="132"/>
                  </a:lnTo>
                  <a:lnTo>
                    <a:pt x="20" y="126"/>
                  </a:lnTo>
                  <a:lnTo>
                    <a:pt x="17" y="120"/>
                  </a:lnTo>
                  <a:lnTo>
                    <a:pt x="14" y="113"/>
                  </a:lnTo>
                  <a:lnTo>
                    <a:pt x="12" y="107"/>
                  </a:lnTo>
                  <a:lnTo>
                    <a:pt x="10" y="99"/>
                  </a:lnTo>
                  <a:lnTo>
                    <a:pt x="9" y="91"/>
                  </a:lnTo>
                  <a:lnTo>
                    <a:pt x="9" y="84"/>
                  </a:lnTo>
                  <a:lnTo>
                    <a:pt x="9" y="77"/>
                  </a:lnTo>
                  <a:lnTo>
                    <a:pt x="10" y="68"/>
                  </a:lnTo>
                  <a:lnTo>
                    <a:pt x="12" y="61"/>
                  </a:lnTo>
                  <a:lnTo>
                    <a:pt x="14" y="54"/>
                  </a:lnTo>
                  <a:lnTo>
                    <a:pt x="17" y="48"/>
                  </a:lnTo>
                  <a:lnTo>
                    <a:pt x="20" y="42"/>
                  </a:lnTo>
                  <a:lnTo>
                    <a:pt x="24" y="36"/>
                  </a:lnTo>
                  <a:lnTo>
                    <a:pt x="28" y="30"/>
                  </a:lnTo>
                  <a:lnTo>
                    <a:pt x="32" y="25"/>
                  </a:lnTo>
                  <a:lnTo>
                    <a:pt x="37" y="21"/>
                  </a:lnTo>
                  <a:lnTo>
                    <a:pt x="42" y="18"/>
                  </a:lnTo>
                  <a:lnTo>
                    <a:pt x="49" y="14"/>
                  </a:lnTo>
                  <a:lnTo>
                    <a:pt x="54" y="12"/>
                  </a:lnTo>
                  <a:lnTo>
                    <a:pt x="60" y="9"/>
                  </a:lnTo>
                  <a:lnTo>
                    <a:pt x="67" y="8"/>
                  </a:lnTo>
                  <a:lnTo>
                    <a:pt x="73" y="8"/>
                  </a:lnTo>
                  <a:lnTo>
                    <a:pt x="80" y="8"/>
                  </a:lnTo>
                  <a:lnTo>
                    <a:pt x="86" y="9"/>
                  </a:lnTo>
                  <a:lnTo>
                    <a:pt x="92" y="12"/>
                  </a:lnTo>
                  <a:lnTo>
                    <a:pt x="98" y="14"/>
                  </a:lnTo>
                  <a:lnTo>
                    <a:pt x="103" y="18"/>
                  </a:lnTo>
                  <a:lnTo>
                    <a:pt x="108" y="21"/>
                  </a:lnTo>
                  <a:lnTo>
                    <a:pt x="113" y="25"/>
                  </a:lnTo>
                  <a:lnTo>
                    <a:pt x="118" y="30"/>
                  </a:lnTo>
                  <a:lnTo>
                    <a:pt x="122" y="36"/>
                  </a:lnTo>
                  <a:lnTo>
                    <a:pt x="125" y="42"/>
                  </a:lnTo>
                  <a:lnTo>
                    <a:pt x="128" y="48"/>
                  </a:lnTo>
                  <a:lnTo>
                    <a:pt x="131" y="54"/>
                  </a:lnTo>
                  <a:lnTo>
                    <a:pt x="133" y="61"/>
                  </a:lnTo>
                  <a:lnTo>
                    <a:pt x="135" y="68"/>
                  </a:lnTo>
                  <a:lnTo>
                    <a:pt x="136" y="77"/>
                  </a:lnTo>
                  <a:lnTo>
                    <a:pt x="136" y="84"/>
                  </a:lnTo>
                  <a:close/>
                </a:path>
              </a:pathLst>
            </a:custGeom>
            <a:solidFill>
              <a:srgbClr val="F8D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70" name="Freeform 33"/>
            <p:cNvSpPr>
              <a:spLocks noEditPoints="1"/>
            </p:cNvSpPr>
            <p:nvPr/>
          </p:nvSpPr>
          <p:spPr bwMode="auto">
            <a:xfrm>
              <a:off x="1148" y="2646"/>
              <a:ext cx="27" cy="27"/>
            </a:xfrm>
            <a:custGeom>
              <a:avLst/>
              <a:gdLst>
                <a:gd name="T0" fmla="*/ 134 w 136"/>
                <a:gd name="T1" fmla="*/ 65 h 162"/>
                <a:gd name="T2" fmla="*/ 127 w 136"/>
                <a:gd name="T3" fmla="*/ 43 h 162"/>
                <a:gd name="T4" fmla="*/ 116 w 136"/>
                <a:gd name="T5" fmla="*/ 24 h 162"/>
                <a:gd name="T6" fmla="*/ 100 w 136"/>
                <a:gd name="T7" fmla="*/ 11 h 162"/>
                <a:gd name="T8" fmla="*/ 82 w 136"/>
                <a:gd name="T9" fmla="*/ 3 h 162"/>
                <a:gd name="T10" fmla="*/ 61 w 136"/>
                <a:gd name="T11" fmla="*/ 2 h 162"/>
                <a:gd name="T12" fmla="*/ 42 w 136"/>
                <a:gd name="T13" fmla="*/ 7 h 162"/>
                <a:gd name="T14" fmla="*/ 24 w 136"/>
                <a:gd name="T15" fmla="*/ 19 h 162"/>
                <a:gd name="T16" fmla="*/ 11 w 136"/>
                <a:gd name="T17" fmla="*/ 36 h 162"/>
                <a:gd name="T18" fmla="*/ 3 w 136"/>
                <a:gd name="T19" fmla="*/ 58 h 162"/>
                <a:gd name="T20" fmla="*/ 0 w 136"/>
                <a:gd name="T21" fmla="*/ 82 h 162"/>
                <a:gd name="T22" fmla="*/ 3 w 136"/>
                <a:gd name="T23" fmla="*/ 106 h 162"/>
                <a:gd name="T24" fmla="*/ 11 w 136"/>
                <a:gd name="T25" fmla="*/ 127 h 162"/>
                <a:gd name="T26" fmla="*/ 24 w 136"/>
                <a:gd name="T27" fmla="*/ 144 h 162"/>
                <a:gd name="T28" fmla="*/ 42 w 136"/>
                <a:gd name="T29" fmla="*/ 156 h 162"/>
                <a:gd name="T30" fmla="*/ 61 w 136"/>
                <a:gd name="T31" fmla="*/ 162 h 162"/>
                <a:gd name="T32" fmla="*/ 82 w 136"/>
                <a:gd name="T33" fmla="*/ 161 h 162"/>
                <a:gd name="T34" fmla="*/ 100 w 136"/>
                <a:gd name="T35" fmla="*/ 153 h 162"/>
                <a:gd name="T36" fmla="*/ 116 w 136"/>
                <a:gd name="T37" fmla="*/ 139 h 162"/>
                <a:gd name="T38" fmla="*/ 127 w 136"/>
                <a:gd name="T39" fmla="*/ 120 h 162"/>
                <a:gd name="T40" fmla="*/ 134 w 136"/>
                <a:gd name="T41" fmla="*/ 99 h 162"/>
                <a:gd name="T42" fmla="*/ 127 w 136"/>
                <a:gd name="T43" fmla="*/ 82 h 162"/>
                <a:gd name="T44" fmla="*/ 124 w 136"/>
                <a:gd name="T45" fmla="*/ 102 h 162"/>
                <a:gd name="T46" fmla="*/ 117 w 136"/>
                <a:gd name="T47" fmla="*/ 121 h 162"/>
                <a:gd name="T48" fmla="*/ 105 w 136"/>
                <a:gd name="T49" fmla="*/ 136 h 162"/>
                <a:gd name="T50" fmla="*/ 91 w 136"/>
                <a:gd name="T51" fmla="*/ 147 h 162"/>
                <a:gd name="T52" fmla="*/ 74 w 136"/>
                <a:gd name="T53" fmla="*/ 151 h 162"/>
                <a:gd name="T54" fmla="*/ 56 w 136"/>
                <a:gd name="T55" fmla="*/ 150 h 162"/>
                <a:gd name="T56" fmla="*/ 40 w 136"/>
                <a:gd name="T57" fmla="*/ 143 h 162"/>
                <a:gd name="T58" fmla="*/ 26 w 136"/>
                <a:gd name="T59" fmla="*/ 131 h 162"/>
                <a:gd name="T60" fmla="*/ 16 w 136"/>
                <a:gd name="T61" fmla="*/ 115 h 162"/>
                <a:gd name="T62" fmla="*/ 10 w 136"/>
                <a:gd name="T63" fmla="*/ 96 h 162"/>
                <a:gd name="T64" fmla="*/ 9 w 136"/>
                <a:gd name="T65" fmla="*/ 75 h 162"/>
                <a:gd name="T66" fmla="*/ 13 w 136"/>
                <a:gd name="T67" fmla="*/ 54 h 162"/>
                <a:gd name="T68" fmla="*/ 22 w 136"/>
                <a:gd name="T69" fmla="*/ 37 h 162"/>
                <a:gd name="T70" fmla="*/ 34 w 136"/>
                <a:gd name="T71" fmla="*/ 23 h 162"/>
                <a:gd name="T72" fmla="*/ 51 w 136"/>
                <a:gd name="T73" fmla="*/ 15 h 162"/>
                <a:gd name="T74" fmla="*/ 68 w 136"/>
                <a:gd name="T75" fmla="*/ 11 h 162"/>
                <a:gd name="T76" fmla="*/ 85 w 136"/>
                <a:gd name="T77" fmla="*/ 15 h 162"/>
                <a:gd name="T78" fmla="*/ 101 w 136"/>
                <a:gd name="T79" fmla="*/ 23 h 162"/>
                <a:gd name="T80" fmla="*/ 113 w 136"/>
                <a:gd name="T81" fmla="*/ 37 h 162"/>
                <a:gd name="T82" fmla="*/ 122 w 136"/>
                <a:gd name="T83" fmla="*/ 54 h 162"/>
                <a:gd name="T84" fmla="*/ 126 w 136"/>
                <a:gd name="T85" fmla="*/ 7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162">
                  <a:moveTo>
                    <a:pt x="136" y="82"/>
                  </a:moveTo>
                  <a:lnTo>
                    <a:pt x="135" y="73"/>
                  </a:lnTo>
                  <a:lnTo>
                    <a:pt x="134" y="65"/>
                  </a:lnTo>
                  <a:lnTo>
                    <a:pt x="133" y="58"/>
                  </a:lnTo>
                  <a:lnTo>
                    <a:pt x="130" y="51"/>
                  </a:lnTo>
                  <a:lnTo>
                    <a:pt x="127" y="43"/>
                  </a:lnTo>
                  <a:lnTo>
                    <a:pt x="124" y="36"/>
                  </a:lnTo>
                  <a:lnTo>
                    <a:pt x="120" y="30"/>
                  </a:lnTo>
                  <a:lnTo>
                    <a:pt x="116" y="24"/>
                  </a:lnTo>
                  <a:lnTo>
                    <a:pt x="111" y="19"/>
                  </a:lnTo>
                  <a:lnTo>
                    <a:pt x="106" y="15"/>
                  </a:lnTo>
                  <a:lnTo>
                    <a:pt x="100" y="11"/>
                  </a:lnTo>
                  <a:lnTo>
                    <a:pt x="94" y="7"/>
                  </a:lnTo>
                  <a:lnTo>
                    <a:pt x="88" y="5"/>
                  </a:lnTo>
                  <a:lnTo>
                    <a:pt x="82" y="3"/>
                  </a:lnTo>
                  <a:lnTo>
                    <a:pt x="75" y="2"/>
                  </a:lnTo>
                  <a:lnTo>
                    <a:pt x="68" y="0"/>
                  </a:lnTo>
                  <a:lnTo>
                    <a:pt x="61" y="2"/>
                  </a:lnTo>
                  <a:lnTo>
                    <a:pt x="55" y="3"/>
                  </a:lnTo>
                  <a:lnTo>
                    <a:pt x="48" y="5"/>
                  </a:lnTo>
                  <a:lnTo>
                    <a:pt x="42" y="7"/>
                  </a:lnTo>
                  <a:lnTo>
                    <a:pt x="35" y="11"/>
                  </a:lnTo>
                  <a:lnTo>
                    <a:pt x="29" y="15"/>
                  </a:lnTo>
                  <a:lnTo>
                    <a:pt x="24" y="19"/>
                  </a:lnTo>
                  <a:lnTo>
                    <a:pt x="19" y="24"/>
                  </a:lnTo>
                  <a:lnTo>
                    <a:pt x="15" y="30"/>
                  </a:lnTo>
                  <a:lnTo>
                    <a:pt x="11" y="36"/>
                  </a:lnTo>
                  <a:lnTo>
                    <a:pt x="8" y="43"/>
                  </a:lnTo>
                  <a:lnTo>
                    <a:pt x="5" y="51"/>
                  </a:lnTo>
                  <a:lnTo>
                    <a:pt x="3" y="58"/>
                  </a:lnTo>
                  <a:lnTo>
                    <a:pt x="1" y="65"/>
                  </a:lnTo>
                  <a:lnTo>
                    <a:pt x="0" y="73"/>
                  </a:lnTo>
                  <a:lnTo>
                    <a:pt x="0" y="82"/>
                  </a:lnTo>
                  <a:lnTo>
                    <a:pt x="0" y="90"/>
                  </a:lnTo>
                  <a:lnTo>
                    <a:pt x="1" y="99"/>
                  </a:lnTo>
                  <a:lnTo>
                    <a:pt x="3" y="106"/>
                  </a:lnTo>
                  <a:lnTo>
                    <a:pt x="5" y="113"/>
                  </a:lnTo>
                  <a:lnTo>
                    <a:pt x="8" y="120"/>
                  </a:lnTo>
                  <a:lnTo>
                    <a:pt x="11" y="127"/>
                  </a:lnTo>
                  <a:lnTo>
                    <a:pt x="15" y="133"/>
                  </a:lnTo>
                  <a:lnTo>
                    <a:pt x="19" y="139"/>
                  </a:lnTo>
                  <a:lnTo>
                    <a:pt x="24" y="144"/>
                  </a:lnTo>
                  <a:lnTo>
                    <a:pt x="29" y="149"/>
                  </a:lnTo>
                  <a:lnTo>
                    <a:pt x="35" y="153"/>
                  </a:lnTo>
                  <a:lnTo>
                    <a:pt x="42" y="156"/>
                  </a:lnTo>
                  <a:lnTo>
                    <a:pt x="48" y="159"/>
                  </a:lnTo>
                  <a:lnTo>
                    <a:pt x="55" y="161"/>
                  </a:lnTo>
                  <a:lnTo>
                    <a:pt x="61" y="162"/>
                  </a:lnTo>
                  <a:lnTo>
                    <a:pt x="68" y="162"/>
                  </a:lnTo>
                  <a:lnTo>
                    <a:pt x="75" y="162"/>
                  </a:lnTo>
                  <a:lnTo>
                    <a:pt x="82" y="161"/>
                  </a:lnTo>
                  <a:lnTo>
                    <a:pt x="88" y="159"/>
                  </a:lnTo>
                  <a:lnTo>
                    <a:pt x="94" y="156"/>
                  </a:lnTo>
                  <a:lnTo>
                    <a:pt x="100" y="153"/>
                  </a:lnTo>
                  <a:lnTo>
                    <a:pt x="106" y="149"/>
                  </a:lnTo>
                  <a:lnTo>
                    <a:pt x="111" y="144"/>
                  </a:lnTo>
                  <a:lnTo>
                    <a:pt x="116" y="139"/>
                  </a:lnTo>
                  <a:lnTo>
                    <a:pt x="120" y="133"/>
                  </a:lnTo>
                  <a:lnTo>
                    <a:pt x="124" y="127"/>
                  </a:lnTo>
                  <a:lnTo>
                    <a:pt x="127" y="120"/>
                  </a:lnTo>
                  <a:lnTo>
                    <a:pt x="130" y="113"/>
                  </a:lnTo>
                  <a:lnTo>
                    <a:pt x="133" y="106"/>
                  </a:lnTo>
                  <a:lnTo>
                    <a:pt x="134" y="99"/>
                  </a:lnTo>
                  <a:lnTo>
                    <a:pt x="135" y="90"/>
                  </a:lnTo>
                  <a:lnTo>
                    <a:pt x="136" y="82"/>
                  </a:lnTo>
                  <a:close/>
                  <a:moveTo>
                    <a:pt x="127" y="82"/>
                  </a:moveTo>
                  <a:lnTo>
                    <a:pt x="126" y="89"/>
                  </a:lnTo>
                  <a:lnTo>
                    <a:pt x="125" y="96"/>
                  </a:lnTo>
                  <a:lnTo>
                    <a:pt x="124" y="102"/>
                  </a:lnTo>
                  <a:lnTo>
                    <a:pt x="122" y="109"/>
                  </a:lnTo>
                  <a:lnTo>
                    <a:pt x="120" y="115"/>
                  </a:lnTo>
                  <a:lnTo>
                    <a:pt x="117" y="121"/>
                  </a:lnTo>
                  <a:lnTo>
                    <a:pt x="113" y="126"/>
                  </a:lnTo>
                  <a:lnTo>
                    <a:pt x="109" y="131"/>
                  </a:lnTo>
                  <a:lnTo>
                    <a:pt x="105" y="136"/>
                  </a:lnTo>
                  <a:lnTo>
                    <a:pt x="101" y="141"/>
                  </a:lnTo>
                  <a:lnTo>
                    <a:pt x="96" y="143"/>
                  </a:lnTo>
                  <a:lnTo>
                    <a:pt x="91" y="147"/>
                  </a:lnTo>
                  <a:lnTo>
                    <a:pt x="85" y="149"/>
                  </a:lnTo>
                  <a:lnTo>
                    <a:pt x="80" y="150"/>
                  </a:lnTo>
                  <a:lnTo>
                    <a:pt x="74" y="151"/>
                  </a:lnTo>
                  <a:lnTo>
                    <a:pt x="68" y="151"/>
                  </a:lnTo>
                  <a:lnTo>
                    <a:pt x="62" y="151"/>
                  </a:lnTo>
                  <a:lnTo>
                    <a:pt x="56" y="150"/>
                  </a:lnTo>
                  <a:lnTo>
                    <a:pt x="51" y="149"/>
                  </a:lnTo>
                  <a:lnTo>
                    <a:pt x="45" y="147"/>
                  </a:lnTo>
                  <a:lnTo>
                    <a:pt x="40" y="143"/>
                  </a:lnTo>
                  <a:lnTo>
                    <a:pt x="34" y="141"/>
                  </a:lnTo>
                  <a:lnTo>
                    <a:pt x="30" y="136"/>
                  </a:lnTo>
                  <a:lnTo>
                    <a:pt x="26" y="131"/>
                  </a:lnTo>
                  <a:lnTo>
                    <a:pt x="22" y="126"/>
                  </a:lnTo>
                  <a:lnTo>
                    <a:pt x="19" y="121"/>
                  </a:lnTo>
                  <a:lnTo>
                    <a:pt x="16" y="115"/>
                  </a:lnTo>
                  <a:lnTo>
                    <a:pt x="13" y="109"/>
                  </a:lnTo>
                  <a:lnTo>
                    <a:pt x="11" y="102"/>
                  </a:lnTo>
                  <a:lnTo>
                    <a:pt x="10" y="96"/>
                  </a:lnTo>
                  <a:lnTo>
                    <a:pt x="9" y="89"/>
                  </a:lnTo>
                  <a:lnTo>
                    <a:pt x="9" y="82"/>
                  </a:lnTo>
                  <a:lnTo>
                    <a:pt x="9" y="75"/>
                  </a:lnTo>
                  <a:lnTo>
                    <a:pt x="10" y="67"/>
                  </a:lnTo>
                  <a:lnTo>
                    <a:pt x="11" y="61"/>
                  </a:lnTo>
                  <a:lnTo>
                    <a:pt x="13" y="54"/>
                  </a:lnTo>
                  <a:lnTo>
                    <a:pt x="16" y="48"/>
                  </a:lnTo>
                  <a:lnTo>
                    <a:pt x="19" y="42"/>
                  </a:lnTo>
                  <a:lnTo>
                    <a:pt x="22" y="37"/>
                  </a:lnTo>
                  <a:lnTo>
                    <a:pt x="26" y="33"/>
                  </a:lnTo>
                  <a:lnTo>
                    <a:pt x="30" y="28"/>
                  </a:lnTo>
                  <a:lnTo>
                    <a:pt x="34" y="23"/>
                  </a:lnTo>
                  <a:lnTo>
                    <a:pt x="40" y="21"/>
                  </a:lnTo>
                  <a:lnTo>
                    <a:pt x="45" y="17"/>
                  </a:lnTo>
                  <a:lnTo>
                    <a:pt x="51" y="15"/>
                  </a:lnTo>
                  <a:lnTo>
                    <a:pt x="56" y="13"/>
                  </a:lnTo>
                  <a:lnTo>
                    <a:pt x="62" y="12"/>
                  </a:lnTo>
                  <a:lnTo>
                    <a:pt x="68" y="11"/>
                  </a:lnTo>
                  <a:lnTo>
                    <a:pt x="74" y="12"/>
                  </a:lnTo>
                  <a:lnTo>
                    <a:pt x="80" y="13"/>
                  </a:lnTo>
                  <a:lnTo>
                    <a:pt x="85" y="15"/>
                  </a:lnTo>
                  <a:lnTo>
                    <a:pt x="91" y="17"/>
                  </a:lnTo>
                  <a:lnTo>
                    <a:pt x="96" y="21"/>
                  </a:lnTo>
                  <a:lnTo>
                    <a:pt x="101" y="23"/>
                  </a:lnTo>
                  <a:lnTo>
                    <a:pt x="105" y="28"/>
                  </a:lnTo>
                  <a:lnTo>
                    <a:pt x="109" y="33"/>
                  </a:lnTo>
                  <a:lnTo>
                    <a:pt x="113" y="37"/>
                  </a:lnTo>
                  <a:lnTo>
                    <a:pt x="117" y="42"/>
                  </a:lnTo>
                  <a:lnTo>
                    <a:pt x="120" y="48"/>
                  </a:lnTo>
                  <a:lnTo>
                    <a:pt x="122" y="54"/>
                  </a:lnTo>
                  <a:lnTo>
                    <a:pt x="124" y="61"/>
                  </a:lnTo>
                  <a:lnTo>
                    <a:pt x="125" y="67"/>
                  </a:lnTo>
                  <a:lnTo>
                    <a:pt x="126" y="75"/>
                  </a:lnTo>
                  <a:lnTo>
                    <a:pt x="127" y="82"/>
                  </a:lnTo>
                  <a:close/>
                </a:path>
              </a:pathLst>
            </a:custGeom>
            <a:solidFill>
              <a:srgbClr val="F9DA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71" name="Freeform 34"/>
            <p:cNvSpPr>
              <a:spLocks noEditPoints="1"/>
            </p:cNvSpPr>
            <p:nvPr/>
          </p:nvSpPr>
          <p:spPr bwMode="auto">
            <a:xfrm>
              <a:off x="1149" y="2647"/>
              <a:ext cx="25" cy="25"/>
            </a:xfrm>
            <a:custGeom>
              <a:avLst/>
              <a:gdLst>
                <a:gd name="T0" fmla="*/ 127 w 127"/>
                <a:gd name="T1" fmla="*/ 69 h 151"/>
                <a:gd name="T2" fmla="*/ 124 w 127"/>
                <a:gd name="T3" fmla="*/ 53 h 151"/>
                <a:gd name="T4" fmla="*/ 119 w 127"/>
                <a:gd name="T5" fmla="*/ 40 h 151"/>
                <a:gd name="T6" fmla="*/ 113 w 127"/>
                <a:gd name="T7" fmla="*/ 28 h 151"/>
                <a:gd name="T8" fmla="*/ 104 w 127"/>
                <a:gd name="T9" fmla="*/ 17 h 151"/>
                <a:gd name="T10" fmla="*/ 94 w 127"/>
                <a:gd name="T11" fmla="*/ 10 h 151"/>
                <a:gd name="T12" fmla="*/ 83 w 127"/>
                <a:gd name="T13" fmla="*/ 4 h 151"/>
                <a:gd name="T14" fmla="*/ 71 w 127"/>
                <a:gd name="T15" fmla="*/ 0 h 151"/>
                <a:gd name="T16" fmla="*/ 58 w 127"/>
                <a:gd name="T17" fmla="*/ 0 h 151"/>
                <a:gd name="T18" fmla="*/ 45 w 127"/>
                <a:gd name="T19" fmla="*/ 4 h 151"/>
                <a:gd name="T20" fmla="*/ 33 w 127"/>
                <a:gd name="T21" fmla="*/ 10 h 151"/>
                <a:gd name="T22" fmla="*/ 23 w 127"/>
                <a:gd name="T23" fmla="*/ 17 h 151"/>
                <a:gd name="T24" fmla="*/ 15 w 127"/>
                <a:gd name="T25" fmla="*/ 28 h 151"/>
                <a:gd name="T26" fmla="*/ 8 w 127"/>
                <a:gd name="T27" fmla="*/ 40 h 151"/>
                <a:gd name="T28" fmla="*/ 3 w 127"/>
                <a:gd name="T29" fmla="*/ 53 h 151"/>
                <a:gd name="T30" fmla="*/ 0 w 127"/>
                <a:gd name="T31" fmla="*/ 69 h 151"/>
                <a:gd name="T32" fmla="*/ 0 w 127"/>
                <a:gd name="T33" fmla="*/ 83 h 151"/>
                <a:gd name="T34" fmla="*/ 3 w 127"/>
                <a:gd name="T35" fmla="*/ 99 h 151"/>
                <a:gd name="T36" fmla="*/ 8 w 127"/>
                <a:gd name="T37" fmla="*/ 112 h 151"/>
                <a:gd name="T38" fmla="*/ 15 w 127"/>
                <a:gd name="T39" fmla="*/ 124 h 151"/>
                <a:gd name="T40" fmla="*/ 23 w 127"/>
                <a:gd name="T41" fmla="*/ 135 h 151"/>
                <a:gd name="T42" fmla="*/ 33 w 127"/>
                <a:gd name="T43" fmla="*/ 142 h 151"/>
                <a:gd name="T44" fmla="*/ 45 w 127"/>
                <a:gd name="T45" fmla="*/ 148 h 151"/>
                <a:gd name="T46" fmla="*/ 58 w 127"/>
                <a:gd name="T47" fmla="*/ 151 h 151"/>
                <a:gd name="T48" fmla="*/ 71 w 127"/>
                <a:gd name="T49" fmla="*/ 151 h 151"/>
                <a:gd name="T50" fmla="*/ 83 w 127"/>
                <a:gd name="T51" fmla="*/ 148 h 151"/>
                <a:gd name="T52" fmla="*/ 94 w 127"/>
                <a:gd name="T53" fmla="*/ 142 h 151"/>
                <a:gd name="T54" fmla="*/ 104 w 127"/>
                <a:gd name="T55" fmla="*/ 135 h 151"/>
                <a:gd name="T56" fmla="*/ 113 w 127"/>
                <a:gd name="T57" fmla="*/ 124 h 151"/>
                <a:gd name="T58" fmla="*/ 119 w 127"/>
                <a:gd name="T59" fmla="*/ 112 h 151"/>
                <a:gd name="T60" fmla="*/ 124 w 127"/>
                <a:gd name="T61" fmla="*/ 99 h 151"/>
                <a:gd name="T62" fmla="*/ 127 w 127"/>
                <a:gd name="T63" fmla="*/ 83 h 151"/>
                <a:gd name="T64" fmla="*/ 118 w 127"/>
                <a:gd name="T65" fmla="*/ 76 h 151"/>
                <a:gd name="T66" fmla="*/ 117 w 127"/>
                <a:gd name="T67" fmla="*/ 89 h 151"/>
                <a:gd name="T68" fmla="*/ 114 w 127"/>
                <a:gd name="T69" fmla="*/ 101 h 151"/>
                <a:gd name="T70" fmla="*/ 102 w 127"/>
                <a:gd name="T71" fmla="*/ 121 h 151"/>
                <a:gd name="T72" fmla="*/ 85 w 127"/>
                <a:gd name="T73" fmla="*/ 136 h 151"/>
                <a:gd name="T74" fmla="*/ 75 w 127"/>
                <a:gd name="T75" fmla="*/ 139 h 151"/>
                <a:gd name="T76" fmla="*/ 64 w 127"/>
                <a:gd name="T77" fmla="*/ 141 h 151"/>
                <a:gd name="T78" fmla="*/ 53 w 127"/>
                <a:gd name="T79" fmla="*/ 139 h 151"/>
                <a:gd name="T80" fmla="*/ 43 w 127"/>
                <a:gd name="T81" fmla="*/ 136 h 151"/>
                <a:gd name="T82" fmla="*/ 33 w 127"/>
                <a:gd name="T83" fmla="*/ 130 h 151"/>
                <a:gd name="T84" fmla="*/ 25 w 127"/>
                <a:gd name="T85" fmla="*/ 121 h 151"/>
                <a:gd name="T86" fmla="*/ 18 w 127"/>
                <a:gd name="T87" fmla="*/ 112 h 151"/>
                <a:gd name="T88" fmla="*/ 13 w 127"/>
                <a:gd name="T89" fmla="*/ 101 h 151"/>
                <a:gd name="T90" fmla="*/ 10 w 127"/>
                <a:gd name="T91" fmla="*/ 89 h 151"/>
                <a:gd name="T92" fmla="*/ 9 w 127"/>
                <a:gd name="T93" fmla="*/ 76 h 151"/>
                <a:gd name="T94" fmla="*/ 10 w 127"/>
                <a:gd name="T95" fmla="*/ 63 h 151"/>
                <a:gd name="T96" fmla="*/ 13 w 127"/>
                <a:gd name="T97" fmla="*/ 51 h 151"/>
                <a:gd name="T98" fmla="*/ 25 w 127"/>
                <a:gd name="T99" fmla="*/ 30 h 151"/>
                <a:gd name="T100" fmla="*/ 43 w 127"/>
                <a:gd name="T101" fmla="*/ 16 h 151"/>
                <a:gd name="T102" fmla="*/ 53 w 127"/>
                <a:gd name="T103" fmla="*/ 12 h 151"/>
                <a:gd name="T104" fmla="*/ 64 w 127"/>
                <a:gd name="T105" fmla="*/ 11 h 151"/>
                <a:gd name="T106" fmla="*/ 75 w 127"/>
                <a:gd name="T107" fmla="*/ 12 h 151"/>
                <a:gd name="T108" fmla="*/ 85 w 127"/>
                <a:gd name="T109" fmla="*/ 16 h 151"/>
                <a:gd name="T110" fmla="*/ 102 w 127"/>
                <a:gd name="T111" fmla="*/ 30 h 151"/>
                <a:gd name="T112" fmla="*/ 114 w 127"/>
                <a:gd name="T113" fmla="*/ 51 h 151"/>
                <a:gd name="T114" fmla="*/ 117 w 127"/>
                <a:gd name="T115" fmla="*/ 63 h 151"/>
                <a:gd name="T116" fmla="*/ 118 w 127"/>
                <a:gd name="T117" fmla="*/ 7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7" h="151">
                  <a:moveTo>
                    <a:pt x="127" y="76"/>
                  </a:moveTo>
                  <a:lnTo>
                    <a:pt x="127" y="69"/>
                  </a:lnTo>
                  <a:lnTo>
                    <a:pt x="126" y="60"/>
                  </a:lnTo>
                  <a:lnTo>
                    <a:pt x="124" y="53"/>
                  </a:lnTo>
                  <a:lnTo>
                    <a:pt x="122" y="46"/>
                  </a:lnTo>
                  <a:lnTo>
                    <a:pt x="119" y="40"/>
                  </a:lnTo>
                  <a:lnTo>
                    <a:pt x="116" y="34"/>
                  </a:lnTo>
                  <a:lnTo>
                    <a:pt x="113" y="28"/>
                  </a:lnTo>
                  <a:lnTo>
                    <a:pt x="109" y="22"/>
                  </a:lnTo>
                  <a:lnTo>
                    <a:pt x="104" y="17"/>
                  </a:lnTo>
                  <a:lnTo>
                    <a:pt x="99" y="13"/>
                  </a:lnTo>
                  <a:lnTo>
                    <a:pt x="94" y="10"/>
                  </a:lnTo>
                  <a:lnTo>
                    <a:pt x="89" y="6"/>
                  </a:lnTo>
                  <a:lnTo>
                    <a:pt x="83" y="4"/>
                  </a:lnTo>
                  <a:lnTo>
                    <a:pt x="77" y="1"/>
                  </a:lnTo>
                  <a:lnTo>
                    <a:pt x="71" y="0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1" y="1"/>
                  </a:lnTo>
                  <a:lnTo>
                    <a:pt x="45" y="4"/>
                  </a:lnTo>
                  <a:lnTo>
                    <a:pt x="40" y="6"/>
                  </a:lnTo>
                  <a:lnTo>
                    <a:pt x="33" y="10"/>
                  </a:lnTo>
                  <a:lnTo>
                    <a:pt x="28" y="13"/>
                  </a:lnTo>
                  <a:lnTo>
                    <a:pt x="23" y="17"/>
                  </a:lnTo>
                  <a:lnTo>
                    <a:pt x="19" y="22"/>
                  </a:lnTo>
                  <a:lnTo>
                    <a:pt x="15" y="28"/>
                  </a:lnTo>
                  <a:lnTo>
                    <a:pt x="11" y="34"/>
                  </a:lnTo>
                  <a:lnTo>
                    <a:pt x="8" y="40"/>
                  </a:lnTo>
                  <a:lnTo>
                    <a:pt x="5" y="46"/>
                  </a:lnTo>
                  <a:lnTo>
                    <a:pt x="3" y="53"/>
                  </a:lnTo>
                  <a:lnTo>
                    <a:pt x="1" y="60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0" y="83"/>
                  </a:lnTo>
                  <a:lnTo>
                    <a:pt x="1" y="91"/>
                  </a:lnTo>
                  <a:lnTo>
                    <a:pt x="3" y="99"/>
                  </a:lnTo>
                  <a:lnTo>
                    <a:pt x="5" y="105"/>
                  </a:lnTo>
                  <a:lnTo>
                    <a:pt x="8" y="112"/>
                  </a:lnTo>
                  <a:lnTo>
                    <a:pt x="11" y="118"/>
                  </a:lnTo>
                  <a:lnTo>
                    <a:pt x="15" y="124"/>
                  </a:lnTo>
                  <a:lnTo>
                    <a:pt x="19" y="130"/>
                  </a:lnTo>
                  <a:lnTo>
                    <a:pt x="23" y="135"/>
                  </a:lnTo>
                  <a:lnTo>
                    <a:pt x="28" y="138"/>
                  </a:lnTo>
                  <a:lnTo>
                    <a:pt x="33" y="142"/>
                  </a:lnTo>
                  <a:lnTo>
                    <a:pt x="40" y="145"/>
                  </a:lnTo>
                  <a:lnTo>
                    <a:pt x="45" y="148"/>
                  </a:lnTo>
                  <a:lnTo>
                    <a:pt x="51" y="150"/>
                  </a:lnTo>
                  <a:lnTo>
                    <a:pt x="58" y="151"/>
                  </a:lnTo>
                  <a:lnTo>
                    <a:pt x="64" y="151"/>
                  </a:lnTo>
                  <a:lnTo>
                    <a:pt x="71" y="151"/>
                  </a:lnTo>
                  <a:lnTo>
                    <a:pt x="77" y="150"/>
                  </a:lnTo>
                  <a:lnTo>
                    <a:pt x="83" y="148"/>
                  </a:lnTo>
                  <a:lnTo>
                    <a:pt x="89" y="145"/>
                  </a:lnTo>
                  <a:lnTo>
                    <a:pt x="94" y="142"/>
                  </a:lnTo>
                  <a:lnTo>
                    <a:pt x="99" y="138"/>
                  </a:lnTo>
                  <a:lnTo>
                    <a:pt x="104" y="135"/>
                  </a:lnTo>
                  <a:lnTo>
                    <a:pt x="109" y="130"/>
                  </a:lnTo>
                  <a:lnTo>
                    <a:pt x="113" y="124"/>
                  </a:lnTo>
                  <a:lnTo>
                    <a:pt x="116" y="118"/>
                  </a:lnTo>
                  <a:lnTo>
                    <a:pt x="119" y="112"/>
                  </a:lnTo>
                  <a:lnTo>
                    <a:pt x="122" y="105"/>
                  </a:lnTo>
                  <a:lnTo>
                    <a:pt x="124" y="99"/>
                  </a:lnTo>
                  <a:lnTo>
                    <a:pt x="126" y="91"/>
                  </a:lnTo>
                  <a:lnTo>
                    <a:pt x="127" y="83"/>
                  </a:lnTo>
                  <a:lnTo>
                    <a:pt x="127" y="76"/>
                  </a:lnTo>
                  <a:close/>
                  <a:moveTo>
                    <a:pt x="118" y="76"/>
                  </a:moveTo>
                  <a:lnTo>
                    <a:pt x="118" y="82"/>
                  </a:lnTo>
                  <a:lnTo>
                    <a:pt x="117" y="89"/>
                  </a:lnTo>
                  <a:lnTo>
                    <a:pt x="116" y="95"/>
                  </a:lnTo>
                  <a:lnTo>
                    <a:pt x="114" y="101"/>
                  </a:lnTo>
                  <a:lnTo>
                    <a:pt x="109" y="112"/>
                  </a:lnTo>
                  <a:lnTo>
                    <a:pt x="102" y="121"/>
                  </a:lnTo>
                  <a:lnTo>
                    <a:pt x="94" y="130"/>
                  </a:lnTo>
                  <a:lnTo>
                    <a:pt x="85" y="136"/>
                  </a:lnTo>
                  <a:lnTo>
                    <a:pt x="80" y="138"/>
                  </a:lnTo>
                  <a:lnTo>
                    <a:pt x="75" y="139"/>
                  </a:lnTo>
                  <a:lnTo>
                    <a:pt x="70" y="141"/>
                  </a:lnTo>
                  <a:lnTo>
                    <a:pt x="64" y="141"/>
                  </a:lnTo>
                  <a:lnTo>
                    <a:pt x="59" y="141"/>
                  </a:lnTo>
                  <a:lnTo>
                    <a:pt x="53" y="139"/>
                  </a:lnTo>
                  <a:lnTo>
                    <a:pt x="48" y="138"/>
                  </a:lnTo>
                  <a:lnTo>
                    <a:pt x="43" y="136"/>
                  </a:lnTo>
                  <a:lnTo>
                    <a:pt x="38" y="132"/>
                  </a:lnTo>
                  <a:lnTo>
                    <a:pt x="33" y="130"/>
                  </a:lnTo>
                  <a:lnTo>
                    <a:pt x="29" y="126"/>
                  </a:lnTo>
                  <a:lnTo>
                    <a:pt x="25" y="121"/>
                  </a:lnTo>
                  <a:lnTo>
                    <a:pt x="21" y="117"/>
                  </a:lnTo>
                  <a:lnTo>
                    <a:pt x="18" y="112"/>
                  </a:lnTo>
                  <a:lnTo>
                    <a:pt x="16" y="107"/>
                  </a:lnTo>
                  <a:lnTo>
                    <a:pt x="13" y="101"/>
                  </a:lnTo>
                  <a:lnTo>
                    <a:pt x="12" y="95"/>
                  </a:lnTo>
                  <a:lnTo>
                    <a:pt x="10" y="89"/>
                  </a:lnTo>
                  <a:lnTo>
                    <a:pt x="9" y="82"/>
                  </a:lnTo>
                  <a:lnTo>
                    <a:pt x="9" y="76"/>
                  </a:lnTo>
                  <a:lnTo>
                    <a:pt x="9" y="69"/>
                  </a:lnTo>
                  <a:lnTo>
                    <a:pt x="10" y="63"/>
                  </a:lnTo>
                  <a:lnTo>
                    <a:pt x="12" y="57"/>
                  </a:lnTo>
                  <a:lnTo>
                    <a:pt x="13" y="51"/>
                  </a:lnTo>
                  <a:lnTo>
                    <a:pt x="18" y="40"/>
                  </a:lnTo>
                  <a:lnTo>
                    <a:pt x="25" y="30"/>
                  </a:lnTo>
                  <a:lnTo>
                    <a:pt x="33" y="22"/>
                  </a:lnTo>
                  <a:lnTo>
                    <a:pt x="43" y="16"/>
                  </a:lnTo>
                  <a:lnTo>
                    <a:pt x="48" y="13"/>
                  </a:lnTo>
                  <a:lnTo>
                    <a:pt x="53" y="12"/>
                  </a:lnTo>
                  <a:lnTo>
                    <a:pt x="59" y="11"/>
                  </a:lnTo>
                  <a:lnTo>
                    <a:pt x="64" y="11"/>
                  </a:lnTo>
                  <a:lnTo>
                    <a:pt x="70" y="11"/>
                  </a:lnTo>
                  <a:lnTo>
                    <a:pt x="75" y="12"/>
                  </a:lnTo>
                  <a:lnTo>
                    <a:pt x="80" y="13"/>
                  </a:lnTo>
                  <a:lnTo>
                    <a:pt x="85" y="16"/>
                  </a:lnTo>
                  <a:lnTo>
                    <a:pt x="94" y="22"/>
                  </a:lnTo>
                  <a:lnTo>
                    <a:pt x="102" y="30"/>
                  </a:lnTo>
                  <a:lnTo>
                    <a:pt x="109" y="40"/>
                  </a:lnTo>
                  <a:lnTo>
                    <a:pt x="114" y="51"/>
                  </a:lnTo>
                  <a:lnTo>
                    <a:pt x="116" y="57"/>
                  </a:lnTo>
                  <a:lnTo>
                    <a:pt x="117" y="63"/>
                  </a:lnTo>
                  <a:lnTo>
                    <a:pt x="118" y="69"/>
                  </a:lnTo>
                  <a:lnTo>
                    <a:pt x="118" y="76"/>
                  </a:lnTo>
                  <a:close/>
                </a:path>
              </a:pathLst>
            </a:custGeom>
            <a:solidFill>
              <a:srgbClr val="F9D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72" name="Freeform 35"/>
            <p:cNvSpPr>
              <a:spLocks noEditPoints="1"/>
            </p:cNvSpPr>
            <p:nvPr/>
          </p:nvSpPr>
          <p:spPr bwMode="auto">
            <a:xfrm>
              <a:off x="1150" y="2648"/>
              <a:ext cx="23" cy="23"/>
            </a:xfrm>
            <a:custGeom>
              <a:avLst/>
              <a:gdLst>
                <a:gd name="T0" fmla="*/ 117 w 118"/>
                <a:gd name="T1" fmla="*/ 64 h 140"/>
                <a:gd name="T2" fmla="*/ 115 w 118"/>
                <a:gd name="T3" fmla="*/ 50 h 140"/>
                <a:gd name="T4" fmla="*/ 110 w 118"/>
                <a:gd name="T5" fmla="*/ 37 h 140"/>
                <a:gd name="T6" fmla="*/ 104 w 118"/>
                <a:gd name="T7" fmla="*/ 26 h 140"/>
                <a:gd name="T8" fmla="*/ 96 w 118"/>
                <a:gd name="T9" fmla="*/ 17 h 140"/>
                <a:gd name="T10" fmla="*/ 87 w 118"/>
                <a:gd name="T11" fmla="*/ 10 h 140"/>
                <a:gd name="T12" fmla="*/ 76 w 118"/>
                <a:gd name="T13" fmla="*/ 4 h 140"/>
                <a:gd name="T14" fmla="*/ 65 w 118"/>
                <a:gd name="T15" fmla="*/ 1 h 140"/>
                <a:gd name="T16" fmla="*/ 53 w 118"/>
                <a:gd name="T17" fmla="*/ 1 h 140"/>
                <a:gd name="T18" fmla="*/ 42 w 118"/>
                <a:gd name="T19" fmla="*/ 4 h 140"/>
                <a:gd name="T20" fmla="*/ 31 w 118"/>
                <a:gd name="T21" fmla="*/ 10 h 140"/>
                <a:gd name="T22" fmla="*/ 21 w 118"/>
                <a:gd name="T23" fmla="*/ 17 h 140"/>
                <a:gd name="T24" fmla="*/ 13 w 118"/>
                <a:gd name="T25" fmla="*/ 26 h 140"/>
                <a:gd name="T26" fmla="*/ 7 w 118"/>
                <a:gd name="T27" fmla="*/ 37 h 140"/>
                <a:gd name="T28" fmla="*/ 2 w 118"/>
                <a:gd name="T29" fmla="*/ 50 h 140"/>
                <a:gd name="T30" fmla="*/ 0 w 118"/>
                <a:gd name="T31" fmla="*/ 64 h 140"/>
                <a:gd name="T32" fmla="*/ 0 w 118"/>
                <a:gd name="T33" fmla="*/ 78 h 140"/>
                <a:gd name="T34" fmla="*/ 2 w 118"/>
                <a:gd name="T35" fmla="*/ 91 h 140"/>
                <a:gd name="T36" fmla="*/ 7 w 118"/>
                <a:gd name="T37" fmla="*/ 104 h 140"/>
                <a:gd name="T38" fmla="*/ 13 w 118"/>
                <a:gd name="T39" fmla="*/ 115 h 140"/>
                <a:gd name="T40" fmla="*/ 21 w 118"/>
                <a:gd name="T41" fmla="*/ 125 h 140"/>
                <a:gd name="T42" fmla="*/ 31 w 118"/>
                <a:gd name="T43" fmla="*/ 132 h 140"/>
                <a:gd name="T44" fmla="*/ 42 w 118"/>
                <a:gd name="T45" fmla="*/ 138 h 140"/>
                <a:gd name="T46" fmla="*/ 53 w 118"/>
                <a:gd name="T47" fmla="*/ 140 h 140"/>
                <a:gd name="T48" fmla="*/ 65 w 118"/>
                <a:gd name="T49" fmla="*/ 140 h 140"/>
                <a:gd name="T50" fmla="*/ 76 w 118"/>
                <a:gd name="T51" fmla="*/ 138 h 140"/>
                <a:gd name="T52" fmla="*/ 87 w 118"/>
                <a:gd name="T53" fmla="*/ 132 h 140"/>
                <a:gd name="T54" fmla="*/ 96 w 118"/>
                <a:gd name="T55" fmla="*/ 125 h 140"/>
                <a:gd name="T56" fmla="*/ 104 w 118"/>
                <a:gd name="T57" fmla="*/ 115 h 140"/>
                <a:gd name="T58" fmla="*/ 110 w 118"/>
                <a:gd name="T59" fmla="*/ 104 h 140"/>
                <a:gd name="T60" fmla="*/ 115 w 118"/>
                <a:gd name="T61" fmla="*/ 91 h 140"/>
                <a:gd name="T62" fmla="*/ 117 w 118"/>
                <a:gd name="T63" fmla="*/ 78 h 140"/>
                <a:gd name="T64" fmla="*/ 109 w 118"/>
                <a:gd name="T65" fmla="*/ 71 h 140"/>
                <a:gd name="T66" fmla="*/ 105 w 118"/>
                <a:gd name="T67" fmla="*/ 94 h 140"/>
                <a:gd name="T68" fmla="*/ 94 w 118"/>
                <a:gd name="T69" fmla="*/ 113 h 140"/>
                <a:gd name="T70" fmla="*/ 78 w 118"/>
                <a:gd name="T71" fmla="*/ 126 h 140"/>
                <a:gd name="T72" fmla="*/ 59 w 118"/>
                <a:gd name="T73" fmla="*/ 130 h 140"/>
                <a:gd name="T74" fmla="*/ 40 w 118"/>
                <a:gd name="T75" fmla="*/ 126 h 140"/>
                <a:gd name="T76" fmla="*/ 23 w 118"/>
                <a:gd name="T77" fmla="*/ 113 h 140"/>
                <a:gd name="T78" fmla="*/ 13 w 118"/>
                <a:gd name="T79" fmla="*/ 94 h 140"/>
                <a:gd name="T80" fmla="*/ 9 w 118"/>
                <a:gd name="T81" fmla="*/ 71 h 140"/>
                <a:gd name="T82" fmla="*/ 13 w 118"/>
                <a:gd name="T83" fmla="*/ 48 h 140"/>
                <a:gd name="T84" fmla="*/ 23 w 118"/>
                <a:gd name="T85" fmla="*/ 29 h 140"/>
                <a:gd name="T86" fmla="*/ 40 w 118"/>
                <a:gd name="T87" fmla="*/ 16 h 140"/>
                <a:gd name="T88" fmla="*/ 59 w 118"/>
                <a:gd name="T89" fmla="*/ 11 h 140"/>
                <a:gd name="T90" fmla="*/ 78 w 118"/>
                <a:gd name="T91" fmla="*/ 16 h 140"/>
                <a:gd name="T92" fmla="*/ 94 w 118"/>
                <a:gd name="T93" fmla="*/ 29 h 140"/>
                <a:gd name="T94" fmla="*/ 105 w 118"/>
                <a:gd name="T95" fmla="*/ 48 h 140"/>
                <a:gd name="T96" fmla="*/ 109 w 118"/>
                <a:gd name="T97" fmla="*/ 7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8" h="140">
                  <a:moveTo>
                    <a:pt x="118" y="71"/>
                  </a:moveTo>
                  <a:lnTo>
                    <a:pt x="117" y="64"/>
                  </a:lnTo>
                  <a:lnTo>
                    <a:pt x="116" y="56"/>
                  </a:lnTo>
                  <a:lnTo>
                    <a:pt x="115" y="50"/>
                  </a:lnTo>
                  <a:lnTo>
                    <a:pt x="113" y="43"/>
                  </a:lnTo>
                  <a:lnTo>
                    <a:pt x="110" y="37"/>
                  </a:lnTo>
                  <a:lnTo>
                    <a:pt x="108" y="31"/>
                  </a:lnTo>
                  <a:lnTo>
                    <a:pt x="104" y="26"/>
                  </a:lnTo>
                  <a:lnTo>
                    <a:pt x="100" y="22"/>
                  </a:lnTo>
                  <a:lnTo>
                    <a:pt x="96" y="17"/>
                  </a:lnTo>
                  <a:lnTo>
                    <a:pt x="92" y="12"/>
                  </a:lnTo>
                  <a:lnTo>
                    <a:pt x="87" y="10"/>
                  </a:lnTo>
                  <a:lnTo>
                    <a:pt x="82" y="6"/>
                  </a:lnTo>
                  <a:lnTo>
                    <a:pt x="76" y="4"/>
                  </a:lnTo>
                  <a:lnTo>
                    <a:pt x="71" y="2"/>
                  </a:lnTo>
                  <a:lnTo>
                    <a:pt x="65" y="1"/>
                  </a:lnTo>
                  <a:lnTo>
                    <a:pt x="59" y="0"/>
                  </a:lnTo>
                  <a:lnTo>
                    <a:pt x="53" y="1"/>
                  </a:lnTo>
                  <a:lnTo>
                    <a:pt x="47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31" y="10"/>
                  </a:lnTo>
                  <a:lnTo>
                    <a:pt x="25" y="12"/>
                  </a:lnTo>
                  <a:lnTo>
                    <a:pt x="21" y="17"/>
                  </a:lnTo>
                  <a:lnTo>
                    <a:pt x="17" y="22"/>
                  </a:lnTo>
                  <a:lnTo>
                    <a:pt x="13" y="26"/>
                  </a:lnTo>
                  <a:lnTo>
                    <a:pt x="10" y="31"/>
                  </a:lnTo>
                  <a:lnTo>
                    <a:pt x="7" y="37"/>
                  </a:lnTo>
                  <a:lnTo>
                    <a:pt x="4" y="43"/>
                  </a:lnTo>
                  <a:lnTo>
                    <a:pt x="2" y="50"/>
                  </a:lnTo>
                  <a:lnTo>
                    <a:pt x="1" y="56"/>
                  </a:lnTo>
                  <a:lnTo>
                    <a:pt x="0" y="64"/>
                  </a:lnTo>
                  <a:lnTo>
                    <a:pt x="0" y="71"/>
                  </a:lnTo>
                  <a:lnTo>
                    <a:pt x="0" y="78"/>
                  </a:lnTo>
                  <a:lnTo>
                    <a:pt x="1" y="85"/>
                  </a:lnTo>
                  <a:lnTo>
                    <a:pt x="2" y="91"/>
                  </a:lnTo>
                  <a:lnTo>
                    <a:pt x="4" y="98"/>
                  </a:lnTo>
                  <a:lnTo>
                    <a:pt x="7" y="104"/>
                  </a:lnTo>
                  <a:lnTo>
                    <a:pt x="10" y="110"/>
                  </a:lnTo>
                  <a:lnTo>
                    <a:pt x="13" y="115"/>
                  </a:lnTo>
                  <a:lnTo>
                    <a:pt x="17" y="120"/>
                  </a:lnTo>
                  <a:lnTo>
                    <a:pt x="21" y="125"/>
                  </a:lnTo>
                  <a:lnTo>
                    <a:pt x="25" y="128"/>
                  </a:lnTo>
                  <a:lnTo>
                    <a:pt x="31" y="132"/>
                  </a:lnTo>
                  <a:lnTo>
                    <a:pt x="36" y="136"/>
                  </a:lnTo>
                  <a:lnTo>
                    <a:pt x="42" y="138"/>
                  </a:lnTo>
                  <a:lnTo>
                    <a:pt x="47" y="139"/>
                  </a:lnTo>
                  <a:lnTo>
                    <a:pt x="53" y="140"/>
                  </a:lnTo>
                  <a:lnTo>
                    <a:pt x="59" y="140"/>
                  </a:lnTo>
                  <a:lnTo>
                    <a:pt x="65" y="140"/>
                  </a:lnTo>
                  <a:lnTo>
                    <a:pt x="71" y="139"/>
                  </a:lnTo>
                  <a:lnTo>
                    <a:pt x="76" y="138"/>
                  </a:lnTo>
                  <a:lnTo>
                    <a:pt x="82" y="136"/>
                  </a:lnTo>
                  <a:lnTo>
                    <a:pt x="87" y="132"/>
                  </a:lnTo>
                  <a:lnTo>
                    <a:pt x="92" y="128"/>
                  </a:lnTo>
                  <a:lnTo>
                    <a:pt x="96" y="125"/>
                  </a:lnTo>
                  <a:lnTo>
                    <a:pt x="100" y="120"/>
                  </a:lnTo>
                  <a:lnTo>
                    <a:pt x="104" y="115"/>
                  </a:lnTo>
                  <a:lnTo>
                    <a:pt x="108" y="110"/>
                  </a:lnTo>
                  <a:lnTo>
                    <a:pt x="110" y="104"/>
                  </a:lnTo>
                  <a:lnTo>
                    <a:pt x="113" y="98"/>
                  </a:lnTo>
                  <a:lnTo>
                    <a:pt x="115" y="91"/>
                  </a:lnTo>
                  <a:lnTo>
                    <a:pt x="116" y="85"/>
                  </a:lnTo>
                  <a:lnTo>
                    <a:pt x="117" y="78"/>
                  </a:lnTo>
                  <a:lnTo>
                    <a:pt x="118" y="71"/>
                  </a:lnTo>
                  <a:close/>
                  <a:moveTo>
                    <a:pt x="109" y="71"/>
                  </a:moveTo>
                  <a:lnTo>
                    <a:pt x="108" y="83"/>
                  </a:lnTo>
                  <a:lnTo>
                    <a:pt x="105" y="94"/>
                  </a:lnTo>
                  <a:lnTo>
                    <a:pt x="100" y="104"/>
                  </a:lnTo>
                  <a:lnTo>
                    <a:pt x="94" y="113"/>
                  </a:lnTo>
                  <a:lnTo>
                    <a:pt x="87" y="120"/>
                  </a:lnTo>
                  <a:lnTo>
                    <a:pt x="78" y="126"/>
                  </a:lnTo>
                  <a:lnTo>
                    <a:pt x="69" y="128"/>
                  </a:lnTo>
                  <a:lnTo>
                    <a:pt x="59" y="130"/>
                  </a:lnTo>
                  <a:lnTo>
                    <a:pt x="49" y="128"/>
                  </a:lnTo>
                  <a:lnTo>
                    <a:pt x="40" y="126"/>
                  </a:lnTo>
                  <a:lnTo>
                    <a:pt x="31" y="120"/>
                  </a:lnTo>
                  <a:lnTo>
                    <a:pt x="23" y="113"/>
                  </a:lnTo>
                  <a:lnTo>
                    <a:pt x="17" y="104"/>
                  </a:lnTo>
                  <a:lnTo>
                    <a:pt x="13" y="94"/>
                  </a:lnTo>
                  <a:lnTo>
                    <a:pt x="10" y="83"/>
                  </a:lnTo>
                  <a:lnTo>
                    <a:pt x="9" y="71"/>
                  </a:lnTo>
                  <a:lnTo>
                    <a:pt x="10" y="59"/>
                  </a:lnTo>
                  <a:lnTo>
                    <a:pt x="13" y="48"/>
                  </a:lnTo>
                  <a:lnTo>
                    <a:pt x="17" y="37"/>
                  </a:lnTo>
                  <a:lnTo>
                    <a:pt x="23" y="29"/>
                  </a:lnTo>
                  <a:lnTo>
                    <a:pt x="31" y="22"/>
                  </a:lnTo>
                  <a:lnTo>
                    <a:pt x="40" y="16"/>
                  </a:lnTo>
                  <a:lnTo>
                    <a:pt x="49" y="12"/>
                  </a:lnTo>
                  <a:lnTo>
                    <a:pt x="59" y="11"/>
                  </a:lnTo>
                  <a:lnTo>
                    <a:pt x="69" y="12"/>
                  </a:lnTo>
                  <a:lnTo>
                    <a:pt x="78" y="16"/>
                  </a:lnTo>
                  <a:lnTo>
                    <a:pt x="87" y="22"/>
                  </a:lnTo>
                  <a:lnTo>
                    <a:pt x="94" y="29"/>
                  </a:lnTo>
                  <a:lnTo>
                    <a:pt x="100" y="37"/>
                  </a:lnTo>
                  <a:lnTo>
                    <a:pt x="105" y="48"/>
                  </a:lnTo>
                  <a:lnTo>
                    <a:pt x="108" y="59"/>
                  </a:lnTo>
                  <a:lnTo>
                    <a:pt x="109" y="71"/>
                  </a:lnTo>
                  <a:close/>
                </a:path>
              </a:pathLst>
            </a:custGeom>
            <a:solidFill>
              <a:srgbClr val="F9E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73" name="Freeform 36"/>
            <p:cNvSpPr>
              <a:spLocks noEditPoints="1"/>
            </p:cNvSpPr>
            <p:nvPr/>
          </p:nvSpPr>
          <p:spPr bwMode="auto">
            <a:xfrm>
              <a:off x="1151" y="2649"/>
              <a:ext cx="21" cy="21"/>
            </a:xfrm>
            <a:custGeom>
              <a:avLst/>
              <a:gdLst>
                <a:gd name="T0" fmla="*/ 109 w 109"/>
                <a:gd name="T1" fmla="*/ 58 h 130"/>
                <a:gd name="T2" fmla="*/ 107 w 109"/>
                <a:gd name="T3" fmla="*/ 46 h 130"/>
                <a:gd name="T4" fmla="*/ 100 w 109"/>
                <a:gd name="T5" fmla="*/ 29 h 130"/>
                <a:gd name="T6" fmla="*/ 85 w 109"/>
                <a:gd name="T7" fmla="*/ 11 h 130"/>
                <a:gd name="T8" fmla="*/ 71 w 109"/>
                <a:gd name="T9" fmla="*/ 2 h 130"/>
                <a:gd name="T10" fmla="*/ 61 w 109"/>
                <a:gd name="T11" fmla="*/ 0 h 130"/>
                <a:gd name="T12" fmla="*/ 50 w 109"/>
                <a:gd name="T13" fmla="*/ 0 h 130"/>
                <a:gd name="T14" fmla="*/ 39 w 109"/>
                <a:gd name="T15" fmla="*/ 2 h 130"/>
                <a:gd name="T16" fmla="*/ 24 w 109"/>
                <a:gd name="T17" fmla="*/ 11 h 130"/>
                <a:gd name="T18" fmla="*/ 9 w 109"/>
                <a:gd name="T19" fmla="*/ 29 h 130"/>
                <a:gd name="T20" fmla="*/ 3 w 109"/>
                <a:gd name="T21" fmla="*/ 46 h 130"/>
                <a:gd name="T22" fmla="*/ 0 w 109"/>
                <a:gd name="T23" fmla="*/ 58 h 130"/>
                <a:gd name="T24" fmla="*/ 0 w 109"/>
                <a:gd name="T25" fmla="*/ 71 h 130"/>
                <a:gd name="T26" fmla="*/ 3 w 109"/>
                <a:gd name="T27" fmla="*/ 84 h 130"/>
                <a:gd name="T28" fmla="*/ 7 w 109"/>
                <a:gd name="T29" fmla="*/ 96 h 130"/>
                <a:gd name="T30" fmla="*/ 12 w 109"/>
                <a:gd name="T31" fmla="*/ 106 h 130"/>
                <a:gd name="T32" fmla="*/ 20 w 109"/>
                <a:gd name="T33" fmla="*/ 115 h 130"/>
                <a:gd name="T34" fmla="*/ 29 w 109"/>
                <a:gd name="T35" fmla="*/ 121 h 130"/>
                <a:gd name="T36" fmla="*/ 39 w 109"/>
                <a:gd name="T37" fmla="*/ 127 h 130"/>
                <a:gd name="T38" fmla="*/ 50 w 109"/>
                <a:gd name="T39" fmla="*/ 130 h 130"/>
                <a:gd name="T40" fmla="*/ 61 w 109"/>
                <a:gd name="T41" fmla="*/ 130 h 130"/>
                <a:gd name="T42" fmla="*/ 71 w 109"/>
                <a:gd name="T43" fmla="*/ 127 h 130"/>
                <a:gd name="T44" fmla="*/ 85 w 109"/>
                <a:gd name="T45" fmla="*/ 119 h 130"/>
                <a:gd name="T46" fmla="*/ 100 w 109"/>
                <a:gd name="T47" fmla="*/ 101 h 130"/>
                <a:gd name="T48" fmla="*/ 107 w 109"/>
                <a:gd name="T49" fmla="*/ 84 h 130"/>
                <a:gd name="T50" fmla="*/ 109 w 109"/>
                <a:gd name="T51" fmla="*/ 71 h 130"/>
                <a:gd name="T52" fmla="*/ 100 w 109"/>
                <a:gd name="T53" fmla="*/ 65 h 130"/>
                <a:gd name="T54" fmla="*/ 97 w 109"/>
                <a:gd name="T55" fmla="*/ 85 h 130"/>
                <a:gd name="T56" fmla="*/ 87 w 109"/>
                <a:gd name="T57" fmla="*/ 103 h 130"/>
                <a:gd name="T58" fmla="*/ 73 w 109"/>
                <a:gd name="T59" fmla="*/ 114 h 130"/>
                <a:gd name="T60" fmla="*/ 55 w 109"/>
                <a:gd name="T61" fmla="*/ 119 h 130"/>
                <a:gd name="T62" fmla="*/ 38 w 109"/>
                <a:gd name="T63" fmla="*/ 114 h 130"/>
                <a:gd name="T64" fmla="*/ 22 w 109"/>
                <a:gd name="T65" fmla="*/ 103 h 130"/>
                <a:gd name="T66" fmla="*/ 13 w 109"/>
                <a:gd name="T67" fmla="*/ 85 h 130"/>
                <a:gd name="T68" fmla="*/ 9 w 109"/>
                <a:gd name="T69" fmla="*/ 65 h 130"/>
                <a:gd name="T70" fmla="*/ 13 w 109"/>
                <a:gd name="T71" fmla="*/ 43 h 130"/>
                <a:gd name="T72" fmla="*/ 22 w 109"/>
                <a:gd name="T73" fmla="*/ 26 h 130"/>
                <a:gd name="T74" fmla="*/ 38 w 109"/>
                <a:gd name="T75" fmla="*/ 16 h 130"/>
                <a:gd name="T76" fmla="*/ 55 w 109"/>
                <a:gd name="T77" fmla="*/ 11 h 130"/>
                <a:gd name="T78" fmla="*/ 73 w 109"/>
                <a:gd name="T79" fmla="*/ 16 h 130"/>
                <a:gd name="T80" fmla="*/ 87 w 109"/>
                <a:gd name="T81" fmla="*/ 26 h 130"/>
                <a:gd name="T82" fmla="*/ 97 w 109"/>
                <a:gd name="T83" fmla="*/ 43 h 130"/>
                <a:gd name="T84" fmla="*/ 100 w 109"/>
                <a:gd name="T85" fmla="*/ 6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130">
                  <a:moveTo>
                    <a:pt x="109" y="65"/>
                  </a:moveTo>
                  <a:lnTo>
                    <a:pt x="109" y="58"/>
                  </a:lnTo>
                  <a:lnTo>
                    <a:pt x="108" y="52"/>
                  </a:lnTo>
                  <a:lnTo>
                    <a:pt x="107" y="46"/>
                  </a:lnTo>
                  <a:lnTo>
                    <a:pt x="105" y="40"/>
                  </a:lnTo>
                  <a:lnTo>
                    <a:pt x="100" y="29"/>
                  </a:lnTo>
                  <a:lnTo>
                    <a:pt x="93" y="19"/>
                  </a:lnTo>
                  <a:lnTo>
                    <a:pt x="85" y="11"/>
                  </a:lnTo>
                  <a:lnTo>
                    <a:pt x="76" y="5"/>
                  </a:lnTo>
                  <a:lnTo>
                    <a:pt x="71" y="2"/>
                  </a:lnTo>
                  <a:lnTo>
                    <a:pt x="66" y="1"/>
                  </a:lnTo>
                  <a:lnTo>
                    <a:pt x="61" y="0"/>
                  </a:lnTo>
                  <a:lnTo>
                    <a:pt x="55" y="0"/>
                  </a:lnTo>
                  <a:lnTo>
                    <a:pt x="50" y="0"/>
                  </a:lnTo>
                  <a:lnTo>
                    <a:pt x="44" y="1"/>
                  </a:lnTo>
                  <a:lnTo>
                    <a:pt x="39" y="2"/>
                  </a:lnTo>
                  <a:lnTo>
                    <a:pt x="34" y="5"/>
                  </a:lnTo>
                  <a:lnTo>
                    <a:pt x="24" y="11"/>
                  </a:lnTo>
                  <a:lnTo>
                    <a:pt x="16" y="19"/>
                  </a:lnTo>
                  <a:lnTo>
                    <a:pt x="9" y="29"/>
                  </a:lnTo>
                  <a:lnTo>
                    <a:pt x="4" y="40"/>
                  </a:lnTo>
                  <a:lnTo>
                    <a:pt x="3" y="46"/>
                  </a:lnTo>
                  <a:lnTo>
                    <a:pt x="1" y="52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0" y="71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4" y="90"/>
                  </a:lnTo>
                  <a:lnTo>
                    <a:pt x="7" y="96"/>
                  </a:lnTo>
                  <a:lnTo>
                    <a:pt x="9" y="101"/>
                  </a:lnTo>
                  <a:lnTo>
                    <a:pt x="12" y="106"/>
                  </a:lnTo>
                  <a:lnTo>
                    <a:pt x="16" y="110"/>
                  </a:lnTo>
                  <a:lnTo>
                    <a:pt x="20" y="115"/>
                  </a:lnTo>
                  <a:lnTo>
                    <a:pt x="24" y="119"/>
                  </a:lnTo>
                  <a:lnTo>
                    <a:pt x="29" y="121"/>
                  </a:lnTo>
                  <a:lnTo>
                    <a:pt x="34" y="125"/>
                  </a:lnTo>
                  <a:lnTo>
                    <a:pt x="39" y="127"/>
                  </a:lnTo>
                  <a:lnTo>
                    <a:pt x="44" y="128"/>
                  </a:lnTo>
                  <a:lnTo>
                    <a:pt x="50" y="130"/>
                  </a:lnTo>
                  <a:lnTo>
                    <a:pt x="55" y="130"/>
                  </a:lnTo>
                  <a:lnTo>
                    <a:pt x="61" y="130"/>
                  </a:lnTo>
                  <a:lnTo>
                    <a:pt x="66" y="128"/>
                  </a:lnTo>
                  <a:lnTo>
                    <a:pt x="71" y="127"/>
                  </a:lnTo>
                  <a:lnTo>
                    <a:pt x="76" y="125"/>
                  </a:lnTo>
                  <a:lnTo>
                    <a:pt x="85" y="119"/>
                  </a:lnTo>
                  <a:lnTo>
                    <a:pt x="93" y="110"/>
                  </a:lnTo>
                  <a:lnTo>
                    <a:pt x="100" y="101"/>
                  </a:lnTo>
                  <a:lnTo>
                    <a:pt x="105" y="90"/>
                  </a:lnTo>
                  <a:lnTo>
                    <a:pt x="107" y="84"/>
                  </a:lnTo>
                  <a:lnTo>
                    <a:pt x="108" y="78"/>
                  </a:lnTo>
                  <a:lnTo>
                    <a:pt x="109" y="71"/>
                  </a:lnTo>
                  <a:lnTo>
                    <a:pt x="109" y="65"/>
                  </a:lnTo>
                  <a:close/>
                  <a:moveTo>
                    <a:pt x="100" y="65"/>
                  </a:moveTo>
                  <a:lnTo>
                    <a:pt x="99" y="76"/>
                  </a:lnTo>
                  <a:lnTo>
                    <a:pt x="97" y="85"/>
                  </a:lnTo>
                  <a:lnTo>
                    <a:pt x="92" y="95"/>
                  </a:lnTo>
                  <a:lnTo>
                    <a:pt x="87" y="103"/>
                  </a:lnTo>
                  <a:lnTo>
                    <a:pt x="80" y="109"/>
                  </a:lnTo>
                  <a:lnTo>
                    <a:pt x="73" y="114"/>
                  </a:lnTo>
                  <a:lnTo>
                    <a:pt x="64" y="118"/>
                  </a:lnTo>
                  <a:lnTo>
                    <a:pt x="55" y="119"/>
                  </a:lnTo>
                  <a:lnTo>
                    <a:pt x="46" y="118"/>
                  </a:lnTo>
                  <a:lnTo>
                    <a:pt x="38" y="114"/>
                  </a:lnTo>
                  <a:lnTo>
                    <a:pt x="30" y="109"/>
                  </a:lnTo>
                  <a:lnTo>
                    <a:pt x="22" y="103"/>
                  </a:lnTo>
                  <a:lnTo>
                    <a:pt x="17" y="95"/>
                  </a:lnTo>
                  <a:lnTo>
                    <a:pt x="13" y="85"/>
                  </a:lnTo>
                  <a:lnTo>
                    <a:pt x="10" y="76"/>
                  </a:lnTo>
                  <a:lnTo>
                    <a:pt x="9" y="65"/>
                  </a:lnTo>
                  <a:lnTo>
                    <a:pt x="10" y="54"/>
                  </a:lnTo>
                  <a:lnTo>
                    <a:pt x="13" y="43"/>
                  </a:lnTo>
                  <a:lnTo>
                    <a:pt x="17" y="35"/>
                  </a:lnTo>
                  <a:lnTo>
                    <a:pt x="22" y="26"/>
                  </a:lnTo>
                  <a:lnTo>
                    <a:pt x="30" y="20"/>
                  </a:lnTo>
                  <a:lnTo>
                    <a:pt x="38" y="16"/>
                  </a:lnTo>
                  <a:lnTo>
                    <a:pt x="46" y="12"/>
                  </a:lnTo>
                  <a:lnTo>
                    <a:pt x="55" y="11"/>
                  </a:lnTo>
                  <a:lnTo>
                    <a:pt x="64" y="12"/>
                  </a:lnTo>
                  <a:lnTo>
                    <a:pt x="73" y="16"/>
                  </a:lnTo>
                  <a:lnTo>
                    <a:pt x="80" y="20"/>
                  </a:lnTo>
                  <a:lnTo>
                    <a:pt x="87" y="26"/>
                  </a:lnTo>
                  <a:lnTo>
                    <a:pt x="92" y="35"/>
                  </a:lnTo>
                  <a:lnTo>
                    <a:pt x="97" y="43"/>
                  </a:lnTo>
                  <a:lnTo>
                    <a:pt x="99" y="54"/>
                  </a:lnTo>
                  <a:lnTo>
                    <a:pt x="100" y="65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74" name="Freeform 37"/>
            <p:cNvSpPr>
              <a:spLocks noEditPoints="1"/>
            </p:cNvSpPr>
            <p:nvPr/>
          </p:nvSpPr>
          <p:spPr bwMode="auto">
            <a:xfrm>
              <a:off x="1152" y="2649"/>
              <a:ext cx="20" cy="20"/>
            </a:xfrm>
            <a:custGeom>
              <a:avLst/>
              <a:gdLst>
                <a:gd name="T0" fmla="*/ 99 w 100"/>
                <a:gd name="T1" fmla="*/ 48 h 119"/>
                <a:gd name="T2" fmla="*/ 91 w 100"/>
                <a:gd name="T3" fmla="*/ 26 h 119"/>
                <a:gd name="T4" fmla="*/ 78 w 100"/>
                <a:gd name="T5" fmla="*/ 11 h 119"/>
                <a:gd name="T6" fmla="*/ 60 w 100"/>
                <a:gd name="T7" fmla="*/ 1 h 119"/>
                <a:gd name="T8" fmla="*/ 40 w 100"/>
                <a:gd name="T9" fmla="*/ 1 h 119"/>
                <a:gd name="T10" fmla="*/ 22 w 100"/>
                <a:gd name="T11" fmla="*/ 11 h 119"/>
                <a:gd name="T12" fmla="*/ 8 w 100"/>
                <a:gd name="T13" fmla="*/ 26 h 119"/>
                <a:gd name="T14" fmla="*/ 1 w 100"/>
                <a:gd name="T15" fmla="*/ 48 h 119"/>
                <a:gd name="T16" fmla="*/ 1 w 100"/>
                <a:gd name="T17" fmla="*/ 72 h 119"/>
                <a:gd name="T18" fmla="*/ 8 w 100"/>
                <a:gd name="T19" fmla="*/ 93 h 119"/>
                <a:gd name="T20" fmla="*/ 22 w 100"/>
                <a:gd name="T21" fmla="*/ 109 h 119"/>
                <a:gd name="T22" fmla="*/ 40 w 100"/>
                <a:gd name="T23" fmla="*/ 117 h 119"/>
                <a:gd name="T24" fmla="*/ 60 w 100"/>
                <a:gd name="T25" fmla="*/ 117 h 119"/>
                <a:gd name="T26" fmla="*/ 78 w 100"/>
                <a:gd name="T27" fmla="*/ 109 h 119"/>
                <a:gd name="T28" fmla="*/ 91 w 100"/>
                <a:gd name="T29" fmla="*/ 93 h 119"/>
                <a:gd name="T30" fmla="*/ 99 w 100"/>
                <a:gd name="T31" fmla="*/ 72 h 119"/>
                <a:gd name="T32" fmla="*/ 91 w 100"/>
                <a:gd name="T33" fmla="*/ 60 h 119"/>
                <a:gd name="T34" fmla="*/ 87 w 100"/>
                <a:gd name="T35" fmla="*/ 79 h 119"/>
                <a:gd name="T36" fmla="*/ 79 w 100"/>
                <a:gd name="T37" fmla="*/ 95 h 119"/>
                <a:gd name="T38" fmla="*/ 66 w 100"/>
                <a:gd name="T39" fmla="*/ 104 h 119"/>
                <a:gd name="T40" fmla="*/ 50 w 100"/>
                <a:gd name="T41" fmla="*/ 108 h 119"/>
                <a:gd name="T42" fmla="*/ 34 w 100"/>
                <a:gd name="T43" fmla="*/ 104 h 119"/>
                <a:gd name="T44" fmla="*/ 20 w 100"/>
                <a:gd name="T45" fmla="*/ 95 h 119"/>
                <a:gd name="T46" fmla="*/ 12 w 100"/>
                <a:gd name="T47" fmla="*/ 79 h 119"/>
                <a:gd name="T48" fmla="*/ 9 w 100"/>
                <a:gd name="T49" fmla="*/ 60 h 119"/>
                <a:gd name="T50" fmla="*/ 12 w 100"/>
                <a:gd name="T51" fmla="*/ 41 h 119"/>
                <a:gd name="T52" fmla="*/ 20 w 100"/>
                <a:gd name="T53" fmla="*/ 25 h 119"/>
                <a:gd name="T54" fmla="*/ 34 w 100"/>
                <a:gd name="T55" fmla="*/ 15 h 119"/>
                <a:gd name="T56" fmla="*/ 50 w 100"/>
                <a:gd name="T57" fmla="*/ 11 h 119"/>
                <a:gd name="T58" fmla="*/ 66 w 100"/>
                <a:gd name="T59" fmla="*/ 15 h 119"/>
                <a:gd name="T60" fmla="*/ 79 w 100"/>
                <a:gd name="T61" fmla="*/ 25 h 119"/>
                <a:gd name="T62" fmla="*/ 87 w 100"/>
                <a:gd name="T63" fmla="*/ 41 h 119"/>
                <a:gd name="T64" fmla="*/ 91 w 100"/>
                <a:gd name="T65" fmla="*/ 6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0" h="119">
                  <a:moveTo>
                    <a:pt x="100" y="60"/>
                  </a:moveTo>
                  <a:lnTo>
                    <a:pt x="99" y="48"/>
                  </a:lnTo>
                  <a:lnTo>
                    <a:pt x="96" y="37"/>
                  </a:lnTo>
                  <a:lnTo>
                    <a:pt x="91" y="26"/>
                  </a:lnTo>
                  <a:lnTo>
                    <a:pt x="85" y="18"/>
                  </a:lnTo>
                  <a:lnTo>
                    <a:pt x="78" y="11"/>
                  </a:lnTo>
                  <a:lnTo>
                    <a:pt x="69" y="5"/>
                  </a:lnTo>
                  <a:lnTo>
                    <a:pt x="60" y="1"/>
                  </a:lnTo>
                  <a:lnTo>
                    <a:pt x="50" y="0"/>
                  </a:lnTo>
                  <a:lnTo>
                    <a:pt x="40" y="1"/>
                  </a:lnTo>
                  <a:lnTo>
                    <a:pt x="31" y="5"/>
                  </a:lnTo>
                  <a:lnTo>
                    <a:pt x="22" y="11"/>
                  </a:lnTo>
                  <a:lnTo>
                    <a:pt x="14" y="18"/>
                  </a:lnTo>
                  <a:lnTo>
                    <a:pt x="8" y="26"/>
                  </a:lnTo>
                  <a:lnTo>
                    <a:pt x="4" y="37"/>
                  </a:lnTo>
                  <a:lnTo>
                    <a:pt x="1" y="48"/>
                  </a:lnTo>
                  <a:lnTo>
                    <a:pt x="0" y="60"/>
                  </a:lnTo>
                  <a:lnTo>
                    <a:pt x="1" y="72"/>
                  </a:lnTo>
                  <a:lnTo>
                    <a:pt x="4" y="83"/>
                  </a:lnTo>
                  <a:lnTo>
                    <a:pt x="8" y="93"/>
                  </a:lnTo>
                  <a:lnTo>
                    <a:pt x="14" y="102"/>
                  </a:lnTo>
                  <a:lnTo>
                    <a:pt x="22" y="109"/>
                  </a:lnTo>
                  <a:lnTo>
                    <a:pt x="31" y="115"/>
                  </a:lnTo>
                  <a:lnTo>
                    <a:pt x="40" y="117"/>
                  </a:lnTo>
                  <a:lnTo>
                    <a:pt x="50" y="119"/>
                  </a:lnTo>
                  <a:lnTo>
                    <a:pt x="60" y="117"/>
                  </a:lnTo>
                  <a:lnTo>
                    <a:pt x="69" y="115"/>
                  </a:lnTo>
                  <a:lnTo>
                    <a:pt x="78" y="109"/>
                  </a:lnTo>
                  <a:lnTo>
                    <a:pt x="85" y="102"/>
                  </a:lnTo>
                  <a:lnTo>
                    <a:pt x="91" y="93"/>
                  </a:lnTo>
                  <a:lnTo>
                    <a:pt x="96" y="83"/>
                  </a:lnTo>
                  <a:lnTo>
                    <a:pt x="99" y="72"/>
                  </a:lnTo>
                  <a:lnTo>
                    <a:pt x="100" y="60"/>
                  </a:lnTo>
                  <a:close/>
                  <a:moveTo>
                    <a:pt x="91" y="60"/>
                  </a:moveTo>
                  <a:lnTo>
                    <a:pt x="90" y="69"/>
                  </a:lnTo>
                  <a:lnTo>
                    <a:pt x="87" y="79"/>
                  </a:lnTo>
                  <a:lnTo>
                    <a:pt x="84" y="87"/>
                  </a:lnTo>
                  <a:lnTo>
                    <a:pt x="79" y="95"/>
                  </a:lnTo>
                  <a:lnTo>
                    <a:pt x="73" y="101"/>
                  </a:lnTo>
                  <a:lnTo>
                    <a:pt x="66" y="104"/>
                  </a:lnTo>
                  <a:lnTo>
                    <a:pt x="58" y="108"/>
                  </a:lnTo>
                  <a:lnTo>
                    <a:pt x="50" y="108"/>
                  </a:lnTo>
                  <a:lnTo>
                    <a:pt x="42" y="108"/>
                  </a:lnTo>
                  <a:lnTo>
                    <a:pt x="34" y="104"/>
                  </a:lnTo>
                  <a:lnTo>
                    <a:pt x="27" y="101"/>
                  </a:lnTo>
                  <a:lnTo>
                    <a:pt x="20" y="95"/>
                  </a:lnTo>
                  <a:lnTo>
                    <a:pt x="16" y="87"/>
                  </a:lnTo>
                  <a:lnTo>
                    <a:pt x="12" y="79"/>
                  </a:lnTo>
                  <a:lnTo>
                    <a:pt x="9" y="69"/>
                  </a:lnTo>
                  <a:lnTo>
                    <a:pt x="9" y="60"/>
                  </a:lnTo>
                  <a:lnTo>
                    <a:pt x="9" y="50"/>
                  </a:lnTo>
                  <a:lnTo>
                    <a:pt x="12" y="41"/>
                  </a:lnTo>
                  <a:lnTo>
                    <a:pt x="16" y="32"/>
                  </a:lnTo>
                  <a:lnTo>
                    <a:pt x="20" y="25"/>
                  </a:lnTo>
                  <a:lnTo>
                    <a:pt x="27" y="19"/>
                  </a:lnTo>
                  <a:lnTo>
                    <a:pt x="34" y="15"/>
                  </a:lnTo>
                  <a:lnTo>
                    <a:pt x="42" y="12"/>
                  </a:lnTo>
                  <a:lnTo>
                    <a:pt x="50" y="11"/>
                  </a:lnTo>
                  <a:lnTo>
                    <a:pt x="58" y="12"/>
                  </a:lnTo>
                  <a:lnTo>
                    <a:pt x="66" y="15"/>
                  </a:lnTo>
                  <a:lnTo>
                    <a:pt x="73" y="19"/>
                  </a:lnTo>
                  <a:lnTo>
                    <a:pt x="79" y="25"/>
                  </a:lnTo>
                  <a:lnTo>
                    <a:pt x="84" y="32"/>
                  </a:lnTo>
                  <a:lnTo>
                    <a:pt x="87" y="41"/>
                  </a:lnTo>
                  <a:lnTo>
                    <a:pt x="90" y="50"/>
                  </a:lnTo>
                  <a:lnTo>
                    <a:pt x="91" y="60"/>
                  </a:lnTo>
                  <a:close/>
                </a:path>
              </a:pathLst>
            </a:custGeom>
            <a:solidFill>
              <a:srgbClr val="FAE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75" name="Freeform 38"/>
            <p:cNvSpPr>
              <a:spLocks noEditPoints="1"/>
            </p:cNvSpPr>
            <p:nvPr/>
          </p:nvSpPr>
          <p:spPr bwMode="auto">
            <a:xfrm>
              <a:off x="1152" y="2650"/>
              <a:ext cx="19" cy="18"/>
            </a:xfrm>
            <a:custGeom>
              <a:avLst/>
              <a:gdLst>
                <a:gd name="T0" fmla="*/ 90 w 91"/>
                <a:gd name="T1" fmla="*/ 43 h 108"/>
                <a:gd name="T2" fmla="*/ 83 w 91"/>
                <a:gd name="T3" fmla="*/ 24 h 108"/>
                <a:gd name="T4" fmla="*/ 71 w 91"/>
                <a:gd name="T5" fmla="*/ 9 h 108"/>
                <a:gd name="T6" fmla="*/ 55 w 91"/>
                <a:gd name="T7" fmla="*/ 1 h 108"/>
                <a:gd name="T8" fmla="*/ 37 w 91"/>
                <a:gd name="T9" fmla="*/ 1 h 108"/>
                <a:gd name="T10" fmla="*/ 21 w 91"/>
                <a:gd name="T11" fmla="*/ 9 h 108"/>
                <a:gd name="T12" fmla="*/ 8 w 91"/>
                <a:gd name="T13" fmla="*/ 24 h 108"/>
                <a:gd name="T14" fmla="*/ 1 w 91"/>
                <a:gd name="T15" fmla="*/ 43 h 108"/>
                <a:gd name="T16" fmla="*/ 1 w 91"/>
                <a:gd name="T17" fmla="*/ 65 h 108"/>
                <a:gd name="T18" fmla="*/ 8 w 91"/>
                <a:gd name="T19" fmla="*/ 84 h 108"/>
                <a:gd name="T20" fmla="*/ 21 w 91"/>
                <a:gd name="T21" fmla="*/ 98 h 108"/>
                <a:gd name="T22" fmla="*/ 37 w 91"/>
                <a:gd name="T23" fmla="*/ 107 h 108"/>
                <a:gd name="T24" fmla="*/ 55 w 91"/>
                <a:gd name="T25" fmla="*/ 107 h 108"/>
                <a:gd name="T26" fmla="*/ 71 w 91"/>
                <a:gd name="T27" fmla="*/ 98 h 108"/>
                <a:gd name="T28" fmla="*/ 83 w 91"/>
                <a:gd name="T29" fmla="*/ 84 h 108"/>
                <a:gd name="T30" fmla="*/ 90 w 91"/>
                <a:gd name="T31" fmla="*/ 65 h 108"/>
                <a:gd name="T32" fmla="*/ 82 w 91"/>
                <a:gd name="T33" fmla="*/ 54 h 108"/>
                <a:gd name="T34" fmla="*/ 79 w 91"/>
                <a:gd name="T35" fmla="*/ 71 h 108"/>
                <a:gd name="T36" fmla="*/ 72 w 91"/>
                <a:gd name="T37" fmla="*/ 84 h 108"/>
                <a:gd name="T38" fmla="*/ 60 w 91"/>
                <a:gd name="T39" fmla="*/ 93 h 108"/>
                <a:gd name="T40" fmla="*/ 46 w 91"/>
                <a:gd name="T41" fmla="*/ 97 h 108"/>
                <a:gd name="T42" fmla="*/ 32 w 91"/>
                <a:gd name="T43" fmla="*/ 93 h 108"/>
                <a:gd name="T44" fmla="*/ 21 w 91"/>
                <a:gd name="T45" fmla="*/ 84 h 108"/>
                <a:gd name="T46" fmla="*/ 12 w 91"/>
                <a:gd name="T47" fmla="*/ 71 h 108"/>
                <a:gd name="T48" fmla="*/ 9 w 91"/>
                <a:gd name="T49" fmla="*/ 54 h 108"/>
                <a:gd name="T50" fmla="*/ 12 w 91"/>
                <a:gd name="T51" fmla="*/ 37 h 108"/>
                <a:gd name="T52" fmla="*/ 21 w 91"/>
                <a:gd name="T53" fmla="*/ 24 h 108"/>
                <a:gd name="T54" fmla="*/ 32 w 91"/>
                <a:gd name="T55" fmla="*/ 14 h 108"/>
                <a:gd name="T56" fmla="*/ 46 w 91"/>
                <a:gd name="T57" fmla="*/ 11 h 108"/>
                <a:gd name="T58" fmla="*/ 60 w 91"/>
                <a:gd name="T59" fmla="*/ 14 h 108"/>
                <a:gd name="T60" fmla="*/ 72 w 91"/>
                <a:gd name="T61" fmla="*/ 24 h 108"/>
                <a:gd name="T62" fmla="*/ 79 w 91"/>
                <a:gd name="T63" fmla="*/ 37 h 108"/>
                <a:gd name="T64" fmla="*/ 82 w 91"/>
                <a:gd name="T65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1" h="108">
                  <a:moveTo>
                    <a:pt x="91" y="54"/>
                  </a:moveTo>
                  <a:lnTo>
                    <a:pt x="90" y="43"/>
                  </a:lnTo>
                  <a:lnTo>
                    <a:pt x="88" y="32"/>
                  </a:lnTo>
                  <a:lnTo>
                    <a:pt x="83" y="24"/>
                  </a:lnTo>
                  <a:lnTo>
                    <a:pt x="78" y="15"/>
                  </a:lnTo>
                  <a:lnTo>
                    <a:pt x="71" y="9"/>
                  </a:lnTo>
                  <a:lnTo>
                    <a:pt x="64" y="3"/>
                  </a:lnTo>
                  <a:lnTo>
                    <a:pt x="55" y="1"/>
                  </a:lnTo>
                  <a:lnTo>
                    <a:pt x="46" y="0"/>
                  </a:lnTo>
                  <a:lnTo>
                    <a:pt x="37" y="1"/>
                  </a:lnTo>
                  <a:lnTo>
                    <a:pt x="29" y="3"/>
                  </a:lnTo>
                  <a:lnTo>
                    <a:pt x="21" y="9"/>
                  </a:lnTo>
                  <a:lnTo>
                    <a:pt x="13" y="15"/>
                  </a:lnTo>
                  <a:lnTo>
                    <a:pt x="8" y="24"/>
                  </a:lnTo>
                  <a:lnTo>
                    <a:pt x="4" y="32"/>
                  </a:lnTo>
                  <a:lnTo>
                    <a:pt x="1" y="43"/>
                  </a:lnTo>
                  <a:lnTo>
                    <a:pt x="0" y="54"/>
                  </a:lnTo>
                  <a:lnTo>
                    <a:pt x="1" y="65"/>
                  </a:lnTo>
                  <a:lnTo>
                    <a:pt x="4" y="74"/>
                  </a:lnTo>
                  <a:lnTo>
                    <a:pt x="8" y="84"/>
                  </a:lnTo>
                  <a:lnTo>
                    <a:pt x="13" y="92"/>
                  </a:lnTo>
                  <a:lnTo>
                    <a:pt x="21" y="98"/>
                  </a:lnTo>
                  <a:lnTo>
                    <a:pt x="29" y="103"/>
                  </a:lnTo>
                  <a:lnTo>
                    <a:pt x="37" y="107"/>
                  </a:lnTo>
                  <a:lnTo>
                    <a:pt x="46" y="108"/>
                  </a:lnTo>
                  <a:lnTo>
                    <a:pt x="55" y="107"/>
                  </a:lnTo>
                  <a:lnTo>
                    <a:pt x="64" y="103"/>
                  </a:lnTo>
                  <a:lnTo>
                    <a:pt x="71" y="98"/>
                  </a:lnTo>
                  <a:lnTo>
                    <a:pt x="78" y="92"/>
                  </a:lnTo>
                  <a:lnTo>
                    <a:pt x="83" y="84"/>
                  </a:lnTo>
                  <a:lnTo>
                    <a:pt x="88" y="74"/>
                  </a:lnTo>
                  <a:lnTo>
                    <a:pt x="90" y="65"/>
                  </a:lnTo>
                  <a:lnTo>
                    <a:pt x="91" y="54"/>
                  </a:lnTo>
                  <a:close/>
                  <a:moveTo>
                    <a:pt x="82" y="54"/>
                  </a:moveTo>
                  <a:lnTo>
                    <a:pt x="81" y="62"/>
                  </a:lnTo>
                  <a:lnTo>
                    <a:pt x="79" y="71"/>
                  </a:lnTo>
                  <a:lnTo>
                    <a:pt x="76" y="78"/>
                  </a:lnTo>
                  <a:lnTo>
                    <a:pt x="72" y="84"/>
                  </a:lnTo>
                  <a:lnTo>
                    <a:pt x="66" y="90"/>
                  </a:lnTo>
                  <a:lnTo>
                    <a:pt x="60" y="93"/>
                  </a:lnTo>
                  <a:lnTo>
                    <a:pt x="53" y="96"/>
                  </a:lnTo>
                  <a:lnTo>
                    <a:pt x="46" y="97"/>
                  </a:lnTo>
                  <a:lnTo>
                    <a:pt x="39" y="96"/>
                  </a:lnTo>
                  <a:lnTo>
                    <a:pt x="32" y="93"/>
                  </a:lnTo>
                  <a:lnTo>
                    <a:pt x="2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12" y="71"/>
                  </a:lnTo>
                  <a:lnTo>
                    <a:pt x="10" y="62"/>
                  </a:lnTo>
                  <a:lnTo>
                    <a:pt x="9" y="54"/>
                  </a:lnTo>
                  <a:lnTo>
                    <a:pt x="10" y="45"/>
                  </a:lnTo>
                  <a:lnTo>
                    <a:pt x="12" y="37"/>
                  </a:lnTo>
                  <a:lnTo>
                    <a:pt x="15" y="30"/>
                  </a:lnTo>
                  <a:lnTo>
                    <a:pt x="21" y="24"/>
                  </a:lnTo>
                  <a:lnTo>
                    <a:pt x="26" y="18"/>
                  </a:lnTo>
                  <a:lnTo>
                    <a:pt x="32" y="14"/>
                  </a:lnTo>
                  <a:lnTo>
                    <a:pt x="39" y="12"/>
                  </a:lnTo>
                  <a:lnTo>
                    <a:pt x="46" y="11"/>
                  </a:lnTo>
                  <a:lnTo>
                    <a:pt x="53" y="12"/>
                  </a:lnTo>
                  <a:lnTo>
                    <a:pt x="60" y="14"/>
                  </a:lnTo>
                  <a:lnTo>
                    <a:pt x="66" y="18"/>
                  </a:lnTo>
                  <a:lnTo>
                    <a:pt x="72" y="24"/>
                  </a:lnTo>
                  <a:lnTo>
                    <a:pt x="76" y="30"/>
                  </a:lnTo>
                  <a:lnTo>
                    <a:pt x="79" y="37"/>
                  </a:lnTo>
                  <a:lnTo>
                    <a:pt x="81" y="45"/>
                  </a:lnTo>
                  <a:lnTo>
                    <a:pt x="82" y="54"/>
                  </a:lnTo>
                  <a:close/>
                </a:path>
              </a:pathLst>
            </a:custGeom>
            <a:solidFill>
              <a:srgbClr val="FAE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76" name="Freeform 39"/>
            <p:cNvSpPr>
              <a:spLocks noEditPoints="1"/>
            </p:cNvSpPr>
            <p:nvPr/>
          </p:nvSpPr>
          <p:spPr bwMode="auto">
            <a:xfrm>
              <a:off x="1153" y="2651"/>
              <a:ext cx="17" cy="16"/>
            </a:xfrm>
            <a:custGeom>
              <a:avLst/>
              <a:gdLst>
                <a:gd name="T0" fmla="*/ 81 w 82"/>
                <a:gd name="T1" fmla="*/ 39 h 97"/>
                <a:gd name="T2" fmla="*/ 75 w 82"/>
                <a:gd name="T3" fmla="*/ 21 h 97"/>
                <a:gd name="T4" fmla="*/ 64 w 82"/>
                <a:gd name="T5" fmla="*/ 8 h 97"/>
                <a:gd name="T6" fmla="*/ 49 w 82"/>
                <a:gd name="T7" fmla="*/ 1 h 97"/>
                <a:gd name="T8" fmla="*/ 33 w 82"/>
                <a:gd name="T9" fmla="*/ 1 h 97"/>
                <a:gd name="T10" fmla="*/ 18 w 82"/>
                <a:gd name="T11" fmla="*/ 8 h 97"/>
                <a:gd name="T12" fmla="*/ 7 w 82"/>
                <a:gd name="T13" fmla="*/ 21 h 97"/>
                <a:gd name="T14" fmla="*/ 0 w 82"/>
                <a:gd name="T15" fmla="*/ 39 h 97"/>
                <a:gd name="T16" fmla="*/ 0 w 82"/>
                <a:gd name="T17" fmla="*/ 58 h 97"/>
                <a:gd name="T18" fmla="*/ 7 w 82"/>
                <a:gd name="T19" fmla="*/ 76 h 97"/>
                <a:gd name="T20" fmla="*/ 18 w 82"/>
                <a:gd name="T21" fmla="*/ 90 h 97"/>
                <a:gd name="T22" fmla="*/ 33 w 82"/>
                <a:gd name="T23" fmla="*/ 97 h 97"/>
                <a:gd name="T24" fmla="*/ 49 w 82"/>
                <a:gd name="T25" fmla="*/ 97 h 97"/>
                <a:gd name="T26" fmla="*/ 64 w 82"/>
                <a:gd name="T27" fmla="*/ 90 h 97"/>
                <a:gd name="T28" fmla="*/ 75 w 82"/>
                <a:gd name="T29" fmla="*/ 76 h 97"/>
                <a:gd name="T30" fmla="*/ 81 w 82"/>
                <a:gd name="T31" fmla="*/ 58 h 97"/>
                <a:gd name="T32" fmla="*/ 73 w 82"/>
                <a:gd name="T33" fmla="*/ 49 h 97"/>
                <a:gd name="T34" fmla="*/ 70 w 82"/>
                <a:gd name="T35" fmla="*/ 63 h 97"/>
                <a:gd name="T36" fmla="*/ 63 w 82"/>
                <a:gd name="T37" fmla="*/ 75 h 97"/>
                <a:gd name="T38" fmla="*/ 53 w 82"/>
                <a:gd name="T39" fmla="*/ 84 h 97"/>
                <a:gd name="T40" fmla="*/ 41 w 82"/>
                <a:gd name="T41" fmla="*/ 86 h 97"/>
                <a:gd name="T42" fmla="*/ 29 w 82"/>
                <a:gd name="T43" fmla="*/ 84 h 97"/>
                <a:gd name="T44" fmla="*/ 19 w 82"/>
                <a:gd name="T45" fmla="*/ 75 h 97"/>
                <a:gd name="T46" fmla="*/ 11 w 82"/>
                <a:gd name="T47" fmla="*/ 63 h 97"/>
                <a:gd name="T48" fmla="*/ 9 w 82"/>
                <a:gd name="T49" fmla="*/ 49 h 97"/>
                <a:gd name="T50" fmla="*/ 11 w 82"/>
                <a:gd name="T51" fmla="*/ 34 h 97"/>
                <a:gd name="T52" fmla="*/ 19 w 82"/>
                <a:gd name="T53" fmla="*/ 22 h 97"/>
                <a:gd name="T54" fmla="*/ 29 w 82"/>
                <a:gd name="T55" fmla="*/ 14 h 97"/>
                <a:gd name="T56" fmla="*/ 41 w 82"/>
                <a:gd name="T57" fmla="*/ 10 h 97"/>
                <a:gd name="T58" fmla="*/ 53 w 82"/>
                <a:gd name="T59" fmla="*/ 14 h 97"/>
                <a:gd name="T60" fmla="*/ 63 w 82"/>
                <a:gd name="T61" fmla="*/ 22 h 97"/>
                <a:gd name="T62" fmla="*/ 70 w 82"/>
                <a:gd name="T63" fmla="*/ 34 h 97"/>
                <a:gd name="T64" fmla="*/ 73 w 82"/>
                <a:gd name="T65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2" h="97">
                  <a:moveTo>
                    <a:pt x="82" y="49"/>
                  </a:moveTo>
                  <a:lnTo>
                    <a:pt x="81" y="39"/>
                  </a:lnTo>
                  <a:lnTo>
                    <a:pt x="78" y="30"/>
                  </a:lnTo>
                  <a:lnTo>
                    <a:pt x="75" y="21"/>
                  </a:lnTo>
                  <a:lnTo>
                    <a:pt x="70" y="14"/>
                  </a:lnTo>
                  <a:lnTo>
                    <a:pt x="64" y="8"/>
                  </a:lnTo>
                  <a:lnTo>
                    <a:pt x="57" y="4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33" y="1"/>
                  </a:lnTo>
                  <a:lnTo>
                    <a:pt x="25" y="4"/>
                  </a:lnTo>
                  <a:lnTo>
                    <a:pt x="18" y="8"/>
                  </a:lnTo>
                  <a:lnTo>
                    <a:pt x="11" y="14"/>
                  </a:lnTo>
                  <a:lnTo>
                    <a:pt x="7" y="21"/>
                  </a:lnTo>
                  <a:lnTo>
                    <a:pt x="3" y="30"/>
                  </a:lnTo>
                  <a:lnTo>
                    <a:pt x="0" y="39"/>
                  </a:lnTo>
                  <a:lnTo>
                    <a:pt x="0" y="49"/>
                  </a:lnTo>
                  <a:lnTo>
                    <a:pt x="0" y="58"/>
                  </a:lnTo>
                  <a:lnTo>
                    <a:pt x="3" y="68"/>
                  </a:lnTo>
                  <a:lnTo>
                    <a:pt x="7" y="76"/>
                  </a:lnTo>
                  <a:lnTo>
                    <a:pt x="11" y="84"/>
                  </a:lnTo>
                  <a:lnTo>
                    <a:pt x="18" y="90"/>
                  </a:lnTo>
                  <a:lnTo>
                    <a:pt x="25" y="93"/>
                  </a:lnTo>
                  <a:lnTo>
                    <a:pt x="33" y="97"/>
                  </a:lnTo>
                  <a:lnTo>
                    <a:pt x="41" y="97"/>
                  </a:lnTo>
                  <a:lnTo>
                    <a:pt x="49" y="97"/>
                  </a:lnTo>
                  <a:lnTo>
                    <a:pt x="57" y="93"/>
                  </a:lnTo>
                  <a:lnTo>
                    <a:pt x="64" y="90"/>
                  </a:lnTo>
                  <a:lnTo>
                    <a:pt x="70" y="84"/>
                  </a:lnTo>
                  <a:lnTo>
                    <a:pt x="75" y="76"/>
                  </a:lnTo>
                  <a:lnTo>
                    <a:pt x="78" y="68"/>
                  </a:lnTo>
                  <a:lnTo>
                    <a:pt x="81" y="58"/>
                  </a:lnTo>
                  <a:lnTo>
                    <a:pt x="82" y="49"/>
                  </a:lnTo>
                  <a:close/>
                  <a:moveTo>
                    <a:pt x="73" y="49"/>
                  </a:moveTo>
                  <a:lnTo>
                    <a:pt x="72" y="56"/>
                  </a:lnTo>
                  <a:lnTo>
                    <a:pt x="70" y="63"/>
                  </a:lnTo>
                  <a:lnTo>
                    <a:pt x="67" y="70"/>
                  </a:lnTo>
                  <a:lnTo>
                    <a:pt x="63" y="75"/>
                  </a:lnTo>
                  <a:lnTo>
                    <a:pt x="59" y="80"/>
                  </a:lnTo>
                  <a:lnTo>
                    <a:pt x="53" y="84"/>
                  </a:lnTo>
                  <a:lnTo>
                    <a:pt x="47" y="86"/>
                  </a:lnTo>
                  <a:lnTo>
                    <a:pt x="41" y="86"/>
                  </a:lnTo>
                  <a:lnTo>
                    <a:pt x="35" y="86"/>
                  </a:lnTo>
                  <a:lnTo>
                    <a:pt x="29" y="84"/>
                  </a:lnTo>
                  <a:lnTo>
                    <a:pt x="24" y="80"/>
                  </a:lnTo>
                  <a:lnTo>
                    <a:pt x="19" y="75"/>
                  </a:lnTo>
                  <a:lnTo>
                    <a:pt x="15" y="70"/>
                  </a:lnTo>
                  <a:lnTo>
                    <a:pt x="11" y="63"/>
                  </a:lnTo>
                  <a:lnTo>
                    <a:pt x="9" y="56"/>
                  </a:lnTo>
                  <a:lnTo>
                    <a:pt x="9" y="49"/>
                  </a:lnTo>
                  <a:lnTo>
                    <a:pt x="9" y="42"/>
                  </a:lnTo>
                  <a:lnTo>
                    <a:pt x="11" y="34"/>
                  </a:lnTo>
                  <a:lnTo>
                    <a:pt x="15" y="27"/>
                  </a:lnTo>
                  <a:lnTo>
                    <a:pt x="19" y="22"/>
                  </a:lnTo>
                  <a:lnTo>
                    <a:pt x="24" y="18"/>
                  </a:lnTo>
                  <a:lnTo>
                    <a:pt x="29" y="14"/>
                  </a:lnTo>
                  <a:lnTo>
                    <a:pt x="35" y="12"/>
                  </a:lnTo>
                  <a:lnTo>
                    <a:pt x="41" y="10"/>
                  </a:lnTo>
                  <a:lnTo>
                    <a:pt x="47" y="12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3" y="22"/>
                  </a:lnTo>
                  <a:lnTo>
                    <a:pt x="67" y="27"/>
                  </a:lnTo>
                  <a:lnTo>
                    <a:pt x="70" y="34"/>
                  </a:lnTo>
                  <a:lnTo>
                    <a:pt x="72" y="42"/>
                  </a:lnTo>
                  <a:lnTo>
                    <a:pt x="73" y="49"/>
                  </a:lnTo>
                  <a:close/>
                </a:path>
              </a:pathLst>
            </a:custGeom>
            <a:solidFill>
              <a:srgbClr val="FBE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77" name="Freeform 40"/>
            <p:cNvSpPr>
              <a:spLocks noEditPoints="1"/>
            </p:cNvSpPr>
            <p:nvPr/>
          </p:nvSpPr>
          <p:spPr bwMode="auto">
            <a:xfrm>
              <a:off x="1154" y="2652"/>
              <a:ext cx="15" cy="14"/>
            </a:xfrm>
            <a:custGeom>
              <a:avLst/>
              <a:gdLst>
                <a:gd name="T0" fmla="*/ 72 w 73"/>
                <a:gd name="T1" fmla="*/ 34 h 86"/>
                <a:gd name="T2" fmla="*/ 67 w 73"/>
                <a:gd name="T3" fmla="*/ 19 h 86"/>
                <a:gd name="T4" fmla="*/ 57 w 73"/>
                <a:gd name="T5" fmla="*/ 7 h 86"/>
                <a:gd name="T6" fmla="*/ 44 w 73"/>
                <a:gd name="T7" fmla="*/ 1 h 86"/>
                <a:gd name="T8" fmla="*/ 30 w 73"/>
                <a:gd name="T9" fmla="*/ 1 h 86"/>
                <a:gd name="T10" fmla="*/ 17 w 73"/>
                <a:gd name="T11" fmla="*/ 7 h 86"/>
                <a:gd name="T12" fmla="*/ 6 w 73"/>
                <a:gd name="T13" fmla="*/ 19 h 86"/>
                <a:gd name="T14" fmla="*/ 1 w 73"/>
                <a:gd name="T15" fmla="*/ 34 h 86"/>
                <a:gd name="T16" fmla="*/ 1 w 73"/>
                <a:gd name="T17" fmla="*/ 51 h 86"/>
                <a:gd name="T18" fmla="*/ 6 w 73"/>
                <a:gd name="T19" fmla="*/ 67 h 86"/>
                <a:gd name="T20" fmla="*/ 17 w 73"/>
                <a:gd name="T21" fmla="*/ 79 h 86"/>
                <a:gd name="T22" fmla="*/ 30 w 73"/>
                <a:gd name="T23" fmla="*/ 85 h 86"/>
                <a:gd name="T24" fmla="*/ 44 w 73"/>
                <a:gd name="T25" fmla="*/ 85 h 86"/>
                <a:gd name="T26" fmla="*/ 57 w 73"/>
                <a:gd name="T27" fmla="*/ 79 h 86"/>
                <a:gd name="T28" fmla="*/ 67 w 73"/>
                <a:gd name="T29" fmla="*/ 67 h 86"/>
                <a:gd name="T30" fmla="*/ 72 w 73"/>
                <a:gd name="T31" fmla="*/ 51 h 86"/>
                <a:gd name="T32" fmla="*/ 64 w 73"/>
                <a:gd name="T33" fmla="*/ 43 h 86"/>
                <a:gd name="T34" fmla="*/ 62 w 73"/>
                <a:gd name="T35" fmla="*/ 55 h 86"/>
                <a:gd name="T36" fmla="*/ 56 w 73"/>
                <a:gd name="T37" fmla="*/ 66 h 86"/>
                <a:gd name="T38" fmla="*/ 48 w 73"/>
                <a:gd name="T39" fmla="*/ 73 h 86"/>
                <a:gd name="T40" fmla="*/ 37 w 73"/>
                <a:gd name="T41" fmla="*/ 75 h 86"/>
                <a:gd name="T42" fmla="*/ 27 w 73"/>
                <a:gd name="T43" fmla="*/ 73 h 86"/>
                <a:gd name="T44" fmla="*/ 18 w 73"/>
                <a:gd name="T45" fmla="*/ 66 h 86"/>
                <a:gd name="T46" fmla="*/ 12 w 73"/>
                <a:gd name="T47" fmla="*/ 55 h 86"/>
                <a:gd name="T48" fmla="*/ 10 w 73"/>
                <a:gd name="T49" fmla="*/ 43 h 86"/>
                <a:gd name="T50" fmla="*/ 12 w 73"/>
                <a:gd name="T51" fmla="*/ 30 h 86"/>
                <a:gd name="T52" fmla="*/ 18 w 73"/>
                <a:gd name="T53" fmla="*/ 20 h 86"/>
                <a:gd name="T54" fmla="*/ 27 w 73"/>
                <a:gd name="T55" fmla="*/ 13 h 86"/>
                <a:gd name="T56" fmla="*/ 37 w 73"/>
                <a:gd name="T57" fmla="*/ 10 h 86"/>
                <a:gd name="T58" fmla="*/ 48 w 73"/>
                <a:gd name="T59" fmla="*/ 13 h 86"/>
                <a:gd name="T60" fmla="*/ 56 w 73"/>
                <a:gd name="T61" fmla="*/ 20 h 86"/>
                <a:gd name="T62" fmla="*/ 62 w 73"/>
                <a:gd name="T63" fmla="*/ 30 h 86"/>
                <a:gd name="T64" fmla="*/ 64 w 73"/>
                <a:gd name="T65" fmla="*/ 4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" h="86">
                  <a:moveTo>
                    <a:pt x="73" y="43"/>
                  </a:moveTo>
                  <a:lnTo>
                    <a:pt x="72" y="34"/>
                  </a:lnTo>
                  <a:lnTo>
                    <a:pt x="70" y="26"/>
                  </a:lnTo>
                  <a:lnTo>
                    <a:pt x="67" y="19"/>
                  </a:lnTo>
                  <a:lnTo>
                    <a:pt x="63" y="13"/>
                  </a:lnTo>
                  <a:lnTo>
                    <a:pt x="57" y="7"/>
                  </a:lnTo>
                  <a:lnTo>
                    <a:pt x="51" y="3"/>
                  </a:lnTo>
                  <a:lnTo>
                    <a:pt x="44" y="1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7" y="7"/>
                  </a:lnTo>
                  <a:lnTo>
                    <a:pt x="12" y="13"/>
                  </a:lnTo>
                  <a:lnTo>
                    <a:pt x="6" y="19"/>
                  </a:lnTo>
                  <a:lnTo>
                    <a:pt x="3" y="26"/>
                  </a:lnTo>
                  <a:lnTo>
                    <a:pt x="1" y="34"/>
                  </a:lnTo>
                  <a:lnTo>
                    <a:pt x="0" y="43"/>
                  </a:lnTo>
                  <a:lnTo>
                    <a:pt x="1" y="51"/>
                  </a:lnTo>
                  <a:lnTo>
                    <a:pt x="3" y="60"/>
                  </a:lnTo>
                  <a:lnTo>
                    <a:pt x="6" y="67"/>
                  </a:lnTo>
                  <a:lnTo>
                    <a:pt x="12" y="73"/>
                  </a:lnTo>
                  <a:lnTo>
                    <a:pt x="17" y="79"/>
                  </a:lnTo>
                  <a:lnTo>
                    <a:pt x="23" y="82"/>
                  </a:lnTo>
                  <a:lnTo>
                    <a:pt x="30" y="85"/>
                  </a:lnTo>
                  <a:lnTo>
                    <a:pt x="37" y="86"/>
                  </a:lnTo>
                  <a:lnTo>
                    <a:pt x="44" y="85"/>
                  </a:lnTo>
                  <a:lnTo>
                    <a:pt x="51" y="82"/>
                  </a:lnTo>
                  <a:lnTo>
                    <a:pt x="57" y="79"/>
                  </a:lnTo>
                  <a:lnTo>
                    <a:pt x="63" y="73"/>
                  </a:lnTo>
                  <a:lnTo>
                    <a:pt x="67" y="67"/>
                  </a:lnTo>
                  <a:lnTo>
                    <a:pt x="70" y="60"/>
                  </a:lnTo>
                  <a:lnTo>
                    <a:pt x="72" y="51"/>
                  </a:lnTo>
                  <a:lnTo>
                    <a:pt x="73" y="43"/>
                  </a:lnTo>
                  <a:close/>
                  <a:moveTo>
                    <a:pt x="64" y="43"/>
                  </a:moveTo>
                  <a:lnTo>
                    <a:pt x="64" y="49"/>
                  </a:lnTo>
                  <a:lnTo>
                    <a:pt x="62" y="55"/>
                  </a:lnTo>
                  <a:lnTo>
                    <a:pt x="59" y="61"/>
                  </a:lnTo>
                  <a:lnTo>
                    <a:pt x="56" y="66"/>
                  </a:lnTo>
                  <a:lnTo>
                    <a:pt x="52" y="69"/>
                  </a:lnTo>
                  <a:lnTo>
                    <a:pt x="48" y="73"/>
                  </a:lnTo>
                  <a:lnTo>
                    <a:pt x="43" y="74"/>
                  </a:lnTo>
                  <a:lnTo>
                    <a:pt x="37" y="75"/>
                  </a:lnTo>
                  <a:lnTo>
                    <a:pt x="32" y="74"/>
                  </a:lnTo>
                  <a:lnTo>
                    <a:pt x="27" y="73"/>
                  </a:lnTo>
                  <a:lnTo>
                    <a:pt x="22" y="69"/>
                  </a:lnTo>
                  <a:lnTo>
                    <a:pt x="18" y="66"/>
                  </a:lnTo>
                  <a:lnTo>
                    <a:pt x="15" y="61"/>
                  </a:lnTo>
                  <a:lnTo>
                    <a:pt x="12" y="55"/>
                  </a:lnTo>
                  <a:lnTo>
                    <a:pt x="11" y="49"/>
                  </a:lnTo>
                  <a:lnTo>
                    <a:pt x="10" y="43"/>
                  </a:lnTo>
                  <a:lnTo>
                    <a:pt x="11" y="37"/>
                  </a:lnTo>
                  <a:lnTo>
                    <a:pt x="12" y="30"/>
                  </a:lnTo>
                  <a:lnTo>
                    <a:pt x="15" y="25"/>
                  </a:lnTo>
                  <a:lnTo>
                    <a:pt x="18" y="20"/>
                  </a:lnTo>
                  <a:lnTo>
                    <a:pt x="22" y="16"/>
                  </a:lnTo>
                  <a:lnTo>
                    <a:pt x="27" y="13"/>
                  </a:lnTo>
                  <a:lnTo>
                    <a:pt x="32" y="12"/>
                  </a:lnTo>
                  <a:lnTo>
                    <a:pt x="37" y="10"/>
                  </a:lnTo>
                  <a:lnTo>
                    <a:pt x="43" y="12"/>
                  </a:lnTo>
                  <a:lnTo>
                    <a:pt x="48" y="13"/>
                  </a:lnTo>
                  <a:lnTo>
                    <a:pt x="52" y="16"/>
                  </a:lnTo>
                  <a:lnTo>
                    <a:pt x="56" y="20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4" y="37"/>
                  </a:lnTo>
                  <a:lnTo>
                    <a:pt x="64" y="43"/>
                  </a:lnTo>
                  <a:close/>
                </a:path>
              </a:pathLst>
            </a:custGeom>
            <a:solidFill>
              <a:srgbClr val="FBE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78" name="Freeform 41"/>
            <p:cNvSpPr>
              <a:spLocks noEditPoints="1"/>
            </p:cNvSpPr>
            <p:nvPr/>
          </p:nvSpPr>
          <p:spPr bwMode="auto">
            <a:xfrm>
              <a:off x="1155" y="2653"/>
              <a:ext cx="13" cy="12"/>
            </a:xfrm>
            <a:custGeom>
              <a:avLst/>
              <a:gdLst>
                <a:gd name="T0" fmla="*/ 63 w 64"/>
                <a:gd name="T1" fmla="*/ 32 h 76"/>
                <a:gd name="T2" fmla="*/ 58 w 64"/>
                <a:gd name="T3" fmla="*/ 17 h 76"/>
                <a:gd name="T4" fmla="*/ 50 w 64"/>
                <a:gd name="T5" fmla="*/ 8 h 76"/>
                <a:gd name="T6" fmla="*/ 38 w 64"/>
                <a:gd name="T7" fmla="*/ 2 h 76"/>
                <a:gd name="T8" fmla="*/ 26 w 64"/>
                <a:gd name="T9" fmla="*/ 2 h 76"/>
                <a:gd name="T10" fmla="*/ 15 w 64"/>
                <a:gd name="T11" fmla="*/ 8 h 76"/>
                <a:gd name="T12" fmla="*/ 6 w 64"/>
                <a:gd name="T13" fmla="*/ 17 h 76"/>
                <a:gd name="T14" fmla="*/ 0 w 64"/>
                <a:gd name="T15" fmla="*/ 32 h 76"/>
                <a:gd name="T16" fmla="*/ 0 w 64"/>
                <a:gd name="T17" fmla="*/ 46 h 76"/>
                <a:gd name="T18" fmla="*/ 6 w 64"/>
                <a:gd name="T19" fmla="*/ 60 h 76"/>
                <a:gd name="T20" fmla="*/ 15 w 64"/>
                <a:gd name="T21" fmla="*/ 70 h 76"/>
                <a:gd name="T22" fmla="*/ 26 w 64"/>
                <a:gd name="T23" fmla="*/ 76 h 76"/>
                <a:gd name="T24" fmla="*/ 38 w 64"/>
                <a:gd name="T25" fmla="*/ 76 h 76"/>
                <a:gd name="T26" fmla="*/ 50 w 64"/>
                <a:gd name="T27" fmla="*/ 70 h 76"/>
                <a:gd name="T28" fmla="*/ 58 w 64"/>
                <a:gd name="T29" fmla="*/ 60 h 76"/>
                <a:gd name="T30" fmla="*/ 63 w 64"/>
                <a:gd name="T31" fmla="*/ 46 h 76"/>
                <a:gd name="T32" fmla="*/ 55 w 64"/>
                <a:gd name="T33" fmla="*/ 39 h 76"/>
                <a:gd name="T34" fmla="*/ 53 w 64"/>
                <a:gd name="T35" fmla="*/ 50 h 76"/>
                <a:gd name="T36" fmla="*/ 48 w 64"/>
                <a:gd name="T37" fmla="*/ 58 h 76"/>
                <a:gd name="T38" fmla="*/ 41 w 64"/>
                <a:gd name="T39" fmla="*/ 64 h 76"/>
                <a:gd name="T40" fmla="*/ 32 w 64"/>
                <a:gd name="T41" fmla="*/ 65 h 76"/>
                <a:gd name="T42" fmla="*/ 23 w 64"/>
                <a:gd name="T43" fmla="*/ 64 h 76"/>
                <a:gd name="T44" fmla="*/ 16 w 64"/>
                <a:gd name="T45" fmla="*/ 58 h 76"/>
                <a:gd name="T46" fmla="*/ 11 w 64"/>
                <a:gd name="T47" fmla="*/ 50 h 76"/>
                <a:gd name="T48" fmla="*/ 10 w 64"/>
                <a:gd name="T49" fmla="*/ 39 h 76"/>
                <a:gd name="T50" fmla="*/ 11 w 64"/>
                <a:gd name="T51" fmla="*/ 28 h 76"/>
                <a:gd name="T52" fmla="*/ 16 w 64"/>
                <a:gd name="T53" fmla="*/ 20 h 76"/>
                <a:gd name="T54" fmla="*/ 23 w 64"/>
                <a:gd name="T55" fmla="*/ 14 h 76"/>
                <a:gd name="T56" fmla="*/ 32 w 64"/>
                <a:gd name="T57" fmla="*/ 11 h 76"/>
                <a:gd name="T58" fmla="*/ 41 w 64"/>
                <a:gd name="T59" fmla="*/ 14 h 76"/>
                <a:gd name="T60" fmla="*/ 48 w 64"/>
                <a:gd name="T61" fmla="*/ 20 h 76"/>
                <a:gd name="T62" fmla="*/ 53 w 64"/>
                <a:gd name="T63" fmla="*/ 28 h 76"/>
                <a:gd name="T64" fmla="*/ 55 w 64"/>
                <a:gd name="T65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4" h="76">
                  <a:moveTo>
                    <a:pt x="64" y="39"/>
                  </a:moveTo>
                  <a:lnTo>
                    <a:pt x="63" y="32"/>
                  </a:lnTo>
                  <a:lnTo>
                    <a:pt x="61" y="24"/>
                  </a:lnTo>
                  <a:lnTo>
                    <a:pt x="58" y="17"/>
                  </a:lnTo>
                  <a:lnTo>
                    <a:pt x="54" y="12"/>
                  </a:lnTo>
                  <a:lnTo>
                    <a:pt x="50" y="8"/>
                  </a:lnTo>
                  <a:lnTo>
                    <a:pt x="44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5" y="8"/>
                  </a:lnTo>
                  <a:lnTo>
                    <a:pt x="10" y="12"/>
                  </a:lnTo>
                  <a:lnTo>
                    <a:pt x="6" y="17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0" y="46"/>
                  </a:lnTo>
                  <a:lnTo>
                    <a:pt x="2" y="53"/>
                  </a:lnTo>
                  <a:lnTo>
                    <a:pt x="6" y="60"/>
                  </a:lnTo>
                  <a:lnTo>
                    <a:pt x="10" y="65"/>
                  </a:lnTo>
                  <a:lnTo>
                    <a:pt x="15" y="70"/>
                  </a:lnTo>
                  <a:lnTo>
                    <a:pt x="20" y="74"/>
                  </a:lnTo>
                  <a:lnTo>
                    <a:pt x="26" y="76"/>
                  </a:lnTo>
                  <a:lnTo>
                    <a:pt x="32" y="76"/>
                  </a:lnTo>
                  <a:lnTo>
                    <a:pt x="38" y="76"/>
                  </a:lnTo>
                  <a:lnTo>
                    <a:pt x="44" y="74"/>
                  </a:lnTo>
                  <a:lnTo>
                    <a:pt x="50" y="70"/>
                  </a:lnTo>
                  <a:lnTo>
                    <a:pt x="54" y="65"/>
                  </a:lnTo>
                  <a:lnTo>
                    <a:pt x="58" y="60"/>
                  </a:lnTo>
                  <a:lnTo>
                    <a:pt x="61" y="53"/>
                  </a:lnTo>
                  <a:lnTo>
                    <a:pt x="63" y="46"/>
                  </a:lnTo>
                  <a:lnTo>
                    <a:pt x="64" y="39"/>
                  </a:lnTo>
                  <a:close/>
                  <a:moveTo>
                    <a:pt x="55" y="39"/>
                  </a:moveTo>
                  <a:lnTo>
                    <a:pt x="54" y="45"/>
                  </a:lnTo>
                  <a:lnTo>
                    <a:pt x="53" y="50"/>
                  </a:lnTo>
                  <a:lnTo>
                    <a:pt x="51" y="54"/>
                  </a:lnTo>
                  <a:lnTo>
                    <a:pt x="48" y="58"/>
                  </a:lnTo>
                  <a:lnTo>
                    <a:pt x="45" y="62"/>
                  </a:lnTo>
                  <a:lnTo>
                    <a:pt x="41" y="64"/>
                  </a:lnTo>
                  <a:lnTo>
                    <a:pt x="37" y="65"/>
                  </a:lnTo>
                  <a:lnTo>
                    <a:pt x="32" y="65"/>
                  </a:lnTo>
                  <a:lnTo>
                    <a:pt x="28" y="65"/>
                  </a:lnTo>
                  <a:lnTo>
                    <a:pt x="23" y="64"/>
                  </a:lnTo>
                  <a:lnTo>
                    <a:pt x="20" y="62"/>
                  </a:lnTo>
                  <a:lnTo>
                    <a:pt x="16" y="58"/>
                  </a:lnTo>
                  <a:lnTo>
                    <a:pt x="13" y="54"/>
                  </a:lnTo>
                  <a:lnTo>
                    <a:pt x="11" y="50"/>
                  </a:lnTo>
                  <a:lnTo>
                    <a:pt x="10" y="45"/>
                  </a:lnTo>
                  <a:lnTo>
                    <a:pt x="10" y="39"/>
                  </a:lnTo>
                  <a:lnTo>
                    <a:pt x="10" y="33"/>
                  </a:lnTo>
                  <a:lnTo>
                    <a:pt x="11" y="28"/>
                  </a:lnTo>
                  <a:lnTo>
                    <a:pt x="13" y="23"/>
                  </a:lnTo>
                  <a:lnTo>
                    <a:pt x="16" y="20"/>
                  </a:lnTo>
                  <a:lnTo>
                    <a:pt x="20" y="16"/>
                  </a:lnTo>
                  <a:lnTo>
                    <a:pt x="23" y="14"/>
                  </a:lnTo>
                  <a:lnTo>
                    <a:pt x="28" y="12"/>
                  </a:lnTo>
                  <a:lnTo>
                    <a:pt x="32" y="11"/>
                  </a:lnTo>
                  <a:lnTo>
                    <a:pt x="37" y="12"/>
                  </a:lnTo>
                  <a:lnTo>
                    <a:pt x="41" y="14"/>
                  </a:lnTo>
                  <a:lnTo>
                    <a:pt x="45" y="16"/>
                  </a:lnTo>
                  <a:lnTo>
                    <a:pt x="48" y="20"/>
                  </a:lnTo>
                  <a:lnTo>
                    <a:pt x="51" y="23"/>
                  </a:lnTo>
                  <a:lnTo>
                    <a:pt x="53" y="28"/>
                  </a:lnTo>
                  <a:lnTo>
                    <a:pt x="54" y="33"/>
                  </a:lnTo>
                  <a:lnTo>
                    <a:pt x="55" y="39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79" name="Freeform 42"/>
            <p:cNvSpPr>
              <a:spLocks noEditPoints="1"/>
            </p:cNvSpPr>
            <p:nvPr/>
          </p:nvSpPr>
          <p:spPr bwMode="auto">
            <a:xfrm>
              <a:off x="1156" y="2654"/>
              <a:ext cx="11" cy="11"/>
            </a:xfrm>
            <a:custGeom>
              <a:avLst/>
              <a:gdLst>
                <a:gd name="T0" fmla="*/ 54 w 54"/>
                <a:gd name="T1" fmla="*/ 27 h 65"/>
                <a:gd name="T2" fmla="*/ 49 w 54"/>
                <a:gd name="T3" fmla="*/ 15 h 65"/>
                <a:gd name="T4" fmla="*/ 42 w 54"/>
                <a:gd name="T5" fmla="*/ 6 h 65"/>
                <a:gd name="T6" fmla="*/ 33 w 54"/>
                <a:gd name="T7" fmla="*/ 2 h 65"/>
                <a:gd name="T8" fmla="*/ 22 w 54"/>
                <a:gd name="T9" fmla="*/ 2 h 65"/>
                <a:gd name="T10" fmla="*/ 12 w 54"/>
                <a:gd name="T11" fmla="*/ 6 h 65"/>
                <a:gd name="T12" fmla="*/ 5 w 54"/>
                <a:gd name="T13" fmla="*/ 15 h 65"/>
                <a:gd name="T14" fmla="*/ 1 w 54"/>
                <a:gd name="T15" fmla="*/ 27 h 65"/>
                <a:gd name="T16" fmla="*/ 1 w 54"/>
                <a:gd name="T17" fmla="*/ 39 h 65"/>
                <a:gd name="T18" fmla="*/ 5 w 54"/>
                <a:gd name="T19" fmla="*/ 51 h 65"/>
                <a:gd name="T20" fmla="*/ 12 w 54"/>
                <a:gd name="T21" fmla="*/ 59 h 65"/>
                <a:gd name="T22" fmla="*/ 22 w 54"/>
                <a:gd name="T23" fmla="*/ 64 h 65"/>
                <a:gd name="T24" fmla="*/ 33 w 54"/>
                <a:gd name="T25" fmla="*/ 64 h 65"/>
                <a:gd name="T26" fmla="*/ 42 w 54"/>
                <a:gd name="T27" fmla="*/ 59 h 65"/>
                <a:gd name="T28" fmla="*/ 49 w 54"/>
                <a:gd name="T29" fmla="*/ 51 h 65"/>
                <a:gd name="T30" fmla="*/ 54 w 54"/>
                <a:gd name="T31" fmla="*/ 39 h 65"/>
                <a:gd name="T32" fmla="*/ 45 w 54"/>
                <a:gd name="T33" fmla="*/ 33 h 65"/>
                <a:gd name="T34" fmla="*/ 44 w 54"/>
                <a:gd name="T35" fmla="*/ 41 h 65"/>
                <a:gd name="T36" fmla="*/ 40 w 54"/>
                <a:gd name="T37" fmla="*/ 48 h 65"/>
                <a:gd name="T38" fmla="*/ 34 w 54"/>
                <a:gd name="T39" fmla="*/ 53 h 65"/>
                <a:gd name="T40" fmla="*/ 27 w 54"/>
                <a:gd name="T41" fmla="*/ 54 h 65"/>
                <a:gd name="T42" fmla="*/ 20 w 54"/>
                <a:gd name="T43" fmla="*/ 53 h 65"/>
                <a:gd name="T44" fmla="*/ 14 w 54"/>
                <a:gd name="T45" fmla="*/ 48 h 65"/>
                <a:gd name="T46" fmla="*/ 11 w 54"/>
                <a:gd name="T47" fmla="*/ 41 h 65"/>
                <a:gd name="T48" fmla="*/ 9 w 54"/>
                <a:gd name="T49" fmla="*/ 33 h 65"/>
                <a:gd name="T50" fmla="*/ 11 w 54"/>
                <a:gd name="T51" fmla="*/ 24 h 65"/>
                <a:gd name="T52" fmla="*/ 14 w 54"/>
                <a:gd name="T53" fmla="*/ 17 h 65"/>
                <a:gd name="T54" fmla="*/ 20 w 54"/>
                <a:gd name="T55" fmla="*/ 12 h 65"/>
                <a:gd name="T56" fmla="*/ 27 w 54"/>
                <a:gd name="T57" fmla="*/ 11 h 65"/>
                <a:gd name="T58" fmla="*/ 34 w 54"/>
                <a:gd name="T59" fmla="*/ 12 h 65"/>
                <a:gd name="T60" fmla="*/ 40 w 54"/>
                <a:gd name="T61" fmla="*/ 17 h 65"/>
                <a:gd name="T62" fmla="*/ 44 w 54"/>
                <a:gd name="T63" fmla="*/ 24 h 65"/>
                <a:gd name="T64" fmla="*/ 45 w 54"/>
                <a:gd name="T65" fmla="*/ 3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4" h="65">
                  <a:moveTo>
                    <a:pt x="54" y="33"/>
                  </a:moveTo>
                  <a:lnTo>
                    <a:pt x="54" y="27"/>
                  </a:lnTo>
                  <a:lnTo>
                    <a:pt x="52" y="20"/>
                  </a:lnTo>
                  <a:lnTo>
                    <a:pt x="49" y="15"/>
                  </a:lnTo>
                  <a:lnTo>
                    <a:pt x="46" y="10"/>
                  </a:lnTo>
                  <a:lnTo>
                    <a:pt x="42" y="6"/>
                  </a:lnTo>
                  <a:lnTo>
                    <a:pt x="38" y="3"/>
                  </a:lnTo>
                  <a:lnTo>
                    <a:pt x="33" y="2"/>
                  </a:lnTo>
                  <a:lnTo>
                    <a:pt x="27" y="0"/>
                  </a:lnTo>
                  <a:lnTo>
                    <a:pt x="22" y="2"/>
                  </a:lnTo>
                  <a:lnTo>
                    <a:pt x="17" y="3"/>
                  </a:lnTo>
                  <a:lnTo>
                    <a:pt x="12" y="6"/>
                  </a:lnTo>
                  <a:lnTo>
                    <a:pt x="8" y="10"/>
                  </a:lnTo>
                  <a:lnTo>
                    <a:pt x="5" y="15"/>
                  </a:lnTo>
                  <a:lnTo>
                    <a:pt x="2" y="20"/>
                  </a:lnTo>
                  <a:lnTo>
                    <a:pt x="1" y="27"/>
                  </a:lnTo>
                  <a:lnTo>
                    <a:pt x="0" y="33"/>
                  </a:lnTo>
                  <a:lnTo>
                    <a:pt x="1" y="39"/>
                  </a:lnTo>
                  <a:lnTo>
                    <a:pt x="2" y="45"/>
                  </a:lnTo>
                  <a:lnTo>
                    <a:pt x="5" y="51"/>
                  </a:lnTo>
                  <a:lnTo>
                    <a:pt x="8" y="56"/>
                  </a:lnTo>
                  <a:lnTo>
                    <a:pt x="12" y="59"/>
                  </a:lnTo>
                  <a:lnTo>
                    <a:pt x="17" y="63"/>
                  </a:lnTo>
                  <a:lnTo>
                    <a:pt x="22" y="64"/>
                  </a:lnTo>
                  <a:lnTo>
                    <a:pt x="27" y="65"/>
                  </a:lnTo>
                  <a:lnTo>
                    <a:pt x="33" y="64"/>
                  </a:lnTo>
                  <a:lnTo>
                    <a:pt x="38" y="63"/>
                  </a:lnTo>
                  <a:lnTo>
                    <a:pt x="42" y="59"/>
                  </a:lnTo>
                  <a:lnTo>
                    <a:pt x="46" y="56"/>
                  </a:lnTo>
                  <a:lnTo>
                    <a:pt x="49" y="51"/>
                  </a:lnTo>
                  <a:lnTo>
                    <a:pt x="52" y="45"/>
                  </a:lnTo>
                  <a:lnTo>
                    <a:pt x="54" y="39"/>
                  </a:lnTo>
                  <a:lnTo>
                    <a:pt x="54" y="33"/>
                  </a:lnTo>
                  <a:close/>
                  <a:moveTo>
                    <a:pt x="45" y="33"/>
                  </a:moveTo>
                  <a:lnTo>
                    <a:pt x="45" y="38"/>
                  </a:lnTo>
                  <a:lnTo>
                    <a:pt x="44" y="41"/>
                  </a:lnTo>
                  <a:lnTo>
                    <a:pt x="42" y="45"/>
                  </a:lnTo>
                  <a:lnTo>
                    <a:pt x="40" y="48"/>
                  </a:lnTo>
                  <a:lnTo>
                    <a:pt x="37" y="51"/>
                  </a:lnTo>
                  <a:lnTo>
                    <a:pt x="34" y="53"/>
                  </a:lnTo>
                  <a:lnTo>
                    <a:pt x="31" y="54"/>
                  </a:lnTo>
                  <a:lnTo>
                    <a:pt x="27" y="54"/>
                  </a:lnTo>
                  <a:lnTo>
                    <a:pt x="23" y="54"/>
                  </a:lnTo>
                  <a:lnTo>
                    <a:pt x="20" y="53"/>
                  </a:lnTo>
                  <a:lnTo>
                    <a:pt x="17" y="51"/>
                  </a:lnTo>
                  <a:lnTo>
                    <a:pt x="14" y="48"/>
                  </a:lnTo>
                  <a:lnTo>
                    <a:pt x="12" y="45"/>
                  </a:lnTo>
                  <a:lnTo>
                    <a:pt x="11" y="41"/>
                  </a:lnTo>
                  <a:lnTo>
                    <a:pt x="9" y="38"/>
                  </a:lnTo>
                  <a:lnTo>
                    <a:pt x="9" y="33"/>
                  </a:lnTo>
                  <a:lnTo>
                    <a:pt x="9" y="28"/>
                  </a:lnTo>
                  <a:lnTo>
                    <a:pt x="11" y="24"/>
                  </a:lnTo>
                  <a:lnTo>
                    <a:pt x="12" y="21"/>
                  </a:lnTo>
                  <a:lnTo>
                    <a:pt x="14" y="17"/>
                  </a:lnTo>
                  <a:lnTo>
                    <a:pt x="17" y="15"/>
                  </a:lnTo>
                  <a:lnTo>
                    <a:pt x="20" y="12"/>
                  </a:lnTo>
                  <a:lnTo>
                    <a:pt x="23" y="11"/>
                  </a:lnTo>
                  <a:lnTo>
                    <a:pt x="27" y="11"/>
                  </a:lnTo>
                  <a:lnTo>
                    <a:pt x="31" y="11"/>
                  </a:lnTo>
                  <a:lnTo>
                    <a:pt x="34" y="12"/>
                  </a:lnTo>
                  <a:lnTo>
                    <a:pt x="37" y="15"/>
                  </a:lnTo>
                  <a:lnTo>
                    <a:pt x="40" y="17"/>
                  </a:lnTo>
                  <a:lnTo>
                    <a:pt x="42" y="21"/>
                  </a:lnTo>
                  <a:lnTo>
                    <a:pt x="44" y="24"/>
                  </a:lnTo>
                  <a:lnTo>
                    <a:pt x="45" y="28"/>
                  </a:lnTo>
                  <a:lnTo>
                    <a:pt x="45" y="33"/>
                  </a:lnTo>
                  <a:close/>
                </a:path>
              </a:pathLst>
            </a:custGeom>
            <a:solidFill>
              <a:srgbClr val="FCEF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80" name="Freeform 43"/>
            <p:cNvSpPr>
              <a:spLocks noEditPoints="1"/>
            </p:cNvSpPr>
            <p:nvPr/>
          </p:nvSpPr>
          <p:spPr bwMode="auto">
            <a:xfrm>
              <a:off x="1157" y="2655"/>
              <a:ext cx="9" cy="9"/>
            </a:xfrm>
            <a:custGeom>
              <a:avLst/>
              <a:gdLst>
                <a:gd name="T0" fmla="*/ 44 w 45"/>
                <a:gd name="T1" fmla="*/ 22 h 54"/>
                <a:gd name="T2" fmla="*/ 41 w 45"/>
                <a:gd name="T3" fmla="*/ 12 h 54"/>
                <a:gd name="T4" fmla="*/ 35 w 45"/>
                <a:gd name="T5" fmla="*/ 5 h 54"/>
                <a:gd name="T6" fmla="*/ 27 w 45"/>
                <a:gd name="T7" fmla="*/ 1 h 54"/>
                <a:gd name="T8" fmla="*/ 18 w 45"/>
                <a:gd name="T9" fmla="*/ 1 h 54"/>
                <a:gd name="T10" fmla="*/ 10 w 45"/>
                <a:gd name="T11" fmla="*/ 5 h 54"/>
                <a:gd name="T12" fmla="*/ 3 w 45"/>
                <a:gd name="T13" fmla="*/ 12 h 54"/>
                <a:gd name="T14" fmla="*/ 0 w 45"/>
                <a:gd name="T15" fmla="*/ 22 h 54"/>
                <a:gd name="T16" fmla="*/ 0 w 45"/>
                <a:gd name="T17" fmla="*/ 34 h 54"/>
                <a:gd name="T18" fmla="*/ 3 w 45"/>
                <a:gd name="T19" fmla="*/ 43 h 54"/>
                <a:gd name="T20" fmla="*/ 10 w 45"/>
                <a:gd name="T21" fmla="*/ 51 h 54"/>
                <a:gd name="T22" fmla="*/ 18 w 45"/>
                <a:gd name="T23" fmla="*/ 54 h 54"/>
                <a:gd name="T24" fmla="*/ 27 w 45"/>
                <a:gd name="T25" fmla="*/ 54 h 54"/>
                <a:gd name="T26" fmla="*/ 35 w 45"/>
                <a:gd name="T27" fmla="*/ 51 h 54"/>
                <a:gd name="T28" fmla="*/ 41 w 45"/>
                <a:gd name="T29" fmla="*/ 43 h 54"/>
                <a:gd name="T30" fmla="*/ 44 w 45"/>
                <a:gd name="T31" fmla="*/ 34 h 54"/>
                <a:gd name="T32" fmla="*/ 36 w 45"/>
                <a:gd name="T33" fmla="*/ 28 h 54"/>
                <a:gd name="T34" fmla="*/ 35 w 45"/>
                <a:gd name="T35" fmla="*/ 34 h 54"/>
                <a:gd name="T36" fmla="*/ 32 w 45"/>
                <a:gd name="T37" fmla="*/ 40 h 54"/>
                <a:gd name="T38" fmla="*/ 27 w 45"/>
                <a:gd name="T39" fmla="*/ 42 h 54"/>
                <a:gd name="T40" fmla="*/ 22 w 45"/>
                <a:gd name="T41" fmla="*/ 43 h 54"/>
                <a:gd name="T42" fmla="*/ 17 w 45"/>
                <a:gd name="T43" fmla="*/ 42 h 54"/>
                <a:gd name="T44" fmla="*/ 13 w 45"/>
                <a:gd name="T45" fmla="*/ 40 h 54"/>
                <a:gd name="T46" fmla="*/ 10 w 45"/>
                <a:gd name="T47" fmla="*/ 34 h 54"/>
                <a:gd name="T48" fmla="*/ 9 w 45"/>
                <a:gd name="T49" fmla="*/ 28 h 54"/>
                <a:gd name="T50" fmla="*/ 10 w 45"/>
                <a:gd name="T51" fmla="*/ 22 h 54"/>
                <a:gd name="T52" fmla="*/ 13 w 45"/>
                <a:gd name="T53" fmla="*/ 16 h 54"/>
                <a:gd name="T54" fmla="*/ 17 w 45"/>
                <a:gd name="T55" fmla="*/ 13 h 54"/>
                <a:gd name="T56" fmla="*/ 22 w 45"/>
                <a:gd name="T57" fmla="*/ 11 h 54"/>
                <a:gd name="T58" fmla="*/ 27 w 45"/>
                <a:gd name="T59" fmla="*/ 13 h 54"/>
                <a:gd name="T60" fmla="*/ 32 w 45"/>
                <a:gd name="T61" fmla="*/ 16 h 54"/>
                <a:gd name="T62" fmla="*/ 35 w 45"/>
                <a:gd name="T63" fmla="*/ 22 h 54"/>
                <a:gd name="T64" fmla="*/ 36 w 45"/>
                <a:gd name="T65" fmla="*/ 2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" h="54">
                  <a:moveTo>
                    <a:pt x="45" y="28"/>
                  </a:moveTo>
                  <a:lnTo>
                    <a:pt x="44" y="22"/>
                  </a:lnTo>
                  <a:lnTo>
                    <a:pt x="43" y="17"/>
                  </a:lnTo>
                  <a:lnTo>
                    <a:pt x="41" y="12"/>
                  </a:lnTo>
                  <a:lnTo>
                    <a:pt x="38" y="9"/>
                  </a:lnTo>
                  <a:lnTo>
                    <a:pt x="35" y="5"/>
                  </a:lnTo>
                  <a:lnTo>
                    <a:pt x="31" y="3"/>
                  </a:lnTo>
                  <a:lnTo>
                    <a:pt x="27" y="1"/>
                  </a:lnTo>
                  <a:lnTo>
                    <a:pt x="22" y="0"/>
                  </a:lnTo>
                  <a:lnTo>
                    <a:pt x="18" y="1"/>
                  </a:lnTo>
                  <a:lnTo>
                    <a:pt x="13" y="3"/>
                  </a:lnTo>
                  <a:lnTo>
                    <a:pt x="10" y="5"/>
                  </a:lnTo>
                  <a:lnTo>
                    <a:pt x="6" y="9"/>
                  </a:lnTo>
                  <a:lnTo>
                    <a:pt x="3" y="12"/>
                  </a:lnTo>
                  <a:lnTo>
                    <a:pt x="1" y="17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3" y="43"/>
                  </a:lnTo>
                  <a:lnTo>
                    <a:pt x="6" y="47"/>
                  </a:lnTo>
                  <a:lnTo>
                    <a:pt x="10" y="51"/>
                  </a:lnTo>
                  <a:lnTo>
                    <a:pt x="13" y="53"/>
                  </a:lnTo>
                  <a:lnTo>
                    <a:pt x="18" y="54"/>
                  </a:lnTo>
                  <a:lnTo>
                    <a:pt x="22" y="54"/>
                  </a:lnTo>
                  <a:lnTo>
                    <a:pt x="27" y="54"/>
                  </a:lnTo>
                  <a:lnTo>
                    <a:pt x="31" y="53"/>
                  </a:lnTo>
                  <a:lnTo>
                    <a:pt x="35" y="51"/>
                  </a:lnTo>
                  <a:lnTo>
                    <a:pt x="38" y="47"/>
                  </a:lnTo>
                  <a:lnTo>
                    <a:pt x="41" y="43"/>
                  </a:lnTo>
                  <a:lnTo>
                    <a:pt x="43" y="39"/>
                  </a:lnTo>
                  <a:lnTo>
                    <a:pt x="44" y="34"/>
                  </a:lnTo>
                  <a:lnTo>
                    <a:pt x="45" y="28"/>
                  </a:lnTo>
                  <a:close/>
                  <a:moveTo>
                    <a:pt x="36" y="28"/>
                  </a:moveTo>
                  <a:lnTo>
                    <a:pt x="35" y="31"/>
                  </a:lnTo>
                  <a:lnTo>
                    <a:pt x="35" y="34"/>
                  </a:lnTo>
                  <a:lnTo>
                    <a:pt x="33" y="37"/>
                  </a:lnTo>
                  <a:lnTo>
                    <a:pt x="32" y="40"/>
                  </a:lnTo>
                  <a:lnTo>
                    <a:pt x="30" y="41"/>
                  </a:lnTo>
                  <a:lnTo>
                    <a:pt x="27" y="42"/>
                  </a:lnTo>
                  <a:lnTo>
                    <a:pt x="25" y="43"/>
                  </a:lnTo>
                  <a:lnTo>
                    <a:pt x="22" y="43"/>
                  </a:lnTo>
                  <a:lnTo>
                    <a:pt x="19" y="43"/>
                  </a:lnTo>
                  <a:lnTo>
                    <a:pt x="17" y="42"/>
                  </a:lnTo>
                  <a:lnTo>
                    <a:pt x="15" y="41"/>
                  </a:lnTo>
                  <a:lnTo>
                    <a:pt x="13" y="40"/>
                  </a:lnTo>
                  <a:lnTo>
                    <a:pt x="11" y="37"/>
                  </a:lnTo>
                  <a:lnTo>
                    <a:pt x="10" y="34"/>
                  </a:lnTo>
                  <a:lnTo>
                    <a:pt x="9" y="31"/>
                  </a:lnTo>
                  <a:lnTo>
                    <a:pt x="9" y="28"/>
                  </a:lnTo>
                  <a:lnTo>
                    <a:pt x="9" y="24"/>
                  </a:lnTo>
                  <a:lnTo>
                    <a:pt x="10" y="22"/>
                  </a:lnTo>
                  <a:lnTo>
                    <a:pt x="11" y="18"/>
                  </a:lnTo>
                  <a:lnTo>
                    <a:pt x="13" y="16"/>
                  </a:lnTo>
                  <a:lnTo>
                    <a:pt x="15" y="15"/>
                  </a:lnTo>
                  <a:lnTo>
                    <a:pt x="17" y="13"/>
                  </a:lnTo>
                  <a:lnTo>
                    <a:pt x="19" y="12"/>
                  </a:lnTo>
                  <a:lnTo>
                    <a:pt x="22" y="11"/>
                  </a:lnTo>
                  <a:lnTo>
                    <a:pt x="25" y="12"/>
                  </a:lnTo>
                  <a:lnTo>
                    <a:pt x="27" y="13"/>
                  </a:lnTo>
                  <a:lnTo>
                    <a:pt x="30" y="15"/>
                  </a:lnTo>
                  <a:lnTo>
                    <a:pt x="32" y="16"/>
                  </a:lnTo>
                  <a:lnTo>
                    <a:pt x="33" y="18"/>
                  </a:lnTo>
                  <a:lnTo>
                    <a:pt x="35" y="22"/>
                  </a:lnTo>
                  <a:lnTo>
                    <a:pt x="35" y="24"/>
                  </a:lnTo>
                  <a:lnTo>
                    <a:pt x="36" y="28"/>
                  </a:lnTo>
                  <a:close/>
                </a:path>
              </a:pathLst>
            </a:custGeom>
            <a:solidFill>
              <a:srgbClr val="FCF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81" name="Freeform 44"/>
            <p:cNvSpPr>
              <a:spLocks noEditPoints="1"/>
            </p:cNvSpPr>
            <p:nvPr/>
          </p:nvSpPr>
          <p:spPr bwMode="auto">
            <a:xfrm>
              <a:off x="1158" y="2656"/>
              <a:ext cx="7" cy="7"/>
            </a:xfrm>
            <a:custGeom>
              <a:avLst/>
              <a:gdLst>
                <a:gd name="T0" fmla="*/ 36 w 36"/>
                <a:gd name="T1" fmla="*/ 17 h 43"/>
                <a:gd name="T2" fmla="*/ 33 w 36"/>
                <a:gd name="T3" fmla="*/ 10 h 43"/>
                <a:gd name="T4" fmla="*/ 28 w 36"/>
                <a:gd name="T5" fmla="*/ 4 h 43"/>
                <a:gd name="T6" fmla="*/ 22 w 36"/>
                <a:gd name="T7" fmla="*/ 0 h 43"/>
                <a:gd name="T8" fmla="*/ 14 w 36"/>
                <a:gd name="T9" fmla="*/ 0 h 43"/>
                <a:gd name="T10" fmla="*/ 8 w 36"/>
                <a:gd name="T11" fmla="*/ 4 h 43"/>
                <a:gd name="T12" fmla="*/ 3 w 36"/>
                <a:gd name="T13" fmla="*/ 10 h 43"/>
                <a:gd name="T14" fmla="*/ 0 w 36"/>
                <a:gd name="T15" fmla="*/ 17 h 43"/>
                <a:gd name="T16" fmla="*/ 0 w 36"/>
                <a:gd name="T17" fmla="*/ 27 h 43"/>
                <a:gd name="T18" fmla="*/ 3 w 36"/>
                <a:gd name="T19" fmla="*/ 34 h 43"/>
                <a:gd name="T20" fmla="*/ 8 w 36"/>
                <a:gd name="T21" fmla="*/ 40 h 43"/>
                <a:gd name="T22" fmla="*/ 14 w 36"/>
                <a:gd name="T23" fmla="*/ 43 h 43"/>
                <a:gd name="T24" fmla="*/ 22 w 36"/>
                <a:gd name="T25" fmla="*/ 43 h 43"/>
                <a:gd name="T26" fmla="*/ 28 w 36"/>
                <a:gd name="T27" fmla="*/ 40 h 43"/>
                <a:gd name="T28" fmla="*/ 33 w 36"/>
                <a:gd name="T29" fmla="*/ 34 h 43"/>
                <a:gd name="T30" fmla="*/ 36 w 36"/>
                <a:gd name="T31" fmla="*/ 27 h 43"/>
                <a:gd name="T32" fmla="*/ 27 w 36"/>
                <a:gd name="T33" fmla="*/ 22 h 43"/>
                <a:gd name="T34" fmla="*/ 26 w 36"/>
                <a:gd name="T35" fmla="*/ 25 h 43"/>
                <a:gd name="T36" fmla="*/ 24 w 36"/>
                <a:gd name="T37" fmla="*/ 29 h 43"/>
                <a:gd name="T38" fmla="*/ 22 w 36"/>
                <a:gd name="T39" fmla="*/ 31 h 43"/>
                <a:gd name="T40" fmla="*/ 18 w 36"/>
                <a:gd name="T41" fmla="*/ 33 h 43"/>
                <a:gd name="T42" fmla="*/ 15 w 36"/>
                <a:gd name="T43" fmla="*/ 31 h 43"/>
                <a:gd name="T44" fmla="*/ 12 w 36"/>
                <a:gd name="T45" fmla="*/ 29 h 43"/>
                <a:gd name="T46" fmla="*/ 10 w 36"/>
                <a:gd name="T47" fmla="*/ 25 h 43"/>
                <a:gd name="T48" fmla="*/ 9 w 36"/>
                <a:gd name="T49" fmla="*/ 22 h 43"/>
                <a:gd name="T50" fmla="*/ 10 w 36"/>
                <a:gd name="T51" fmla="*/ 17 h 43"/>
                <a:gd name="T52" fmla="*/ 12 w 36"/>
                <a:gd name="T53" fmla="*/ 15 h 43"/>
                <a:gd name="T54" fmla="*/ 15 w 36"/>
                <a:gd name="T55" fmla="*/ 12 h 43"/>
                <a:gd name="T56" fmla="*/ 18 w 36"/>
                <a:gd name="T57" fmla="*/ 11 h 43"/>
                <a:gd name="T58" fmla="*/ 22 w 36"/>
                <a:gd name="T59" fmla="*/ 12 h 43"/>
                <a:gd name="T60" fmla="*/ 24 w 36"/>
                <a:gd name="T61" fmla="*/ 15 h 43"/>
                <a:gd name="T62" fmla="*/ 26 w 36"/>
                <a:gd name="T63" fmla="*/ 17 h 43"/>
                <a:gd name="T64" fmla="*/ 27 w 36"/>
                <a:gd name="T65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" h="43">
                  <a:moveTo>
                    <a:pt x="36" y="22"/>
                  </a:moveTo>
                  <a:lnTo>
                    <a:pt x="36" y="17"/>
                  </a:lnTo>
                  <a:lnTo>
                    <a:pt x="35" y="13"/>
                  </a:lnTo>
                  <a:lnTo>
                    <a:pt x="33" y="10"/>
                  </a:lnTo>
                  <a:lnTo>
                    <a:pt x="31" y="6"/>
                  </a:lnTo>
                  <a:lnTo>
                    <a:pt x="28" y="4"/>
                  </a:lnTo>
                  <a:lnTo>
                    <a:pt x="25" y="1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1" y="1"/>
                  </a:lnTo>
                  <a:lnTo>
                    <a:pt x="8" y="4"/>
                  </a:lnTo>
                  <a:lnTo>
                    <a:pt x="5" y="6"/>
                  </a:lnTo>
                  <a:lnTo>
                    <a:pt x="3" y="10"/>
                  </a:lnTo>
                  <a:lnTo>
                    <a:pt x="2" y="13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2" y="30"/>
                  </a:lnTo>
                  <a:lnTo>
                    <a:pt x="3" y="34"/>
                  </a:lnTo>
                  <a:lnTo>
                    <a:pt x="5" y="37"/>
                  </a:lnTo>
                  <a:lnTo>
                    <a:pt x="8" y="40"/>
                  </a:lnTo>
                  <a:lnTo>
                    <a:pt x="11" y="42"/>
                  </a:lnTo>
                  <a:lnTo>
                    <a:pt x="14" y="43"/>
                  </a:lnTo>
                  <a:lnTo>
                    <a:pt x="18" y="43"/>
                  </a:lnTo>
                  <a:lnTo>
                    <a:pt x="22" y="43"/>
                  </a:lnTo>
                  <a:lnTo>
                    <a:pt x="25" y="42"/>
                  </a:lnTo>
                  <a:lnTo>
                    <a:pt x="28" y="40"/>
                  </a:lnTo>
                  <a:lnTo>
                    <a:pt x="31" y="37"/>
                  </a:lnTo>
                  <a:lnTo>
                    <a:pt x="33" y="34"/>
                  </a:lnTo>
                  <a:lnTo>
                    <a:pt x="35" y="30"/>
                  </a:lnTo>
                  <a:lnTo>
                    <a:pt x="36" y="27"/>
                  </a:lnTo>
                  <a:lnTo>
                    <a:pt x="36" y="22"/>
                  </a:lnTo>
                  <a:close/>
                  <a:moveTo>
                    <a:pt x="27" y="22"/>
                  </a:moveTo>
                  <a:lnTo>
                    <a:pt x="27" y="24"/>
                  </a:lnTo>
                  <a:lnTo>
                    <a:pt x="26" y="25"/>
                  </a:lnTo>
                  <a:lnTo>
                    <a:pt x="26" y="28"/>
                  </a:lnTo>
                  <a:lnTo>
                    <a:pt x="24" y="29"/>
                  </a:lnTo>
                  <a:lnTo>
                    <a:pt x="23" y="30"/>
                  </a:lnTo>
                  <a:lnTo>
                    <a:pt x="22" y="31"/>
                  </a:lnTo>
                  <a:lnTo>
                    <a:pt x="20" y="33"/>
                  </a:lnTo>
                  <a:lnTo>
                    <a:pt x="18" y="33"/>
                  </a:lnTo>
                  <a:lnTo>
                    <a:pt x="16" y="33"/>
                  </a:lnTo>
                  <a:lnTo>
                    <a:pt x="15" y="31"/>
                  </a:lnTo>
                  <a:lnTo>
                    <a:pt x="13" y="30"/>
                  </a:lnTo>
                  <a:lnTo>
                    <a:pt x="12" y="29"/>
                  </a:lnTo>
                  <a:lnTo>
                    <a:pt x="11" y="28"/>
                  </a:lnTo>
                  <a:lnTo>
                    <a:pt x="10" y="25"/>
                  </a:lnTo>
                  <a:lnTo>
                    <a:pt x="9" y="24"/>
                  </a:lnTo>
                  <a:lnTo>
                    <a:pt x="9" y="22"/>
                  </a:lnTo>
                  <a:lnTo>
                    <a:pt x="9" y="19"/>
                  </a:lnTo>
                  <a:lnTo>
                    <a:pt x="10" y="17"/>
                  </a:lnTo>
                  <a:lnTo>
                    <a:pt x="11" y="16"/>
                  </a:lnTo>
                  <a:lnTo>
                    <a:pt x="12" y="15"/>
                  </a:lnTo>
                  <a:lnTo>
                    <a:pt x="13" y="13"/>
                  </a:lnTo>
                  <a:lnTo>
                    <a:pt x="15" y="12"/>
                  </a:lnTo>
                  <a:lnTo>
                    <a:pt x="16" y="11"/>
                  </a:lnTo>
                  <a:lnTo>
                    <a:pt x="18" y="11"/>
                  </a:lnTo>
                  <a:lnTo>
                    <a:pt x="20" y="11"/>
                  </a:lnTo>
                  <a:lnTo>
                    <a:pt x="22" y="12"/>
                  </a:lnTo>
                  <a:lnTo>
                    <a:pt x="23" y="13"/>
                  </a:lnTo>
                  <a:lnTo>
                    <a:pt x="24" y="15"/>
                  </a:lnTo>
                  <a:lnTo>
                    <a:pt x="26" y="16"/>
                  </a:lnTo>
                  <a:lnTo>
                    <a:pt x="26" y="17"/>
                  </a:lnTo>
                  <a:lnTo>
                    <a:pt x="27" y="19"/>
                  </a:lnTo>
                  <a:lnTo>
                    <a:pt x="27" y="22"/>
                  </a:lnTo>
                  <a:close/>
                </a:path>
              </a:pathLst>
            </a:custGeom>
            <a:solidFill>
              <a:srgbClr val="FDF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82" name="Freeform 45"/>
            <p:cNvSpPr>
              <a:spLocks/>
            </p:cNvSpPr>
            <p:nvPr/>
          </p:nvSpPr>
          <p:spPr bwMode="auto">
            <a:xfrm>
              <a:off x="1159" y="2657"/>
              <a:ext cx="5" cy="5"/>
            </a:xfrm>
            <a:custGeom>
              <a:avLst/>
              <a:gdLst>
                <a:gd name="T0" fmla="*/ 27 w 27"/>
                <a:gd name="T1" fmla="*/ 17 h 32"/>
                <a:gd name="T2" fmla="*/ 26 w 27"/>
                <a:gd name="T3" fmla="*/ 13 h 32"/>
                <a:gd name="T4" fmla="*/ 26 w 27"/>
                <a:gd name="T5" fmla="*/ 11 h 32"/>
                <a:gd name="T6" fmla="*/ 24 w 27"/>
                <a:gd name="T7" fmla="*/ 7 h 32"/>
                <a:gd name="T8" fmla="*/ 23 w 27"/>
                <a:gd name="T9" fmla="*/ 5 h 32"/>
                <a:gd name="T10" fmla="*/ 21 w 27"/>
                <a:gd name="T11" fmla="*/ 4 h 32"/>
                <a:gd name="T12" fmla="*/ 18 w 27"/>
                <a:gd name="T13" fmla="*/ 2 h 32"/>
                <a:gd name="T14" fmla="*/ 16 w 27"/>
                <a:gd name="T15" fmla="*/ 1 h 32"/>
                <a:gd name="T16" fmla="*/ 13 w 27"/>
                <a:gd name="T17" fmla="*/ 0 h 32"/>
                <a:gd name="T18" fmla="*/ 10 w 27"/>
                <a:gd name="T19" fmla="*/ 1 h 32"/>
                <a:gd name="T20" fmla="*/ 8 w 27"/>
                <a:gd name="T21" fmla="*/ 2 h 32"/>
                <a:gd name="T22" fmla="*/ 6 w 27"/>
                <a:gd name="T23" fmla="*/ 4 h 32"/>
                <a:gd name="T24" fmla="*/ 4 w 27"/>
                <a:gd name="T25" fmla="*/ 5 h 32"/>
                <a:gd name="T26" fmla="*/ 2 w 27"/>
                <a:gd name="T27" fmla="*/ 7 h 32"/>
                <a:gd name="T28" fmla="*/ 1 w 27"/>
                <a:gd name="T29" fmla="*/ 11 h 32"/>
                <a:gd name="T30" fmla="*/ 0 w 27"/>
                <a:gd name="T31" fmla="*/ 13 h 32"/>
                <a:gd name="T32" fmla="*/ 0 w 27"/>
                <a:gd name="T33" fmla="*/ 17 h 32"/>
                <a:gd name="T34" fmla="*/ 0 w 27"/>
                <a:gd name="T35" fmla="*/ 20 h 32"/>
                <a:gd name="T36" fmla="*/ 1 w 27"/>
                <a:gd name="T37" fmla="*/ 23 h 32"/>
                <a:gd name="T38" fmla="*/ 2 w 27"/>
                <a:gd name="T39" fmla="*/ 26 h 32"/>
                <a:gd name="T40" fmla="*/ 4 w 27"/>
                <a:gd name="T41" fmla="*/ 29 h 32"/>
                <a:gd name="T42" fmla="*/ 6 w 27"/>
                <a:gd name="T43" fmla="*/ 30 h 32"/>
                <a:gd name="T44" fmla="*/ 8 w 27"/>
                <a:gd name="T45" fmla="*/ 31 h 32"/>
                <a:gd name="T46" fmla="*/ 10 w 27"/>
                <a:gd name="T47" fmla="*/ 32 h 32"/>
                <a:gd name="T48" fmla="*/ 13 w 27"/>
                <a:gd name="T49" fmla="*/ 32 h 32"/>
                <a:gd name="T50" fmla="*/ 16 w 27"/>
                <a:gd name="T51" fmla="*/ 32 h 32"/>
                <a:gd name="T52" fmla="*/ 18 w 27"/>
                <a:gd name="T53" fmla="*/ 31 h 32"/>
                <a:gd name="T54" fmla="*/ 21 w 27"/>
                <a:gd name="T55" fmla="*/ 30 h 32"/>
                <a:gd name="T56" fmla="*/ 23 w 27"/>
                <a:gd name="T57" fmla="*/ 29 h 32"/>
                <a:gd name="T58" fmla="*/ 24 w 27"/>
                <a:gd name="T59" fmla="*/ 26 h 32"/>
                <a:gd name="T60" fmla="*/ 26 w 27"/>
                <a:gd name="T61" fmla="*/ 23 h 32"/>
                <a:gd name="T62" fmla="*/ 26 w 27"/>
                <a:gd name="T63" fmla="*/ 20 h 32"/>
                <a:gd name="T64" fmla="*/ 27 w 27"/>
                <a:gd name="T65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" h="32">
                  <a:moveTo>
                    <a:pt x="27" y="17"/>
                  </a:moveTo>
                  <a:lnTo>
                    <a:pt x="26" y="13"/>
                  </a:lnTo>
                  <a:lnTo>
                    <a:pt x="26" y="11"/>
                  </a:lnTo>
                  <a:lnTo>
                    <a:pt x="24" y="7"/>
                  </a:lnTo>
                  <a:lnTo>
                    <a:pt x="23" y="5"/>
                  </a:lnTo>
                  <a:lnTo>
                    <a:pt x="21" y="4"/>
                  </a:lnTo>
                  <a:lnTo>
                    <a:pt x="18" y="2"/>
                  </a:lnTo>
                  <a:lnTo>
                    <a:pt x="16" y="1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5"/>
                  </a:lnTo>
                  <a:lnTo>
                    <a:pt x="2" y="7"/>
                  </a:lnTo>
                  <a:lnTo>
                    <a:pt x="1" y="11"/>
                  </a:lnTo>
                  <a:lnTo>
                    <a:pt x="0" y="13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1" y="23"/>
                  </a:lnTo>
                  <a:lnTo>
                    <a:pt x="2" y="26"/>
                  </a:lnTo>
                  <a:lnTo>
                    <a:pt x="4" y="29"/>
                  </a:lnTo>
                  <a:lnTo>
                    <a:pt x="6" y="30"/>
                  </a:lnTo>
                  <a:lnTo>
                    <a:pt x="8" y="31"/>
                  </a:lnTo>
                  <a:lnTo>
                    <a:pt x="10" y="32"/>
                  </a:lnTo>
                  <a:lnTo>
                    <a:pt x="13" y="32"/>
                  </a:lnTo>
                  <a:lnTo>
                    <a:pt x="16" y="32"/>
                  </a:lnTo>
                  <a:lnTo>
                    <a:pt x="18" y="31"/>
                  </a:lnTo>
                  <a:lnTo>
                    <a:pt x="21" y="30"/>
                  </a:lnTo>
                  <a:lnTo>
                    <a:pt x="23" y="29"/>
                  </a:lnTo>
                  <a:lnTo>
                    <a:pt x="24" y="26"/>
                  </a:lnTo>
                  <a:lnTo>
                    <a:pt x="26" y="23"/>
                  </a:lnTo>
                  <a:lnTo>
                    <a:pt x="26" y="20"/>
                  </a:lnTo>
                  <a:lnTo>
                    <a:pt x="27" y="17"/>
                  </a:lnTo>
                  <a:close/>
                </a:path>
              </a:pathLst>
            </a:custGeom>
            <a:solidFill>
              <a:srgbClr val="FDF8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83" name="Freeform 46"/>
            <p:cNvSpPr>
              <a:spLocks/>
            </p:cNvSpPr>
            <p:nvPr/>
          </p:nvSpPr>
          <p:spPr bwMode="auto">
            <a:xfrm>
              <a:off x="1160" y="2658"/>
              <a:ext cx="3" cy="3"/>
            </a:xfrm>
            <a:custGeom>
              <a:avLst/>
              <a:gdLst>
                <a:gd name="T0" fmla="*/ 18 w 18"/>
                <a:gd name="T1" fmla="*/ 11 h 22"/>
                <a:gd name="T2" fmla="*/ 18 w 18"/>
                <a:gd name="T3" fmla="*/ 8 h 22"/>
                <a:gd name="T4" fmla="*/ 17 w 18"/>
                <a:gd name="T5" fmla="*/ 6 h 22"/>
                <a:gd name="T6" fmla="*/ 17 w 18"/>
                <a:gd name="T7" fmla="*/ 5 h 22"/>
                <a:gd name="T8" fmla="*/ 15 w 18"/>
                <a:gd name="T9" fmla="*/ 4 h 22"/>
                <a:gd name="T10" fmla="*/ 14 w 18"/>
                <a:gd name="T11" fmla="*/ 2 h 22"/>
                <a:gd name="T12" fmla="*/ 13 w 18"/>
                <a:gd name="T13" fmla="*/ 1 h 22"/>
                <a:gd name="T14" fmla="*/ 11 w 18"/>
                <a:gd name="T15" fmla="*/ 0 h 22"/>
                <a:gd name="T16" fmla="*/ 9 w 18"/>
                <a:gd name="T17" fmla="*/ 0 h 22"/>
                <a:gd name="T18" fmla="*/ 7 w 18"/>
                <a:gd name="T19" fmla="*/ 0 h 22"/>
                <a:gd name="T20" fmla="*/ 6 w 18"/>
                <a:gd name="T21" fmla="*/ 1 h 22"/>
                <a:gd name="T22" fmla="*/ 4 w 18"/>
                <a:gd name="T23" fmla="*/ 2 h 22"/>
                <a:gd name="T24" fmla="*/ 3 w 18"/>
                <a:gd name="T25" fmla="*/ 4 h 22"/>
                <a:gd name="T26" fmla="*/ 2 w 18"/>
                <a:gd name="T27" fmla="*/ 5 h 22"/>
                <a:gd name="T28" fmla="*/ 1 w 18"/>
                <a:gd name="T29" fmla="*/ 6 h 22"/>
                <a:gd name="T30" fmla="*/ 0 w 18"/>
                <a:gd name="T31" fmla="*/ 8 h 22"/>
                <a:gd name="T32" fmla="*/ 0 w 18"/>
                <a:gd name="T33" fmla="*/ 11 h 22"/>
                <a:gd name="T34" fmla="*/ 0 w 18"/>
                <a:gd name="T35" fmla="*/ 13 h 22"/>
                <a:gd name="T36" fmla="*/ 1 w 18"/>
                <a:gd name="T37" fmla="*/ 14 h 22"/>
                <a:gd name="T38" fmla="*/ 2 w 18"/>
                <a:gd name="T39" fmla="*/ 17 h 22"/>
                <a:gd name="T40" fmla="*/ 3 w 18"/>
                <a:gd name="T41" fmla="*/ 18 h 22"/>
                <a:gd name="T42" fmla="*/ 4 w 18"/>
                <a:gd name="T43" fmla="*/ 19 h 22"/>
                <a:gd name="T44" fmla="*/ 6 w 18"/>
                <a:gd name="T45" fmla="*/ 20 h 22"/>
                <a:gd name="T46" fmla="*/ 7 w 18"/>
                <a:gd name="T47" fmla="*/ 22 h 22"/>
                <a:gd name="T48" fmla="*/ 9 w 18"/>
                <a:gd name="T49" fmla="*/ 22 h 22"/>
                <a:gd name="T50" fmla="*/ 11 w 18"/>
                <a:gd name="T51" fmla="*/ 22 h 22"/>
                <a:gd name="T52" fmla="*/ 13 w 18"/>
                <a:gd name="T53" fmla="*/ 20 h 22"/>
                <a:gd name="T54" fmla="*/ 14 w 18"/>
                <a:gd name="T55" fmla="*/ 19 h 22"/>
                <a:gd name="T56" fmla="*/ 15 w 18"/>
                <a:gd name="T57" fmla="*/ 18 h 22"/>
                <a:gd name="T58" fmla="*/ 17 w 18"/>
                <a:gd name="T59" fmla="*/ 17 h 22"/>
                <a:gd name="T60" fmla="*/ 17 w 18"/>
                <a:gd name="T61" fmla="*/ 14 h 22"/>
                <a:gd name="T62" fmla="*/ 18 w 18"/>
                <a:gd name="T63" fmla="*/ 13 h 22"/>
                <a:gd name="T64" fmla="*/ 18 w 18"/>
                <a:gd name="T65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" h="22">
                  <a:moveTo>
                    <a:pt x="18" y="11"/>
                  </a:moveTo>
                  <a:lnTo>
                    <a:pt x="18" y="8"/>
                  </a:lnTo>
                  <a:lnTo>
                    <a:pt x="17" y="6"/>
                  </a:lnTo>
                  <a:lnTo>
                    <a:pt x="17" y="5"/>
                  </a:lnTo>
                  <a:lnTo>
                    <a:pt x="15" y="4"/>
                  </a:lnTo>
                  <a:lnTo>
                    <a:pt x="14" y="2"/>
                  </a:lnTo>
                  <a:lnTo>
                    <a:pt x="13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7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4"/>
                  </a:lnTo>
                  <a:lnTo>
                    <a:pt x="2" y="5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1" y="14"/>
                  </a:lnTo>
                  <a:lnTo>
                    <a:pt x="2" y="17"/>
                  </a:lnTo>
                  <a:lnTo>
                    <a:pt x="3" y="18"/>
                  </a:lnTo>
                  <a:lnTo>
                    <a:pt x="4" y="19"/>
                  </a:lnTo>
                  <a:lnTo>
                    <a:pt x="6" y="20"/>
                  </a:lnTo>
                  <a:lnTo>
                    <a:pt x="7" y="22"/>
                  </a:lnTo>
                  <a:lnTo>
                    <a:pt x="9" y="22"/>
                  </a:lnTo>
                  <a:lnTo>
                    <a:pt x="11" y="22"/>
                  </a:lnTo>
                  <a:lnTo>
                    <a:pt x="13" y="20"/>
                  </a:lnTo>
                  <a:lnTo>
                    <a:pt x="14" y="19"/>
                  </a:lnTo>
                  <a:lnTo>
                    <a:pt x="15" y="18"/>
                  </a:lnTo>
                  <a:lnTo>
                    <a:pt x="17" y="17"/>
                  </a:lnTo>
                  <a:lnTo>
                    <a:pt x="17" y="14"/>
                  </a:lnTo>
                  <a:lnTo>
                    <a:pt x="18" y="13"/>
                  </a:lnTo>
                  <a:lnTo>
                    <a:pt x="18" y="11"/>
                  </a:lnTo>
                  <a:close/>
                </a:path>
              </a:pathLst>
            </a:custGeom>
            <a:solidFill>
              <a:srgbClr val="FDFA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84" name="Freeform 47"/>
            <p:cNvSpPr>
              <a:spLocks/>
            </p:cNvSpPr>
            <p:nvPr/>
          </p:nvSpPr>
          <p:spPr bwMode="auto">
            <a:xfrm>
              <a:off x="1161" y="2658"/>
              <a:ext cx="2" cy="2"/>
            </a:xfrm>
            <a:custGeom>
              <a:avLst/>
              <a:gdLst>
                <a:gd name="T0" fmla="*/ 9 w 9"/>
                <a:gd name="T1" fmla="*/ 6 h 11"/>
                <a:gd name="T2" fmla="*/ 9 w 9"/>
                <a:gd name="T3" fmla="*/ 5 h 11"/>
                <a:gd name="T4" fmla="*/ 8 w 9"/>
                <a:gd name="T5" fmla="*/ 3 h 11"/>
                <a:gd name="T6" fmla="*/ 8 w 9"/>
                <a:gd name="T7" fmla="*/ 2 h 11"/>
                <a:gd name="T8" fmla="*/ 7 w 9"/>
                <a:gd name="T9" fmla="*/ 2 h 11"/>
                <a:gd name="T10" fmla="*/ 7 w 9"/>
                <a:gd name="T11" fmla="*/ 1 h 11"/>
                <a:gd name="T12" fmla="*/ 6 w 9"/>
                <a:gd name="T13" fmla="*/ 1 h 11"/>
                <a:gd name="T14" fmla="*/ 5 w 9"/>
                <a:gd name="T15" fmla="*/ 1 h 11"/>
                <a:gd name="T16" fmla="*/ 4 w 9"/>
                <a:gd name="T17" fmla="*/ 0 h 11"/>
                <a:gd name="T18" fmla="*/ 3 w 9"/>
                <a:gd name="T19" fmla="*/ 1 h 11"/>
                <a:gd name="T20" fmla="*/ 2 w 9"/>
                <a:gd name="T21" fmla="*/ 1 h 11"/>
                <a:gd name="T22" fmla="*/ 2 w 9"/>
                <a:gd name="T23" fmla="*/ 1 h 11"/>
                <a:gd name="T24" fmla="*/ 1 w 9"/>
                <a:gd name="T25" fmla="*/ 2 h 11"/>
                <a:gd name="T26" fmla="*/ 0 w 9"/>
                <a:gd name="T27" fmla="*/ 2 h 11"/>
                <a:gd name="T28" fmla="*/ 0 w 9"/>
                <a:gd name="T29" fmla="*/ 3 h 11"/>
                <a:gd name="T30" fmla="*/ 0 w 9"/>
                <a:gd name="T31" fmla="*/ 5 h 11"/>
                <a:gd name="T32" fmla="*/ 0 w 9"/>
                <a:gd name="T33" fmla="*/ 6 h 11"/>
                <a:gd name="T34" fmla="*/ 0 w 9"/>
                <a:gd name="T35" fmla="*/ 7 h 11"/>
                <a:gd name="T36" fmla="*/ 0 w 9"/>
                <a:gd name="T37" fmla="*/ 8 h 11"/>
                <a:gd name="T38" fmla="*/ 0 w 9"/>
                <a:gd name="T39" fmla="*/ 8 h 11"/>
                <a:gd name="T40" fmla="*/ 1 w 9"/>
                <a:gd name="T41" fmla="*/ 9 h 11"/>
                <a:gd name="T42" fmla="*/ 2 w 9"/>
                <a:gd name="T43" fmla="*/ 11 h 11"/>
                <a:gd name="T44" fmla="*/ 2 w 9"/>
                <a:gd name="T45" fmla="*/ 11 h 11"/>
                <a:gd name="T46" fmla="*/ 3 w 9"/>
                <a:gd name="T47" fmla="*/ 11 h 11"/>
                <a:gd name="T48" fmla="*/ 4 w 9"/>
                <a:gd name="T49" fmla="*/ 11 h 11"/>
                <a:gd name="T50" fmla="*/ 5 w 9"/>
                <a:gd name="T51" fmla="*/ 11 h 11"/>
                <a:gd name="T52" fmla="*/ 6 w 9"/>
                <a:gd name="T53" fmla="*/ 11 h 11"/>
                <a:gd name="T54" fmla="*/ 7 w 9"/>
                <a:gd name="T55" fmla="*/ 11 h 11"/>
                <a:gd name="T56" fmla="*/ 7 w 9"/>
                <a:gd name="T57" fmla="*/ 9 h 11"/>
                <a:gd name="T58" fmla="*/ 8 w 9"/>
                <a:gd name="T59" fmla="*/ 8 h 11"/>
                <a:gd name="T60" fmla="*/ 8 w 9"/>
                <a:gd name="T61" fmla="*/ 8 h 11"/>
                <a:gd name="T62" fmla="*/ 9 w 9"/>
                <a:gd name="T63" fmla="*/ 7 h 11"/>
                <a:gd name="T64" fmla="*/ 9 w 9"/>
                <a:gd name="T6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" h="11">
                  <a:moveTo>
                    <a:pt x="9" y="6"/>
                  </a:moveTo>
                  <a:lnTo>
                    <a:pt x="9" y="5"/>
                  </a:lnTo>
                  <a:lnTo>
                    <a:pt x="8" y="3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1"/>
                  </a:lnTo>
                  <a:lnTo>
                    <a:pt x="6" y="1"/>
                  </a:lnTo>
                  <a:lnTo>
                    <a:pt x="5" y="1"/>
                  </a:lnTo>
                  <a:lnTo>
                    <a:pt x="4" y="0"/>
                  </a:lnTo>
                  <a:lnTo>
                    <a:pt x="3" y="1"/>
                  </a:lnTo>
                  <a:lnTo>
                    <a:pt x="2" y="1"/>
                  </a:lnTo>
                  <a:lnTo>
                    <a:pt x="2" y="1"/>
                  </a:lnTo>
                  <a:lnTo>
                    <a:pt x="1" y="2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9"/>
                  </a:lnTo>
                  <a:lnTo>
                    <a:pt x="2" y="11"/>
                  </a:lnTo>
                  <a:lnTo>
                    <a:pt x="2" y="11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5" y="11"/>
                  </a:lnTo>
                  <a:lnTo>
                    <a:pt x="6" y="11"/>
                  </a:lnTo>
                  <a:lnTo>
                    <a:pt x="7" y="11"/>
                  </a:lnTo>
                  <a:lnTo>
                    <a:pt x="7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6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85" name="Freeform 48"/>
            <p:cNvSpPr>
              <a:spLocks/>
            </p:cNvSpPr>
            <p:nvPr/>
          </p:nvSpPr>
          <p:spPr bwMode="auto">
            <a:xfrm>
              <a:off x="1043" y="2596"/>
              <a:ext cx="44" cy="47"/>
            </a:xfrm>
            <a:custGeom>
              <a:avLst/>
              <a:gdLst>
                <a:gd name="T0" fmla="*/ 185 w 220"/>
                <a:gd name="T1" fmla="*/ 0 h 284"/>
                <a:gd name="T2" fmla="*/ 0 w 220"/>
                <a:gd name="T3" fmla="*/ 48 h 284"/>
                <a:gd name="T4" fmla="*/ 58 w 220"/>
                <a:gd name="T5" fmla="*/ 260 h 284"/>
                <a:gd name="T6" fmla="*/ 94 w 220"/>
                <a:gd name="T7" fmla="*/ 284 h 284"/>
                <a:gd name="T8" fmla="*/ 220 w 220"/>
                <a:gd name="T9" fmla="*/ 23 h 284"/>
                <a:gd name="T10" fmla="*/ 185 w 220"/>
                <a:gd name="T11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284">
                  <a:moveTo>
                    <a:pt x="185" y="0"/>
                  </a:moveTo>
                  <a:lnTo>
                    <a:pt x="0" y="48"/>
                  </a:lnTo>
                  <a:lnTo>
                    <a:pt x="58" y="260"/>
                  </a:lnTo>
                  <a:lnTo>
                    <a:pt x="94" y="284"/>
                  </a:lnTo>
                  <a:lnTo>
                    <a:pt x="220" y="23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C2C2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86" name="Freeform 49"/>
            <p:cNvSpPr>
              <a:spLocks/>
            </p:cNvSpPr>
            <p:nvPr/>
          </p:nvSpPr>
          <p:spPr bwMode="auto">
            <a:xfrm>
              <a:off x="1043" y="2596"/>
              <a:ext cx="44" cy="26"/>
            </a:xfrm>
            <a:custGeom>
              <a:avLst/>
              <a:gdLst>
                <a:gd name="T0" fmla="*/ 186 w 222"/>
                <a:gd name="T1" fmla="*/ 0 h 157"/>
                <a:gd name="T2" fmla="*/ 0 w 222"/>
                <a:gd name="T3" fmla="*/ 48 h 157"/>
                <a:gd name="T4" fmla="*/ 157 w 222"/>
                <a:gd name="T5" fmla="*/ 157 h 157"/>
                <a:gd name="T6" fmla="*/ 222 w 222"/>
                <a:gd name="T7" fmla="*/ 24 h 157"/>
                <a:gd name="T8" fmla="*/ 186 w 222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157">
                  <a:moveTo>
                    <a:pt x="186" y="0"/>
                  </a:moveTo>
                  <a:lnTo>
                    <a:pt x="0" y="48"/>
                  </a:lnTo>
                  <a:lnTo>
                    <a:pt x="157" y="157"/>
                  </a:lnTo>
                  <a:lnTo>
                    <a:pt x="222" y="24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rgbClr val="EBEC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87" name="Freeform 50"/>
            <p:cNvSpPr>
              <a:spLocks/>
            </p:cNvSpPr>
            <p:nvPr/>
          </p:nvSpPr>
          <p:spPr bwMode="auto">
            <a:xfrm>
              <a:off x="1043" y="2601"/>
              <a:ext cx="13" cy="15"/>
            </a:xfrm>
            <a:custGeom>
              <a:avLst/>
              <a:gdLst>
                <a:gd name="T0" fmla="*/ 63 w 63"/>
                <a:gd name="T1" fmla="*/ 0 h 89"/>
                <a:gd name="T2" fmla="*/ 0 w 63"/>
                <a:gd name="T3" fmla="*/ 16 h 89"/>
                <a:gd name="T4" fmla="*/ 20 w 63"/>
                <a:gd name="T5" fmla="*/ 89 h 89"/>
                <a:gd name="T6" fmla="*/ 63 w 63"/>
                <a:gd name="T7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9">
                  <a:moveTo>
                    <a:pt x="63" y="0"/>
                  </a:moveTo>
                  <a:lnTo>
                    <a:pt x="0" y="16"/>
                  </a:lnTo>
                  <a:lnTo>
                    <a:pt x="20" y="89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4A41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88" name="Freeform 51"/>
            <p:cNvSpPr>
              <a:spLocks/>
            </p:cNvSpPr>
            <p:nvPr/>
          </p:nvSpPr>
          <p:spPr bwMode="auto">
            <a:xfrm>
              <a:off x="1043" y="2601"/>
              <a:ext cx="13" cy="8"/>
            </a:xfrm>
            <a:custGeom>
              <a:avLst/>
              <a:gdLst>
                <a:gd name="T0" fmla="*/ 63 w 63"/>
                <a:gd name="T1" fmla="*/ 0 h 46"/>
                <a:gd name="T2" fmla="*/ 0 w 63"/>
                <a:gd name="T3" fmla="*/ 16 h 46"/>
                <a:gd name="T4" fmla="*/ 41 w 63"/>
                <a:gd name="T5" fmla="*/ 46 h 46"/>
                <a:gd name="T6" fmla="*/ 63 w 63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46">
                  <a:moveTo>
                    <a:pt x="63" y="0"/>
                  </a:moveTo>
                  <a:lnTo>
                    <a:pt x="0" y="16"/>
                  </a:lnTo>
                  <a:lnTo>
                    <a:pt x="41" y="46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DE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89" name="Freeform 52"/>
            <p:cNvSpPr>
              <a:spLocks/>
            </p:cNvSpPr>
            <p:nvPr/>
          </p:nvSpPr>
          <p:spPr bwMode="auto">
            <a:xfrm>
              <a:off x="1078" y="2596"/>
              <a:ext cx="93" cy="63"/>
            </a:xfrm>
            <a:custGeom>
              <a:avLst/>
              <a:gdLst>
                <a:gd name="T0" fmla="*/ 8 w 463"/>
                <a:gd name="T1" fmla="*/ 0 h 376"/>
                <a:gd name="T2" fmla="*/ 0 w 463"/>
                <a:gd name="T3" fmla="*/ 79 h 376"/>
                <a:gd name="T4" fmla="*/ 432 w 463"/>
                <a:gd name="T5" fmla="*/ 376 h 376"/>
                <a:gd name="T6" fmla="*/ 463 w 463"/>
                <a:gd name="T7" fmla="*/ 311 h 376"/>
                <a:gd name="T8" fmla="*/ 8 w 463"/>
                <a:gd name="T9" fmla="*/ 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3" h="376">
                  <a:moveTo>
                    <a:pt x="8" y="0"/>
                  </a:moveTo>
                  <a:lnTo>
                    <a:pt x="0" y="79"/>
                  </a:lnTo>
                  <a:lnTo>
                    <a:pt x="432" y="376"/>
                  </a:lnTo>
                  <a:lnTo>
                    <a:pt x="463" y="31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90" name="Freeform 53"/>
            <p:cNvSpPr>
              <a:spLocks/>
            </p:cNvSpPr>
            <p:nvPr/>
          </p:nvSpPr>
          <p:spPr bwMode="auto">
            <a:xfrm>
              <a:off x="1065" y="2609"/>
              <a:ext cx="100" cy="72"/>
            </a:xfrm>
            <a:custGeom>
              <a:avLst/>
              <a:gdLst>
                <a:gd name="T0" fmla="*/ 69 w 501"/>
                <a:gd name="T1" fmla="*/ 0 h 430"/>
                <a:gd name="T2" fmla="*/ 14 w 501"/>
                <a:gd name="T3" fmla="*/ 52 h 430"/>
                <a:gd name="T4" fmla="*/ 0 w 501"/>
                <a:gd name="T5" fmla="*/ 131 h 430"/>
                <a:gd name="T6" fmla="*/ 436 w 501"/>
                <a:gd name="T7" fmla="*/ 430 h 430"/>
                <a:gd name="T8" fmla="*/ 501 w 501"/>
                <a:gd name="T9" fmla="*/ 297 h 430"/>
                <a:gd name="T10" fmla="*/ 69 w 501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1" h="430">
                  <a:moveTo>
                    <a:pt x="69" y="0"/>
                  </a:moveTo>
                  <a:lnTo>
                    <a:pt x="14" y="52"/>
                  </a:lnTo>
                  <a:lnTo>
                    <a:pt x="0" y="131"/>
                  </a:lnTo>
                  <a:lnTo>
                    <a:pt x="436" y="430"/>
                  </a:lnTo>
                  <a:lnTo>
                    <a:pt x="501" y="29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91" name="Freeform 54"/>
            <p:cNvSpPr>
              <a:spLocks/>
            </p:cNvSpPr>
            <p:nvPr/>
          </p:nvSpPr>
          <p:spPr bwMode="auto">
            <a:xfrm>
              <a:off x="1055" y="2630"/>
              <a:ext cx="97" cy="61"/>
            </a:xfrm>
            <a:custGeom>
              <a:avLst/>
              <a:gdLst>
                <a:gd name="T0" fmla="*/ 51 w 487"/>
                <a:gd name="T1" fmla="*/ 0 h 367"/>
                <a:gd name="T2" fmla="*/ 0 w 487"/>
                <a:gd name="T3" fmla="*/ 55 h 367"/>
                <a:gd name="T4" fmla="*/ 455 w 487"/>
                <a:gd name="T5" fmla="*/ 367 h 367"/>
                <a:gd name="T6" fmla="*/ 487 w 487"/>
                <a:gd name="T7" fmla="*/ 301 h 367"/>
                <a:gd name="T8" fmla="*/ 51 w 487"/>
                <a:gd name="T9" fmla="*/ 0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367">
                  <a:moveTo>
                    <a:pt x="51" y="0"/>
                  </a:moveTo>
                  <a:lnTo>
                    <a:pt x="0" y="55"/>
                  </a:lnTo>
                  <a:lnTo>
                    <a:pt x="455" y="367"/>
                  </a:lnTo>
                  <a:lnTo>
                    <a:pt x="487" y="301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92" name="Freeform 55"/>
            <p:cNvSpPr>
              <a:spLocks/>
            </p:cNvSpPr>
            <p:nvPr/>
          </p:nvSpPr>
          <p:spPr bwMode="auto">
            <a:xfrm>
              <a:off x="1143" y="2647"/>
              <a:ext cx="30" cy="45"/>
            </a:xfrm>
            <a:custGeom>
              <a:avLst/>
              <a:gdLst>
                <a:gd name="T0" fmla="*/ 127 w 147"/>
                <a:gd name="T1" fmla="*/ 0 h 276"/>
                <a:gd name="T2" fmla="*/ 147 w 147"/>
                <a:gd name="T3" fmla="*/ 14 h 276"/>
                <a:gd name="T4" fmla="*/ 20 w 147"/>
                <a:gd name="T5" fmla="*/ 276 h 276"/>
                <a:gd name="T6" fmla="*/ 0 w 147"/>
                <a:gd name="T7" fmla="*/ 263 h 276"/>
                <a:gd name="T8" fmla="*/ 127 w 147"/>
                <a:gd name="T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276">
                  <a:moveTo>
                    <a:pt x="127" y="0"/>
                  </a:moveTo>
                  <a:lnTo>
                    <a:pt x="147" y="14"/>
                  </a:lnTo>
                  <a:lnTo>
                    <a:pt x="20" y="276"/>
                  </a:lnTo>
                  <a:lnTo>
                    <a:pt x="0" y="263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C2C1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93" name="Freeform 56"/>
            <p:cNvSpPr>
              <a:spLocks/>
            </p:cNvSpPr>
            <p:nvPr/>
          </p:nvSpPr>
          <p:spPr bwMode="auto">
            <a:xfrm>
              <a:off x="1150" y="2647"/>
              <a:ext cx="23" cy="34"/>
            </a:xfrm>
            <a:custGeom>
              <a:avLst/>
              <a:gdLst>
                <a:gd name="T0" fmla="*/ 94 w 114"/>
                <a:gd name="T1" fmla="*/ 0 h 209"/>
                <a:gd name="T2" fmla="*/ 114 w 114"/>
                <a:gd name="T3" fmla="*/ 14 h 209"/>
                <a:gd name="T4" fmla="*/ 20 w 114"/>
                <a:gd name="T5" fmla="*/ 209 h 209"/>
                <a:gd name="T6" fmla="*/ 0 w 114"/>
                <a:gd name="T7" fmla="*/ 195 h 209"/>
                <a:gd name="T8" fmla="*/ 94 w 114"/>
                <a:gd name="T9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209">
                  <a:moveTo>
                    <a:pt x="94" y="0"/>
                  </a:moveTo>
                  <a:lnTo>
                    <a:pt x="114" y="14"/>
                  </a:lnTo>
                  <a:lnTo>
                    <a:pt x="20" y="209"/>
                  </a:lnTo>
                  <a:lnTo>
                    <a:pt x="0" y="195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DFC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94" name="Freeform 57"/>
            <p:cNvSpPr>
              <a:spLocks/>
            </p:cNvSpPr>
            <p:nvPr/>
          </p:nvSpPr>
          <p:spPr bwMode="auto">
            <a:xfrm>
              <a:off x="1162" y="2647"/>
              <a:ext cx="11" cy="13"/>
            </a:xfrm>
            <a:custGeom>
              <a:avLst/>
              <a:gdLst>
                <a:gd name="T0" fmla="*/ 31 w 51"/>
                <a:gd name="T1" fmla="*/ 0 h 78"/>
                <a:gd name="T2" fmla="*/ 51 w 51"/>
                <a:gd name="T3" fmla="*/ 14 h 78"/>
                <a:gd name="T4" fmla="*/ 21 w 51"/>
                <a:gd name="T5" fmla="*/ 78 h 78"/>
                <a:gd name="T6" fmla="*/ 0 w 51"/>
                <a:gd name="T7" fmla="*/ 65 h 78"/>
                <a:gd name="T8" fmla="*/ 31 w 51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78">
                  <a:moveTo>
                    <a:pt x="31" y="0"/>
                  </a:moveTo>
                  <a:lnTo>
                    <a:pt x="51" y="14"/>
                  </a:lnTo>
                  <a:lnTo>
                    <a:pt x="21" y="78"/>
                  </a:lnTo>
                  <a:lnTo>
                    <a:pt x="0" y="6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EFE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094751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8.33333E-7 1.48148E-6 L 0.85139 -0.0018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6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69" y="-9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5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50"/>
                                        <p:tgtEl>
                                          <p:spTgt spid="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2.77778E-6 1.48148E-6 L 0.85139 -0.0018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69" y="-9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95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50"/>
                                        <p:tgtEl>
                                          <p:spTgt spid="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2.77778E-6 3.33333E-6 L 0.85139 -0.00186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8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69" y="-93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50"/>
                                        <p:tgtEl>
                                          <p:spTgt spid="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3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2.77778E-6 7.40741E-7 L 0.85139 -0.0018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8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69" y="-93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15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3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1.11111E-6 -7.40741E-7 L 0.85139 -0.00185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9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69" y="-93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7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25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50"/>
                                        <p:tgtEl>
                                          <p:spTgt spid="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3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1.11111E-6 -4.44444E-6 L 0.85139 -0.0018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9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69" y="-9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7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435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25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3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2.77778E-6 3.33333E-6 L 0.85139 -0.00186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69" y="-93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3" grpId="0" animBg="1"/>
      <p:bldP spid="76" grpId="0" animBg="1"/>
      <p:bldP spid="82" grpId="0" animBg="1"/>
      <p:bldP spid="84" grpId="0" animBg="1"/>
      <p:bldP spid="85" grpId="0" animBg="1"/>
      <p:bldP spid="86" grpId="0" animBg="1"/>
      <p:bldP spid="8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</a:t>
            </a:r>
            <a:r>
              <a:rPr lang="ru-RU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ИНФОРМАЦИОННАЯ ОТКРЫТОСТЬ ОРВ</a:t>
            </a:r>
            <a:endParaRPr lang="ru-RU" sz="3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76" y="1520330"/>
            <a:ext cx="4921696" cy="324923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140968"/>
            <a:ext cx="5175170" cy="302433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1" name="TextBox 10"/>
          <p:cNvSpPr txBox="1"/>
          <p:nvPr/>
        </p:nvSpPr>
        <p:spPr>
          <a:xfrm>
            <a:off x="5399584" y="1823021"/>
            <a:ext cx="3744416" cy="1101923"/>
          </a:xfrm>
          <a:prstGeom prst="snip2Diag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Информация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открыта и доступна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для всех представителей бизнеса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730" y="1572056"/>
            <a:ext cx="859563" cy="8595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159" y="984558"/>
            <a:ext cx="5622504" cy="424811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noFill/>
            <a:miter lim="800000"/>
          </a:ln>
          <a:effectLst>
            <a:glow rad="304800">
              <a:schemeClr val="bg1">
                <a:lumMod val="95000"/>
                <a:alpha val="63000"/>
              </a:schemeClr>
            </a:glo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518" y="1783873"/>
            <a:ext cx="5622504" cy="424811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noFill/>
            <a:miter lim="800000"/>
          </a:ln>
          <a:effectLst>
            <a:glow rad="304800">
              <a:schemeClr val="bg1">
                <a:lumMod val="95000"/>
                <a:alpha val="63000"/>
              </a:schemeClr>
            </a:glo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99309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75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-0.25 -7.40741E-7 " pathEditMode="relative" rAng="0" ptsTypes="AA">
                                      <p:cBhvr>
                                        <p:cTn id="2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25 2.59259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ТАРГЕТИНГ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78" y="4058947"/>
            <a:ext cx="3486282" cy="243328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saturation sat="122000"/>
                    </a14:imgEffect>
                    <a14:imgEffect>
                      <a14:brightnessContrast contrast="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049" y="1397913"/>
            <a:ext cx="2817452" cy="20310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14300" cap="sq">
            <a:solidFill>
              <a:srgbClr val="C4AF9C"/>
            </a:solidFill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048" name="Рисунок 20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694" y="1284323"/>
            <a:ext cx="4163780" cy="2888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9" name="Рисунок 20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963" y="3625963"/>
            <a:ext cx="4383371" cy="3026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68" name="Стрелка влево 2067"/>
          <p:cNvSpPr/>
          <p:nvPr/>
        </p:nvSpPr>
        <p:spPr>
          <a:xfrm rot="19658886">
            <a:off x="3918039" y="4575565"/>
            <a:ext cx="4534606" cy="936104"/>
          </a:xfrm>
          <a:prstGeom prst="leftArrow">
            <a:avLst>
              <a:gd name="adj1" fmla="val 50000"/>
              <a:gd name="adj2" fmla="val 62178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h="101600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Семинары, совещания </a:t>
            </a: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" name="Стрелка влево 66"/>
          <p:cNvSpPr/>
          <p:nvPr/>
        </p:nvSpPr>
        <p:spPr>
          <a:xfrm rot="19658886">
            <a:off x="3759281" y="4067382"/>
            <a:ext cx="2719571" cy="934363"/>
          </a:xfrm>
          <a:prstGeom prst="leftArrow">
            <a:avLst>
              <a:gd name="adj1" fmla="val 50000"/>
              <a:gd name="adj2" fmla="val 51722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outerShdw blurRad="50800" dist="50800" dir="270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bevelT w="114300" h="101600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ВКонтакте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070" name="Группа 2069"/>
          <p:cNvGrpSpPr/>
          <p:nvPr/>
        </p:nvGrpSpPr>
        <p:grpSpPr>
          <a:xfrm>
            <a:off x="1174026" y="1443223"/>
            <a:ext cx="4534606" cy="1707099"/>
            <a:chOff x="1174026" y="1443223"/>
            <a:chExt cx="4534606" cy="1707099"/>
          </a:xfr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72" name="Стрелка влево 71"/>
            <p:cNvSpPr/>
            <p:nvPr/>
          </p:nvSpPr>
          <p:spPr>
            <a:xfrm rot="19658886">
              <a:off x="1174026" y="2214218"/>
              <a:ext cx="4534606" cy="936104"/>
            </a:xfrm>
            <a:prstGeom prst="leftArrow">
              <a:avLst>
                <a:gd name="adj1" fmla="val 50000"/>
                <a:gd name="adj2" fmla="val 64441"/>
              </a:avLst>
            </a:prstGeom>
            <a:gradFill flip="none" rotWithShape="1">
              <a:gsLst>
                <a:gs pos="0">
                  <a:srgbClr val="FD4141">
                    <a:shade val="30000"/>
                    <a:satMod val="115000"/>
                  </a:srgbClr>
                </a:gs>
                <a:gs pos="50000">
                  <a:srgbClr val="FD4141">
                    <a:shade val="67500"/>
                    <a:satMod val="115000"/>
                  </a:srgbClr>
                </a:gs>
                <a:gs pos="100000">
                  <a:srgbClr val="FD4141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14300" h="101600"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Подписка на новости </a:t>
              </a:r>
              <a:endPara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69" name="Управляющая кнопка: звук 2068">
              <a:hlinkClick r:id="" action="ppaction://noaction" highlightClick="1"/>
            </p:cNvPr>
            <p:cNvSpPr/>
            <p:nvPr/>
          </p:nvSpPr>
          <p:spPr>
            <a:xfrm rot="19704431">
              <a:off x="5039532" y="1443223"/>
              <a:ext cx="288032" cy="288032"/>
            </a:xfrm>
            <a:prstGeom prst="actionButtonSound">
              <a:avLst/>
            </a:prstGeom>
            <a:grpFill/>
            <a:ln w="28575">
              <a:solidFill>
                <a:schemeClr val="bg1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h="101600"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9" name="Группа 38"/>
          <p:cNvGrpSpPr/>
          <p:nvPr/>
        </p:nvGrpSpPr>
        <p:grpSpPr>
          <a:xfrm>
            <a:off x="3016528" y="2548190"/>
            <a:ext cx="2657050" cy="1127719"/>
            <a:chOff x="3016528" y="2548190"/>
            <a:chExt cx="2657050" cy="1127719"/>
          </a:xfr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8900000" scaled="1"/>
            <a:tileRect/>
          </a:gradFill>
        </p:grpSpPr>
        <p:sp>
          <p:nvSpPr>
            <p:cNvPr id="65" name="Стрелка влево 64"/>
            <p:cNvSpPr/>
            <p:nvPr/>
          </p:nvSpPr>
          <p:spPr>
            <a:xfrm rot="19658886">
              <a:off x="3016528" y="2739805"/>
              <a:ext cx="2657050" cy="936104"/>
            </a:xfrm>
            <a:prstGeom prst="leftArrow">
              <a:avLst>
                <a:gd name="adj1" fmla="val 50000"/>
                <a:gd name="adj2" fmla="val 64212"/>
              </a:avLst>
            </a:prstGeom>
            <a:grpFill/>
            <a:ln>
              <a:noFill/>
            </a:ln>
            <a:effectLst>
              <a:outerShdw blurRad="50800" dist="50800" dir="2700000" algn="ctr" rotWithShape="0">
                <a:srgbClr val="000000">
                  <a:alpha val="43137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h="101600"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E-mail</a:t>
              </a:r>
              <a:r>
                <a:rPr lang="en-US" sz="2800" b="1" i="1" dirty="0" smtClean="0"/>
                <a:t> </a:t>
              </a:r>
              <a:endPara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38" name="Группа 37"/>
            <p:cNvGrpSpPr/>
            <p:nvPr/>
          </p:nvGrpSpPr>
          <p:grpSpPr>
            <a:xfrm rot="19825817">
              <a:off x="4960757" y="2548190"/>
              <a:ext cx="272490" cy="295810"/>
              <a:chOff x="2108019" y="427793"/>
              <a:chExt cx="272490" cy="295810"/>
            </a:xfrm>
            <a:grp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073" name="Прямоугольник 2072"/>
              <p:cNvSpPr/>
              <p:nvPr/>
            </p:nvSpPr>
            <p:spPr>
              <a:xfrm>
                <a:off x="2108019" y="507579"/>
                <a:ext cx="272490" cy="216024"/>
              </a:xfrm>
              <a:prstGeom prst="rect">
                <a:avLst/>
              </a:prstGeom>
              <a:grpFill/>
              <a:ln w="28575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w="114300" h="101600"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7" name="Прямоугольный треугольник 36"/>
              <p:cNvSpPr/>
              <p:nvPr/>
            </p:nvSpPr>
            <p:spPr>
              <a:xfrm rot="19486127">
                <a:off x="2147023" y="427793"/>
                <a:ext cx="207202" cy="146552"/>
              </a:xfrm>
              <a:prstGeom prst="rtTriangle">
                <a:avLst/>
              </a:prstGeom>
              <a:grpFill/>
              <a:ln w="28575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w="114300" h="101600"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5280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75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25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25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25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25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375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068" grpId="0" animBg="1"/>
      <p:bldP spid="6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Публичные консультации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433" y="1412775"/>
            <a:ext cx="4216405" cy="281515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25" name="Группа 24"/>
          <p:cNvGrpSpPr/>
          <p:nvPr/>
        </p:nvGrpSpPr>
        <p:grpSpPr>
          <a:xfrm>
            <a:off x="439616" y="1160582"/>
            <a:ext cx="3556320" cy="3373703"/>
            <a:chOff x="295600" y="1160582"/>
            <a:chExt cx="3556320" cy="3373703"/>
          </a:xfrm>
        </p:grpSpPr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585" b="8027"/>
            <a:stretch/>
          </p:blipFill>
          <p:spPr>
            <a:xfrm>
              <a:off x="295600" y="1268760"/>
              <a:ext cx="3556320" cy="3265525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grpSp>
          <p:nvGrpSpPr>
            <p:cNvPr id="14" name="Группа 13"/>
            <p:cNvGrpSpPr/>
            <p:nvPr/>
          </p:nvGrpSpPr>
          <p:grpSpPr>
            <a:xfrm>
              <a:off x="1475656" y="1160582"/>
              <a:ext cx="1296144" cy="1188298"/>
              <a:chOff x="2309290" y="1854566"/>
              <a:chExt cx="1967531" cy="1752220"/>
            </a:xfrm>
          </p:grpSpPr>
          <p:pic>
            <p:nvPicPr>
              <p:cNvPr id="9" name="Рисунок 8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8007"/>
              <a:stretch/>
            </p:blipFill>
            <p:spPr>
              <a:xfrm>
                <a:off x="2309291" y="1854566"/>
                <a:ext cx="1967530" cy="1738636"/>
              </a:xfrm>
              <a:prstGeom prst="rect">
                <a:avLst/>
              </a:prstGeom>
            </p:spPr>
          </p:pic>
          <p:pic>
            <p:nvPicPr>
              <p:cNvPr id="2048" name="Рисунок 2047"/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678" t="32535" r="69161" b="40020"/>
              <a:stretch/>
            </p:blipFill>
            <p:spPr>
              <a:xfrm>
                <a:off x="2309290" y="2814697"/>
                <a:ext cx="792088" cy="792089"/>
              </a:xfrm>
              <a:prstGeom prst="rect">
                <a:avLst/>
              </a:prstGeom>
            </p:spPr>
          </p:pic>
        </p:grpSp>
      </p:grpSp>
      <p:grpSp>
        <p:nvGrpSpPr>
          <p:cNvPr id="2052" name="Группа 2051"/>
          <p:cNvGrpSpPr/>
          <p:nvPr/>
        </p:nvGrpSpPr>
        <p:grpSpPr>
          <a:xfrm>
            <a:off x="285720" y="5174742"/>
            <a:ext cx="2286000" cy="990562"/>
            <a:chOff x="342231" y="5174742"/>
            <a:chExt cx="2286000" cy="990562"/>
          </a:xfrm>
        </p:grpSpPr>
        <p:sp>
          <p:nvSpPr>
            <p:cNvPr id="48" name="AutoShape 43"/>
            <p:cNvSpPr>
              <a:spLocks noChangeArrowheads="1"/>
            </p:cNvSpPr>
            <p:nvPr/>
          </p:nvSpPr>
          <p:spPr bwMode="ltGray">
            <a:xfrm>
              <a:off x="342231" y="5174742"/>
              <a:ext cx="2286000" cy="990562"/>
            </a:xfrm>
            <a:prstGeom prst="chevron">
              <a:avLst>
                <a:gd name="adj" fmla="val 37900"/>
              </a:avLst>
            </a:prstGeom>
            <a:gradFill flip="none" rotWithShape="1">
              <a:gsLst>
                <a:gs pos="0">
                  <a:srgbClr val="FD4141">
                    <a:shade val="30000"/>
                    <a:satMod val="115000"/>
                  </a:srgbClr>
                </a:gs>
                <a:gs pos="50000">
                  <a:srgbClr val="FD4141">
                    <a:shade val="67500"/>
                    <a:satMod val="115000"/>
                  </a:srgbClr>
                </a:gs>
                <a:gs pos="100000">
                  <a:srgbClr val="FD4141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114300" dist="12700" dir="8100000" algn="tr" rotWithShape="0">
                <a:srgbClr val="4A4154">
                  <a:alpha val="74000"/>
                </a:srgbClr>
              </a:outerShdw>
            </a:effectLst>
            <a:scene3d>
              <a:camera prst="legacyObliqueBottom"/>
              <a:lightRig rig="threePt" dir="b"/>
            </a:scene3d>
            <a:sp3d extrusionH="100000" prstMaterial="matte">
              <a:bevelT h="88900"/>
              <a:bevelB w="13500" h="13500"/>
              <a:extrusionClr>
                <a:srgbClr val="4A4154"/>
              </a:extrusionClr>
              <a:contourClr>
                <a:schemeClr val="bg1"/>
              </a:contour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11560" y="5262299"/>
              <a:ext cx="191700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ДИАЛОГ 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 БИЗНЕСОМ</a:t>
              </a:r>
              <a:endPara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53" name="Группа 2052"/>
          <p:cNvGrpSpPr/>
          <p:nvPr/>
        </p:nvGrpSpPr>
        <p:grpSpPr>
          <a:xfrm>
            <a:off x="6660232" y="5157192"/>
            <a:ext cx="2345479" cy="990562"/>
            <a:chOff x="6660232" y="5157192"/>
            <a:chExt cx="2345479" cy="990562"/>
          </a:xfrm>
        </p:grpSpPr>
        <p:sp>
          <p:nvSpPr>
            <p:cNvPr id="49" name="AutoShape 43"/>
            <p:cNvSpPr>
              <a:spLocks noChangeArrowheads="1"/>
            </p:cNvSpPr>
            <p:nvPr/>
          </p:nvSpPr>
          <p:spPr bwMode="ltGray">
            <a:xfrm flipH="1">
              <a:off x="6660232" y="5157192"/>
              <a:ext cx="2345479" cy="990562"/>
            </a:xfrm>
            <a:prstGeom prst="chevron">
              <a:avLst>
                <a:gd name="adj" fmla="val 30208"/>
              </a:avLst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114300" dist="12700" dir="8100000" algn="tr" rotWithShape="0">
                <a:srgbClr val="4A4154">
                  <a:alpha val="74000"/>
                </a:srgbClr>
              </a:outerShdw>
            </a:effectLst>
            <a:scene3d>
              <a:camera prst="legacyObliqueBottom"/>
              <a:lightRig rig="threePt" dir="b"/>
            </a:scene3d>
            <a:sp3d extrusionH="100000" prstMaterial="matte">
              <a:bevelT h="88900"/>
              <a:bevelB w="13500" h="13500"/>
              <a:extrusionClr>
                <a:srgbClr val="4A4154"/>
              </a:extrusionClr>
              <a:contourClr>
                <a:schemeClr val="bg1"/>
              </a:contour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 flipH="1">
              <a:off x="6804248" y="5211650"/>
              <a:ext cx="206659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ПРИНЦИП</a:t>
              </a:r>
            </a:p>
            <a:p>
              <a:pPr algn="ctr"/>
              <a:r>
                <a:rPr lang="en-US" sz="2400" b="1" u="sng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one in-one out</a:t>
              </a:r>
              <a:endParaRPr lang="ru-RU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298" y="4414584"/>
            <a:ext cx="4191462" cy="25148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77585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НЕУРЕГУЛИРОВАННЫЕ РАЗНОГЛАСИЯ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t="5184" r="4568" b="11586"/>
          <a:stretch/>
        </p:blipFill>
        <p:spPr>
          <a:xfrm>
            <a:off x="4942974" y="1628799"/>
            <a:ext cx="4062980" cy="31069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15" y="1844824"/>
            <a:ext cx="4027393" cy="30205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106089" y="1231206"/>
            <a:ext cx="48745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ЭКСПЕРТНО-КОНСУЛЬТАТИВНЫЙ СОВЕТ                     ПО РАЗВИТИЮ МАЛОГО И СРЕДНЕГО ПРЕДПРИНИМАТЕЛЬСТВА</a:t>
            </a:r>
            <a:endParaRPr lang="ru-RU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51875" y="1238628"/>
            <a:ext cx="4010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СОВЕТ ПО ВОПРОСАМ РАЗВИТИЯ ИНВЕСТИЦИОННОЙ ДЕЯТЕЛЬНОСТИ</a:t>
            </a:r>
            <a:endParaRPr lang="ru-RU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015" y="4605621"/>
            <a:ext cx="3231824" cy="2421381"/>
          </a:xfrm>
          <a:prstGeom prst="ellipse">
            <a:avLst/>
          </a:prstGeom>
          <a:ln>
            <a:noFill/>
          </a:ln>
          <a:effectLst>
            <a:softEdge rad="215900"/>
          </a:effectLst>
        </p:spPr>
      </p:pic>
      <p:sp>
        <p:nvSpPr>
          <p:cNvPr id="16" name="TextBox 15"/>
          <p:cNvSpPr txBox="1"/>
          <p:nvPr/>
        </p:nvSpPr>
        <p:spPr>
          <a:xfrm>
            <a:off x="1907704" y="4509120"/>
            <a:ext cx="60217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КОМИССИЯ ПО ПРОТИВОДЕЙСТВИЮ КОРРУПЦИИ</a:t>
            </a:r>
            <a:endParaRPr lang="ru-RU" sz="2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5038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ОЦЕНКА ФАКТИЧЕСКОГО ВОЗДЕЙСТВИЯ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3" name="Группа 12"/>
          <p:cNvGrpSpPr/>
          <p:nvPr/>
        </p:nvGrpSpPr>
        <p:grpSpPr>
          <a:xfrm>
            <a:off x="323528" y="1293244"/>
            <a:ext cx="3096343" cy="2567804"/>
            <a:chOff x="323529" y="1293244"/>
            <a:chExt cx="2920228" cy="2423788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529" y="1293244"/>
              <a:ext cx="2920228" cy="2423788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678" t="32535" r="69161" b="40020"/>
            <a:stretch/>
          </p:blipFill>
          <p:spPr>
            <a:xfrm>
              <a:off x="2555776" y="3008790"/>
              <a:ext cx="687980" cy="708242"/>
            </a:xfrm>
            <a:prstGeom prst="rect">
              <a:avLst/>
            </a:prstGeom>
          </p:spPr>
        </p:pic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214" y="2714080"/>
            <a:ext cx="3330663" cy="2731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257800"/>
            <a:ext cx="3763292" cy="135165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576423" y="2759769"/>
            <a:ext cx="2149059" cy="101566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4A4154"/>
                </a:solidFill>
              </a:rPr>
              <a:t>не менее </a:t>
            </a:r>
            <a:r>
              <a:rPr lang="ru-RU" sz="2000" b="1" dirty="0" smtClean="0">
                <a:solidFill>
                  <a:srgbClr val="FF0000"/>
                </a:solidFill>
              </a:rPr>
              <a:t>2-х лет </a:t>
            </a:r>
          </a:p>
          <a:p>
            <a:r>
              <a:rPr lang="ru-RU" sz="2000" b="1" dirty="0" smtClean="0">
                <a:solidFill>
                  <a:srgbClr val="4A4154"/>
                </a:solidFill>
              </a:rPr>
              <a:t>после вступления </a:t>
            </a:r>
          </a:p>
          <a:p>
            <a:r>
              <a:rPr lang="ru-RU" sz="2000" b="1" dirty="0" smtClean="0">
                <a:solidFill>
                  <a:srgbClr val="4A4154"/>
                </a:solidFill>
              </a:rPr>
              <a:t>в силу</a:t>
            </a:r>
            <a:endParaRPr lang="ru-RU" sz="2000" b="1" dirty="0">
              <a:solidFill>
                <a:srgbClr val="4A41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917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6816" y="1813843"/>
            <a:ext cx="6221448" cy="1764589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6816" y="4293518"/>
            <a:ext cx="6221448" cy="1223714"/>
          </a:xfrm>
        </p:spPr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ОРВ В ЦИФРАХ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3553992054"/>
              </p:ext>
            </p:extLst>
          </p:nvPr>
        </p:nvGraphicFramePr>
        <p:xfrm>
          <a:off x="-612576" y="1916831"/>
          <a:ext cx="4732742" cy="27948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22" name="Группа 21"/>
          <p:cNvGrpSpPr/>
          <p:nvPr/>
        </p:nvGrpSpPr>
        <p:grpSpPr>
          <a:xfrm>
            <a:off x="3491880" y="1844824"/>
            <a:ext cx="1763756" cy="584775"/>
            <a:chOff x="3491880" y="1844824"/>
            <a:chExt cx="1763756" cy="584775"/>
          </a:xfrm>
        </p:grpSpPr>
        <p:sp>
          <p:nvSpPr>
            <p:cNvPr id="15" name="Выноска 2 (без границы) 14"/>
            <p:cNvSpPr/>
            <p:nvPr/>
          </p:nvSpPr>
          <p:spPr>
            <a:xfrm>
              <a:off x="3491880" y="1916832"/>
              <a:ext cx="1763756" cy="453739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62871"/>
                <a:gd name="adj6" fmla="val -55926"/>
              </a:avLst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 cap="sq">
              <a:solidFill>
                <a:srgbClr val="4A4154"/>
              </a:solidFill>
              <a:bevel/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491880" y="1844824"/>
              <a:ext cx="1698432" cy="5847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237 ОРВ</a:t>
              </a:r>
              <a:endPara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3796963" y="2492897"/>
            <a:ext cx="2431221" cy="671098"/>
            <a:chOff x="3796963" y="2488740"/>
            <a:chExt cx="2431221" cy="584775"/>
          </a:xfrm>
        </p:grpSpPr>
        <p:sp>
          <p:nvSpPr>
            <p:cNvPr id="18" name="Выноска 2 (без границы) 17"/>
            <p:cNvSpPr/>
            <p:nvPr/>
          </p:nvSpPr>
          <p:spPr>
            <a:xfrm>
              <a:off x="3822284" y="2563506"/>
              <a:ext cx="2312315" cy="420761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61390"/>
                <a:gd name="adj6" fmla="val -39389"/>
              </a:avLst>
            </a:prstGeom>
            <a:gradFill flip="none" rotWithShape="1">
              <a:gsLst>
                <a:gs pos="0">
                  <a:srgbClr val="6699FF">
                    <a:shade val="30000"/>
                    <a:satMod val="115000"/>
                  </a:srgbClr>
                </a:gs>
                <a:gs pos="50000">
                  <a:srgbClr val="6699FF">
                    <a:shade val="67500"/>
                    <a:satMod val="115000"/>
                  </a:srgbClr>
                </a:gs>
                <a:gs pos="100000">
                  <a:srgbClr val="6699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>
              <a:solidFill>
                <a:srgbClr val="4A4154"/>
              </a:solidFill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796963" y="2488740"/>
              <a:ext cx="2431221" cy="5847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40 экспертиз</a:t>
              </a:r>
              <a:endPara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4082295" y="3204265"/>
            <a:ext cx="1763756" cy="584775"/>
            <a:chOff x="4082295" y="3204265"/>
            <a:chExt cx="1763756" cy="584775"/>
          </a:xfrm>
        </p:grpSpPr>
        <p:sp>
          <p:nvSpPr>
            <p:cNvPr id="20" name="Выноска 2 (без границы) 19"/>
            <p:cNvSpPr/>
            <p:nvPr/>
          </p:nvSpPr>
          <p:spPr>
            <a:xfrm>
              <a:off x="4082295" y="3276723"/>
              <a:ext cx="1763756" cy="429667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87616"/>
                <a:gd name="adj6" fmla="val -70913"/>
              </a:avLst>
            </a:prstGeom>
            <a:gradFill flip="none" rotWithShape="1">
              <a:gsLst>
                <a:gs pos="0">
                  <a:srgbClr val="CCCCFF">
                    <a:shade val="30000"/>
                    <a:satMod val="115000"/>
                  </a:srgbClr>
                </a:gs>
                <a:gs pos="50000">
                  <a:srgbClr val="CCCCFF">
                    <a:shade val="67500"/>
                    <a:satMod val="115000"/>
                  </a:srgbClr>
                </a:gs>
                <a:gs pos="100000">
                  <a:srgbClr val="CCCC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>
              <a:solidFill>
                <a:srgbClr val="4A4154"/>
              </a:solidFill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139952" y="3204265"/>
              <a:ext cx="1698432" cy="5847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25 ОФВ</a:t>
              </a:r>
              <a:endPara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051720" y="1141300"/>
            <a:ext cx="5076564" cy="646331"/>
          </a:xfrm>
          <a:prstGeom prst="rect">
            <a:avLst/>
          </a:prstGeom>
          <a:noFill/>
          <a:ln w="28575">
            <a:solidFill>
              <a:srgbClr val="FF5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 – 2018 годы</a:t>
            </a:r>
            <a:endParaRPr lang="ru-RU" sz="3600" b="1" dirty="0">
              <a:solidFill>
                <a:srgbClr val="00009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7" name="Диаграмма 26"/>
          <p:cNvGraphicFramePr/>
          <p:nvPr>
            <p:extLst>
              <p:ext uri="{D42A27DB-BD31-4B8C-83A1-F6EECF244321}">
                <p14:modId xmlns:p14="http://schemas.microsoft.com/office/powerpoint/2010/main" val="3636598777"/>
              </p:ext>
            </p:extLst>
          </p:nvPr>
        </p:nvGraphicFramePr>
        <p:xfrm>
          <a:off x="4064336" y="3861498"/>
          <a:ext cx="4833173" cy="2829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2049" name="Группа 2048"/>
          <p:cNvGrpSpPr/>
          <p:nvPr/>
        </p:nvGrpSpPr>
        <p:grpSpPr>
          <a:xfrm>
            <a:off x="1631128" y="5725950"/>
            <a:ext cx="2508824" cy="461665"/>
            <a:chOff x="1907706" y="6319466"/>
            <a:chExt cx="2047376" cy="425300"/>
          </a:xfrm>
        </p:grpSpPr>
        <p:sp>
          <p:nvSpPr>
            <p:cNvPr id="31" name="Прямоугольник 30"/>
            <p:cNvSpPr/>
            <p:nvPr/>
          </p:nvSpPr>
          <p:spPr>
            <a:xfrm>
              <a:off x="1907706" y="6377983"/>
              <a:ext cx="688956" cy="334824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5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5">
                    <a:lumMod val="40000"/>
                    <a:lumOff val="60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956941" y="6319466"/>
              <a:ext cx="1998141" cy="425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253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  положительные</a:t>
              </a:r>
              <a:endPara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52" name="Группа 2051"/>
          <p:cNvGrpSpPr/>
          <p:nvPr/>
        </p:nvGrpSpPr>
        <p:grpSpPr>
          <a:xfrm>
            <a:off x="1631128" y="6187615"/>
            <a:ext cx="2652840" cy="461665"/>
            <a:chOff x="1619672" y="5641391"/>
            <a:chExt cx="2652840" cy="461665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1619672" y="5694548"/>
              <a:ext cx="867638" cy="377269"/>
            </a:xfrm>
            <a:prstGeom prst="rect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0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629621" y="5641391"/>
              <a:ext cx="2642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49</a:t>
              </a:r>
              <a:r>
                <a:rPr lang="ru-RU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</a:t>
              </a:r>
              <a:r>
                <a:rPr lang="ru-RU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     </a:t>
              </a:r>
              <a:r>
                <a:rPr lang="ru-RU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отрицательные</a:t>
              </a:r>
              <a:endPara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619672" y="5115687"/>
            <a:ext cx="2432076" cy="523220"/>
          </a:xfrm>
          <a:prstGeom prst="rect">
            <a:avLst/>
          </a:prstGeom>
          <a:noFill/>
          <a:ln w="28575">
            <a:solidFill>
              <a:srgbClr val="FF505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302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заключения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860032" y="4325034"/>
            <a:ext cx="444352" cy="400110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prstClr val="black">
                <a:alpha val="71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  <a:endParaRPr lang="ru-RU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985682" y="4397042"/>
            <a:ext cx="314510" cy="400110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prstClr val="black">
                <a:alpha val="71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973912" y="4077072"/>
            <a:ext cx="444352" cy="400110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prstClr val="black">
                <a:alpha val="71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ru-RU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860973" y="5590374"/>
            <a:ext cx="495649" cy="461665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schemeClr val="bg1">
                <a:lumMod val="50000"/>
                <a:alpha val="40000"/>
              </a:scheme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65</a:t>
            </a:r>
            <a:endParaRPr lang="ru-RU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883051" y="5590375"/>
            <a:ext cx="495649" cy="461665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schemeClr val="bg1">
                <a:lumMod val="50000"/>
                <a:alpha val="40000"/>
              </a:scheme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69</a:t>
            </a:r>
            <a:endParaRPr lang="ru-RU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948264" y="5590375"/>
            <a:ext cx="495649" cy="461665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schemeClr val="bg1">
                <a:lumMod val="50000"/>
                <a:alpha val="40000"/>
              </a:scheme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76</a:t>
            </a:r>
            <a:endParaRPr lang="ru-RU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998570" y="5596058"/>
            <a:ext cx="495649" cy="461665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schemeClr val="bg1">
                <a:lumMod val="50000"/>
                <a:alpha val="40000"/>
              </a:scheme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43</a:t>
            </a:r>
            <a:endParaRPr lang="ru-RU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043704" y="4878698"/>
            <a:ext cx="314510" cy="400110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prstClr val="black">
                <a:alpha val="71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8723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25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25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13" grpId="0">
        <p:bldAsOne/>
      </p:bldGraphic>
      <p:bldP spid="17" grpId="0" animBg="1"/>
      <p:bldGraphic spid="27" grpId="0">
        <p:bldAsOne/>
      </p:bldGraphic>
      <p:bldP spid="37" grpId="0" animBg="1"/>
      <p:bldP spid="36" grpId="0"/>
      <p:bldP spid="38" grpId="0"/>
      <p:bldP spid="39" grpId="0"/>
      <p:bldP spid="40" grpId="0"/>
      <p:bldP spid="41" grpId="0"/>
      <p:bldP spid="42" grpId="0"/>
      <p:bldP spid="43" grpId="0"/>
      <p:bldP spid="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ВЗАИМОДЕЙСТВИЕ С БИЗНЕСОМ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084273" y="2013281"/>
            <a:ext cx="2063791" cy="2063791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50800" dist="635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h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495774" y="2787161"/>
            <a:ext cx="1244683" cy="1244683"/>
          </a:xfrm>
          <a:prstGeom prst="rect">
            <a:avLst/>
          </a:prstGeom>
          <a:gradFill flip="none" rotWithShape="1">
            <a:gsLst>
              <a:gs pos="0">
                <a:srgbClr val="CCCCFF">
                  <a:shade val="30000"/>
                  <a:satMod val="115000"/>
                </a:srgbClr>
              </a:gs>
              <a:gs pos="50000">
                <a:srgbClr val="CCCCFF">
                  <a:shade val="67500"/>
                  <a:satMod val="115000"/>
                </a:srgbClr>
              </a:gs>
              <a:gs pos="100000">
                <a:srgbClr val="CCCCFF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50800" dist="635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h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686069" y="3165546"/>
            <a:ext cx="885932" cy="885932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50800" dist="635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h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8" name="Группа 7"/>
          <p:cNvGrpSpPr/>
          <p:nvPr/>
        </p:nvGrpSpPr>
        <p:grpSpPr>
          <a:xfrm>
            <a:off x="5868144" y="1800712"/>
            <a:ext cx="2097596" cy="584775"/>
            <a:chOff x="3626532" y="1401346"/>
            <a:chExt cx="2097596" cy="584775"/>
          </a:xfrm>
        </p:grpSpPr>
        <p:sp>
          <p:nvSpPr>
            <p:cNvPr id="13" name="Выноска 2 (без границы) 12"/>
            <p:cNvSpPr/>
            <p:nvPr/>
          </p:nvSpPr>
          <p:spPr>
            <a:xfrm>
              <a:off x="3626532" y="1484648"/>
              <a:ext cx="2097596" cy="453739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34153"/>
                <a:gd name="adj6" fmla="val -49840"/>
              </a:avLst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 cap="sq">
              <a:solidFill>
                <a:srgbClr val="4A4154"/>
              </a:solidFill>
              <a:bevel/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635896" y="1401346"/>
              <a:ext cx="2028136" cy="5847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574 </a:t>
              </a:r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ОТЗЫВА</a:t>
              </a:r>
              <a:endPara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5872612" y="2564904"/>
            <a:ext cx="3379908" cy="467526"/>
            <a:chOff x="3547819" y="1470861"/>
            <a:chExt cx="2670346" cy="467526"/>
          </a:xfrm>
        </p:grpSpPr>
        <p:sp>
          <p:nvSpPr>
            <p:cNvPr id="16" name="Выноска 2 (без границы) 15"/>
            <p:cNvSpPr/>
            <p:nvPr/>
          </p:nvSpPr>
          <p:spPr>
            <a:xfrm>
              <a:off x="3554524" y="1484648"/>
              <a:ext cx="2097596" cy="453739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50909"/>
                <a:gd name="adj6" fmla="val -46337"/>
              </a:avLst>
            </a:prstGeom>
            <a:gradFill flip="none" rotWithShape="1">
              <a:gsLst>
                <a:gs pos="0">
                  <a:srgbClr val="CCCCFF">
                    <a:shade val="30000"/>
                    <a:satMod val="115000"/>
                  </a:srgbClr>
                </a:gs>
                <a:gs pos="50000">
                  <a:srgbClr val="CCCCFF">
                    <a:shade val="67500"/>
                    <a:satMod val="115000"/>
                  </a:srgbClr>
                </a:gs>
                <a:gs pos="100000">
                  <a:srgbClr val="CCCC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 cap="sq">
              <a:solidFill>
                <a:srgbClr val="4A4154"/>
              </a:solidFill>
              <a:bevel/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47819" y="1470861"/>
              <a:ext cx="2670346" cy="46166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64 ПРЕДЛОЖЕНИЯ</a:t>
              </a:r>
              <a:endPara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5868144" y="3253087"/>
            <a:ext cx="2184887" cy="463945"/>
            <a:chOff x="3554525" y="1474442"/>
            <a:chExt cx="2735488" cy="463945"/>
          </a:xfrm>
        </p:grpSpPr>
        <p:sp>
          <p:nvSpPr>
            <p:cNvPr id="19" name="Выноска 2 (без границы) 18"/>
            <p:cNvSpPr/>
            <p:nvPr/>
          </p:nvSpPr>
          <p:spPr>
            <a:xfrm>
              <a:off x="3554525" y="1484648"/>
              <a:ext cx="2097596" cy="453739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43738"/>
                <a:gd name="adj6" fmla="val -81675"/>
              </a:avLst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28575" cap="sq">
              <a:solidFill>
                <a:srgbClr val="4A4154"/>
              </a:solidFill>
              <a:bevel/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619668" y="1474442"/>
              <a:ext cx="2670345" cy="46166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41 УЧТЕНО</a:t>
              </a:r>
              <a:endPara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055" y="1716311"/>
            <a:ext cx="1876189" cy="1143537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119419" y="1126485"/>
            <a:ext cx="5076564" cy="646331"/>
          </a:xfrm>
          <a:prstGeom prst="rect">
            <a:avLst/>
          </a:prstGeom>
          <a:noFill/>
          <a:ln w="28575">
            <a:solidFill>
              <a:srgbClr val="FF5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 – 2018 годы</a:t>
            </a:r>
            <a:endParaRPr lang="ru-RU" sz="3600" b="1" dirty="0">
              <a:solidFill>
                <a:srgbClr val="00009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2278764040"/>
              </p:ext>
            </p:extLst>
          </p:nvPr>
        </p:nvGraphicFramePr>
        <p:xfrm>
          <a:off x="4283968" y="4365105"/>
          <a:ext cx="4599148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4788024" y="5677798"/>
            <a:ext cx="660376" cy="415498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prstClr val="black">
                <a:alpha val="71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</a:t>
            </a:r>
            <a:endParaRPr lang="ru-RU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868144" y="5677798"/>
            <a:ext cx="457176" cy="415498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prstClr val="black">
                <a:alpha val="71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</a:t>
            </a:r>
            <a:endParaRPr lang="ru-RU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812627" y="4381654"/>
            <a:ext cx="711701" cy="415498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prstClr val="black">
                <a:alpha val="71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278</a:t>
            </a:r>
            <a:endParaRPr lang="ru-RU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316416" y="4453662"/>
            <a:ext cx="593432" cy="415498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prstClr val="black">
                <a:alpha val="71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234</a:t>
            </a:r>
            <a:endParaRPr lang="ru-RU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790288" y="5283347"/>
            <a:ext cx="1814160" cy="830997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ОТЗЫВЫ</a:t>
            </a:r>
          </a:p>
          <a:p>
            <a:r>
              <a:rPr lang="ru-RU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БИЗНЕСА</a:t>
            </a:r>
            <a:endParaRPr lang="ru-RU" sz="20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6" name="Диаграмма 35"/>
          <p:cNvGraphicFramePr/>
          <p:nvPr>
            <p:extLst>
              <p:ext uri="{D42A27DB-BD31-4B8C-83A1-F6EECF244321}">
                <p14:modId xmlns:p14="http://schemas.microsoft.com/office/powerpoint/2010/main" val="368593053"/>
              </p:ext>
            </p:extLst>
          </p:nvPr>
        </p:nvGraphicFramePr>
        <p:xfrm>
          <a:off x="456238" y="4341447"/>
          <a:ext cx="3659930" cy="2327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2192361" y="5652537"/>
            <a:ext cx="1587551" cy="58477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5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6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ПРЕДЛОЖЕНИЯ</a:t>
            </a:r>
          </a:p>
          <a:p>
            <a:r>
              <a:rPr lang="ru-RU" sz="16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БИЗНЕСА</a:t>
            </a:r>
            <a:endParaRPr lang="ru-RU" sz="14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58578" y="4991690"/>
            <a:ext cx="444352" cy="400110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prstClr val="black">
                <a:alpha val="71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65202" y="5621178"/>
            <a:ext cx="314510" cy="400110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prstClr val="black">
                <a:alpha val="71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627784" y="4365104"/>
            <a:ext cx="444352" cy="400110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prstClr val="black">
                <a:alpha val="71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602880" y="4919682"/>
            <a:ext cx="444352" cy="400110"/>
          </a:xfrm>
          <a:prstGeom prst="rect">
            <a:avLst/>
          </a:prstGeom>
          <a:noFill/>
          <a:ln w="28575">
            <a:noFill/>
          </a:ln>
          <a:effectLst>
            <a:outerShdw blurRad="50800" dist="38100" dir="8100000" algn="tr" rotWithShape="0">
              <a:prstClr val="black">
                <a:alpha val="71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1133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9" presetClass="exit" presetSubtype="0" ac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4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7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1" grpId="0" animBg="1"/>
      <p:bldP spid="12" grpId="0" animBg="1"/>
      <p:bldP spid="25" grpId="0" animBg="1"/>
      <p:bldGraphic spid="26" grpId="0">
        <p:bldAsOne/>
      </p:bldGraphic>
      <p:bldP spid="28" grpId="0"/>
      <p:bldP spid="29" grpId="0"/>
      <p:bldP spid="30" grpId="0"/>
      <p:bldP spid="31" grpId="0"/>
      <p:bldP spid="32" grpId="0"/>
      <p:bldGraphic spid="36" grpId="0">
        <p:bldAsOne/>
      </p:bldGraphic>
      <p:bldP spid="37" grpId="0"/>
      <p:bldP spid="38" grpId="0"/>
      <p:bldP spid="39" grpId="0"/>
      <p:bldP spid="40" grpId="0"/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ПРЕДЛОЖЕНИЯ ПО ПОВЫШЕНИЮ 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КАЧЕСТВА ПРОВЕДЕНИЯ ОРВ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2" name="Группа 11"/>
          <p:cNvGrpSpPr/>
          <p:nvPr/>
        </p:nvGrpSpPr>
        <p:grpSpPr>
          <a:xfrm>
            <a:off x="251520" y="1292539"/>
            <a:ext cx="3811346" cy="1687598"/>
            <a:chOff x="184591" y="1261000"/>
            <a:chExt cx="4243393" cy="1928323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9" r="10501"/>
            <a:stretch/>
          </p:blipFill>
          <p:spPr>
            <a:xfrm>
              <a:off x="1979712" y="1261000"/>
              <a:ext cx="2448272" cy="1928323"/>
            </a:xfrm>
            <a:prstGeom prst="rect">
              <a:avLst/>
            </a:prstGeom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591" y="1261000"/>
              <a:ext cx="1916817" cy="1916817"/>
            </a:xfrm>
            <a:prstGeom prst="rect">
              <a:avLst/>
            </a:prstGeom>
          </p:spPr>
        </p:pic>
      </p:grp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09" t="12231" r="23448" b="17195"/>
          <a:stretch/>
        </p:blipFill>
        <p:spPr>
          <a:xfrm>
            <a:off x="3470520" y="2135978"/>
            <a:ext cx="968194" cy="1149006"/>
          </a:xfrm>
          <a:prstGeom prst="rect">
            <a:avLst/>
          </a:prstGeom>
        </p:spPr>
      </p:pic>
      <p:grpSp>
        <p:nvGrpSpPr>
          <p:cNvPr id="24" name="Группа 23"/>
          <p:cNvGrpSpPr/>
          <p:nvPr/>
        </p:nvGrpSpPr>
        <p:grpSpPr>
          <a:xfrm>
            <a:off x="4572000" y="2985851"/>
            <a:ext cx="4320480" cy="3755517"/>
            <a:chOff x="4572000" y="2980137"/>
            <a:chExt cx="4320480" cy="3755517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4572000" y="2980137"/>
              <a:ext cx="4320480" cy="375551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4A415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3" name="Группа 22"/>
            <p:cNvGrpSpPr/>
            <p:nvPr/>
          </p:nvGrpSpPr>
          <p:grpSpPr>
            <a:xfrm>
              <a:off x="4647534" y="3018520"/>
              <a:ext cx="4019864" cy="914400"/>
              <a:chOff x="4647534" y="3018520"/>
              <a:chExt cx="4019864" cy="914400"/>
            </a:xfrm>
          </p:grpSpPr>
          <p:pic>
            <p:nvPicPr>
              <p:cNvPr id="16" name="Рисунок 15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647534" y="3018520"/>
                <a:ext cx="742950" cy="914400"/>
              </a:xfrm>
              <a:prstGeom prst="rect">
                <a:avLst/>
              </a:prstGeom>
            </p:spPr>
          </p:pic>
          <p:sp>
            <p:nvSpPr>
              <p:cNvPr id="17" name="Прямоугольник 16"/>
              <p:cNvSpPr/>
              <p:nvPr/>
            </p:nvSpPr>
            <p:spPr>
              <a:xfrm>
                <a:off x="5341282" y="3018520"/>
                <a:ext cx="3326116" cy="914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5304874" y="3152554"/>
                <a:ext cx="3362524" cy="64633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ru-RU" b="1" dirty="0" smtClean="0">
                    <a:solidFill>
                      <a:srgbClr val="000092"/>
                    </a:solidFill>
                  </a:rPr>
                  <a:t>Нижневартовская </a:t>
                </a:r>
              </a:p>
              <a:p>
                <a:r>
                  <a:rPr lang="ru-RU" b="1" dirty="0" smtClean="0">
                    <a:solidFill>
                      <a:srgbClr val="000092"/>
                    </a:solidFill>
                  </a:rPr>
                  <a:t>Торгово-промышленная палата</a:t>
                </a:r>
                <a:endParaRPr lang="ru-RU" b="1" dirty="0">
                  <a:solidFill>
                    <a:srgbClr val="000092"/>
                  </a:solidFill>
                </a:endParaRPr>
              </a:p>
            </p:txBody>
          </p:sp>
        </p:grpSp>
      </p:grpSp>
      <p:pic>
        <p:nvPicPr>
          <p:cNvPr id="18" name="Рисунок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288" y="5349875"/>
            <a:ext cx="1987447" cy="1319485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5019009" y="4005064"/>
            <a:ext cx="3456384" cy="504056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0"/>
          <a:effectLst>
            <a:outerShdw blurRad="50800" dist="50800" dir="240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ПРОФИЛЬНЫЕ КОМИТЕТЫ</a:t>
            </a:r>
            <a:endParaRPr lang="ru-RU" b="1" dirty="0"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19009" y="4941168"/>
            <a:ext cx="3456384" cy="504056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 w="0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ПРЕДПРИНИМАТЕЛИ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6398857" y="4509120"/>
            <a:ext cx="696688" cy="432048"/>
          </a:xfrm>
          <a:prstGeom prst="downArrow">
            <a:avLst>
              <a:gd name="adj1" fmla="val 50000"/>
              <a:gd name="adj2" fmla="val 51841"/>
            </a:avLst>
          </a:prstGeom>
          <a:solidFill>
            <a:schemeClr val="bg1"/>
          </a:solidFill>
          <a:ln w="38100"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6" name="Группа 25"/>
          <p:cNvGrpSpPr/>
          <p:nvPr/>
        </p:nvGrpSpPr>
        <p:grpSpPr>
          <a:xfrm>
            <a:off x="668607" y="3736047"/>
            <a:ext cx="3298594" cy="2351249"/>
            <a:chOff x="683568" y="3913431"/>
            <a:chExt cx="3298594" cy="2351249"/>
          </a:xfrm>
        </p:grpSpPr>
        <p:sp>
          <p:nvSpPr>
            <p:cNvPr id="27" name="Прямоугольник 26"/>
            <p:cNvSpPr/>
            <p:nvPr/>
          </p:nvSpPr>
          <p:spPr>
            <a:xfrm>
              <a:off x="683568" y="3913431"/>
              <a:ext cx="3024336" cy="862342"/>
            </a:xfrm>
            <a:prstGeom prst="rect">
              <a:avLst/>
            </a:prstGeom>
            <a:solidFill>
              <a:schemeClr val="bg1"/>
            </a:solidFill>
            <a:ln w="0"/>
            <a:effectLst>
              <a:outerShdw blurRad="50800" dist="50800" dir="2400000" algn="ctr" rotWithShape="0">
                <a:srgbClr val="000000">
                  <a:alpha val="43137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u="sng" dirty="0" smtClean="0">
                  <a:solidFill>
                    <a:srgbClr val="FF5050"/>
                  </a:solidFill>
                </a:rPr>
                <a:t>ПОЯСНИТЕЛЬНАЯ ЗАПИСКА</a:t>
              </a:r>
              <a:endParaRPr lang="ru-RU" b="1" dirty="0" smtClean="0">
                <a:solidFill>
                  <a:srgbClr val="FF505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endParaRPr>
            </a:p>
            <a:p>
              <a:pPr algn="ctr"/>
              <a:r>
                <a:rPr lang="ru-RU" b="1" dirty="0" smtClean="0">
                  <a:solidFill>
                    <a:srgbClr val="000092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СУТЬ ПРЕДЛАГАЕМОГО РЕГУЛИРОВАНИЯ</a:t>
              </a: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690520" y="4909172"/>
              <a:ext cx="3024336" cy="862342"/>
            </a:xfrm>
            <a:prstGeom prst="rect">
              <a:avLst/>
            </a:prstGeom>
            <a:solidFill>
              <a:schemeClr val="bg1"/>
            </a:solidFill>
            <a:ln w="0"/>
            <a:effectLst>
              <a:outerShdw blurRad="50800" dist="50800" dir="2400000" algn="ctr" rotWithShape="0">
                <a:srgbClr val="000000">
                  <a:alpha val="43137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u="sng" dirty="0" smtClean="0">
                  <a:solidFill>
                    <a:srgbClr val="FF5050"/>
                  </a:solidFill>
                </a:rPr>
                <a:t>СРАВНИТЕЛЬНАЯ ТАБЛИЦА</a:t>
              </a:r>
            </a:p>
            <a:p>
              <a:pPr algn="ctr"/>
              <a:r>
                <a:rPr lang="ru-RU" b="1" dirty="0" smtClean="0">
                  <a:solidFill>
                    <a:srgbClr val="000092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ДЕЙСТВУЮЩИХ И НОВЫХ ПОЛОЖЕНИЙ</a:t>
              </a:r>
            </a:p>
          </p:txBody>
        </p:sp>
        <p:pic>
          <p:nvPicPr>
            <p:cNvPr id="25" name="Рисунок 24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988"/>
            <a:stretch/>
          </p:blipFill>
          <p:spPr>
            <a:xfrm>
              <a:off x="3078525" y="5545146"/>
              <a:ext cx="903637" cy="719534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3324201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2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0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2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 animBg="1"/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21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ПРЕДЛОЖЕНИЯ ПО ПОВЫШЕНИЮ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 КАЧЕСТВА ПРОВЕДЕНИЯ ОРВ (ЭКСПЕРТИЗЫ, ОФВ)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8" name="Прямоугольник 27"/>
          <p:cNvSpPr/>
          <p:nvPr/>
        </p:nvSpPr>
        <p:spPr>
          <a:xfrm>
            <a:off x="2373474" y="1320745"/>
            <a:ext cx="4397052" cy="599455"/>
          </a:xfrm>
          <a:prstGeom prst="rect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0"/>
          <a:effectLst>
            <a:outerShdw blurRad="50800" dist="50800" dir="240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ЦИФРОВИЗАЦИЯ ОРВ</a:t>
            </a:r>
            <a:endParaRPr lang="ru-RU" sz="3200" b="1" dirty="0"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967037" y="2928708"/>
            <a:ext cx="3329058" cy="497883"/>
            <a:chOff x="967037" y="2928708"/>
            <a:chExt cx="3329058" cy="497883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7037" y="2928708"/>
              <a:ext cx="434355" cy="434355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401392" y="2964926"/>
              <a:ext cx="289470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удобный интерфейс</a:t>
              </a:r>
              <a:endParaRPr lang="ru-RU" sz="2400" b="1" dirty="0"/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967037" y="3455356"/>
            <a:ext cx="2916701" cy="497883"/>
            <a:chOff x="967037" y="2928708"/>
            <a:chExt cx="2916701" cy="497883"/>
          </a:xfrm>
        </p:grpSpPr>
        <p:pic>
          <p:nvPicPr>
            <p:cNvPr id="35" name="Рисунок 34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7037" y="2928708"/>
              <a:ext cx="434355" cy="434355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1401392" y="2964926"/>
              <a:ext cx="248234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/>
                <a:t>к</a:t>
              </a:r>
              <a:r>
                <a:rPr lang="ru-RU" sz="2400" b="1" dirty="0" smtClean="0"/>
                <a:t>раткие вопросы</a:t>
              </a:r>
              <a:endParaRPr lang="ru-RU" sz="2400" b="1" dirty="0"/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967037" y="4000784"/>
            <a:ext cx="2440673" cy="497883"/>
            <a:chOff x="967037" y="2928708"/>
            <a:chExt cx="2440673" cy="497883"/>
          </a:xfrm>
        </p:grpSpPr>
        <p:pic>
          <p:nvPicPr>
            <p:cNvPr id="38" name="Рисунок 37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7037" y="2928708"/>
              <a:ext cx="434355" cy="434355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1401392" y="2964926"/>
              <a:ext cx="20063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уведомления</a:t>
              </a:r>
              <a:endParaRPr lang="ru-RU" sz="2400" b="1" dirty="0"/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977349" y="4529489"/>
            <a:ext cx="3406644" cy="497883"/>
            <a:chOff x="967037" y="2928708"/>
            <a:chExt cx="3406644" cy="497883"/>
          </a:xfrm>
        </p:grpSpPr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7037" y="2928708"/>
              <a:ext cx="434355" cy="434355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1401392" y="2964926"/>
              <a:ext cx="29722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новости в сфере ОРВ</a:t>
              </a:r>
              <a:endParaRPr lang="ru-RU" sz="2400" b="1" dirty="0"/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967037" y="5080904"/>
            <a:ext cx="3222169" cy="497883"/>
            <a:chOff x="967037" y="2928708"/>
            <a:chExt cx="3222169" cy="497883"/>
          </a:xfrm>
        </p:grpSpPr>
        <p:pic>
          <p:nvPicPr>
            <p:cNvPr id="45" name="Рисунок 44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7037" y="2928708"/>
              <a:ext cx="434355" cy="434355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1401392" y="2964926"/>
              <a:ext cx="27878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/>
                <a:t>ф</a:t>
              </a:r>
              <a:r>
                <a:rPr lang="ru-RU" sz="2400" b="1" dirty="0" smtClean="0"/>
                <a:t>орум для бизнеса</a:t>
              </a:r>
              <a:endParaRPr lang="ru-RU" sz="2400" b="1" dirty="0"/>
            </a:p>
          </p:txBody>
        </p:sp>
      </p:grpSp>
      <p:pic>
        <p:nvPicPr>
          <p:cNvPr id="2048" name="Рисунок 20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321" y="2060848"/>
            <a:ext cx="4374345" cy="4577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4" name="Группа 3"/>
          <p:cNvGrpSpPr/>
          <p:nvPr/>
        </p:nvGrpSpPr>
        <p:grpSpPr>
          <a:xfrm>
            <a:off x="609253" y="2147066"/>
            <a:ext cx="3820988" cy="599455"/>
            <a:chOff x="609253" y="2147066"/>
            <a:chExt cx="3820988" cy="599455"/>
          </a:xfrm>
        </p:grpSpPr>
        <p:sp>
          <p:nvSpPr>
            <p:cNvPr id="31" name="Прямоугольник 30"/>
            <p:cNvSpPr/>
            <p:nvPr/>
          </p:nvSpPr>
          <p:spPr>
            <a:xfrm>
              <a:off x="609253" y="2147066"/>
              <a:ext cx="3820988" cy="599455"/>
            </a:xfrm>
            <a:prstGeom prst="rect">
              <a:avLst/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0"/>
            <a:effectLst>
              <a:outerShdw blurRad="50800" dist="50800" dir="2400000" algn="ctr" rotWithShape="0">
                <a:srgbClr val="000000">
                  <a:alpha val="43137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sz="3200" b="1" dirty="0" smtClean="0"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ОРВ в смартфоне</a:t>
              </a:r>
              <a:endParaRPr lang="ru-RU" sz="3200" b="1" dirty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24" t="29401" r="37002" b="24400"/>
            <a:stretch/>
          </p:blipFill>
          <p:spPr>
            <a:xfrm>
              <a:off x="702167" y="2203398"/>
              <a:ext cx="476643" cy="4626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41359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25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75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7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25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7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8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ПРЕДЛОЖЕНИЯ ПО ПОВЫШЕНИЮ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 КАЧЕСТВА ПРОВЕДЕНИЯ ОРВ (ЭКСПЕРТИЗЫ, ОФВ)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8" name="Прямоугольник 27"/>
          <p:cNvSpPr/>
          <p:nvPr/>
        </p:nvSpPr>
        <p:spPr>
          <a:xfrm>
            <a:off x="1367644" y="1340768"/>
            <a:ext cx="6408711" cy="599455"/>
          </a:xfrm>
          <a:prstGeom prst="rect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0"/>
          <a:effectLst>
            <a:outerShdw blurRad="50800" dist="50800" dir="240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БЕРЕЖЛИВОЕ ПРОИЗВОДСТВО</a:t>
            </a:r>
            <a:endParaRPr lang="ru-RU" sz="3200" b="1" dirty="0"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564904"/>
            <a:ext cx="8208912" cy="33505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30" name="Прямая соединительная линия 29"/>
          <p:cNvCxnSpPr/>
          <p:nvPr/>
        </p:nvCxnSpPr>
        <p:spPr>
          <a:xfrm flipH="1">
            <a:off x="2137597" y="2284880"/>
            <a:ext cx="5548495" cy="3880424"/>
          </a:xfrm>
          <a:prstGeom prst="line">
            <a:avLst/>
          </a:prstGeom>
          <a:ln w="152400">
            <a:solidFill>
              <a:srgbClr val="FF5050"/>
            </a:solidFill>
            <a:tailEnd type="none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H="1" flipV="1">
            <a:off x="2137597" y="2270034"/>
            <a:ext cx="5458739" cy="3895270"/>
          </a:xfrm>
          <a:prstGeom prst="line">
            <a:avLst/>
          </a:prstGeom>
          <a:ln w="152400">
            <a:solidFill>
              <a:srgbClr val="FF5050"/>
            </a:solidFill>
            <a:tailEnd type="none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Рисунок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14" y="1772816"/>
            <a:ext cx="7489769" cy="4490936"/>
          </a:xfrm>
          <a:prstGeom prst="rect">
            <a:avLst/>
          </a:prstGeom>
          <a:ln>
            <a:noFill/>
          </a:ln>
          <a:effectLst>
            <a:softEdge rad="292100"/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68" y="3216720"/>
            <a:ext cx="2341400" cy="200189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138690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75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ПРЕДЛОЖЕНИЯ ПО ПОВЫШЕНИЮ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 КАЧЕСТВА ПРОВЕДЕНИЯ ОРВ (ЭКСПЕРТИЗЫ, ОФВ)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2" name="Группа 11"/>
          <p:cNvGrpSpPr/>
          <p:nvPr/>
        </p:nvGrpSpPr>
        <p:grpSpPr>
          <a:xfrm>
            <a:off x="323528" y="1412776"/>
            <a:ext cx="8252296" cy="1041100"/>
            <a:chOff x="323528" y="1196752"/>
            <a:chExt cx="8252296" cy="1041100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1648" y="1263230"/>
              <a:ext cx="1584176" cy="974622"/>
            </a:xfrm>
            <a:prstGeom prst="rect">
              <a:avLst/>
            </a:prstGeom>
            <a:ln w="28575">
              <a:solidFill>
                <a:srgbClr val="0070C0"/>
              </a:solidFill>
            </a:ln>
            <a:effectLst>
              <a:softEdge rad="112500"/>
            </a:effectLst>
          </p:spPr>
        </p:pic>
        <p:sp>
          <p:nvSpPr>
            <p:cNvPr id="13" name="Прямоугольник 12"/>
            <p:cNvSpPr/>
            <p:nvPr/>
          </p:nvSpPr>
          <p:spPr>
            <a:xfrm>
              <a:off x="323528" y="1196752"/>
              <a:ext cx="6814283" cy="1008112"/>
            </a:xfrm>
            <a:prstGeom prst="rightArrow">
              <a:avLst>
                <a:gd name="adj1" fmla="val 60159"/>
                <a:gd name="adj2" fmla="val 57111"/>
              </a:avLst>
            </a:prstGeom>
            <a:solidFill>
              <a:schemeClr val="bg1"/>
            </a:solidFill>
            <a:ln w="28575">
              <a:solidFill>
                <a:srgbClr val="0070C0"/>
              </a:solidFill>
            </a:ln>
            <a:effectLst>
              <a:outerShdw blurRad="50800" dist="50800" dir="2400000" algn="ctr" rotWithShape="0">
                <a:srgbClr val="000000">
                  <a:alpha val="43137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2400" b="1" u="sng" dirty="0">
                  <a:solidFill>
                    <a:srgbClr val="00206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К</a:t>
              </a:r>
              <a:r>
                <a:rPr lang="ru-RU" sz="2400" b="1" u="sng" dirty="0" smtClean="0">
                  <a:solidFill>
                    <a:srgbClr val="00206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онкретные </a:t>
              </a:r>
              <a:r>
                <a:rPr lang="ru-RU" sz="2400" b="1" u="sng" dirty="0">
                  <a:solidFill>
                    <a:srgbClr val="00206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даты вступления в </a:t>
              </a:r>
              <a:r>
                <a:rPr lang="ru-RU" sz="2400" b="1" u="sng" dirty="0" smtClean="0">
                  <a:solidFill>
                    <a:srgbClr val="00206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силу НПА</a:t>
              </a: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(НПА с высокой степенью регулирования)</a:t>
              </a:r>
              <a:endParaRPr lang="ru-RU" sz="16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350928" y="2504207"/>
            <a:ext cx="8522468" cy="1335409"/>
            <a:chOff x="700629" y="1013038"/>
            <a:chExt cx="8481015" cy="1478216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22600" y="1013038"/>
              <a:ext cx="1759044" cy="1478216"/>
            </a:xfrm>
            <a:prstGeom prst="rect">
              <a:avLst/>
            </a:prstGeom>
            <a:ln w="28575">
              <a:solidFill>
                <a:srgbClr val="0070C0"/>
              </a:solidFill>
            </a:ln>
            <a:effectLst>
              <a:softEdge rad="112500"/>
            </a:effectLst>
          </p:spPr>
        </p:pic>
        <p:sp>
          <p:nvSpPr>
            <p:cNvPr id="21" name="Стрелка вправо 20"/>
            <p:cNvSpPr/>
            <p:nvPr/>
          </p:nvSpPr>
          <p:spPr>
            <a:xfrm>
              <a:off x="700629" y="1077830"/>
              <a:ext cx="6829589" cy="1348634"/>
            </a:xfrm>
            <a:prstGeom prst="rightArrow">
              <a:avLst>
                <a:gd name="adj1" fmla="val 59893"/>
                <a:gd name="adj2" fmla="val 51520"/>
              </a:avLst>
            </a:prstGeom>
            <a:solidFill>
              <a:schemeClr val="bg1"/>
            </a:solidFill>
            <a:ln w="28575">
              <a:solidFill>
                <a:srgbClr val="0070C0"/>
              </a:solidFill>
            </a:ln>
            <a:effectLst>
              <a:outerShdw blurRad="50800" dist="50800" dir="2400000" algn="ctr" rotWithShape="0">
                <a:srgbClr val="000000">
                  <a:alpha val="43137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2400" b="1" u="sng" dirty="0" smtClean="0">
                  <a:solidFill>
                    <a:srgbClr val="00206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Повышение правового статуса заключения </a:t>
              </a:r>
            </a:p>
            <a:p>
              <a:r>
                <a:rPr lang="ru-RU" sz="2400" b="1" u="sng" dirty="0" smtClean="0">
                  <a:solidFill>
                    <a:srgbClr val="00206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по ОРВ, экспертизе, ОФВ</a:t>
              </a:r>
              <a:endParaRPr lang="ru-RU" sz="2400" b="1" u="sng" dirty="0">
                <a:solidFill>
                  <a:srgbClr val="00206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323528" y="3839616"/>
            <a:ext cx="8526149" cy="1277335"/>
            <a:chOff x="399615" y="3623592"/>
            <a:chExt cx="8526149" cy="1277335"/>
          </a:xfrm>
        </p:grpSpPr>
        <p:sp>
          <p:nvSpPr>
            <p:cNvPr id="26" name="Прямоугольник 12"/>
            <p:cNvSpPr/>
            <p:nvPr/>
          </p:nvSpPr>
          <p:spPr>
            <a:xfrm>
              <a:off x="399615" y="3702158"/>
              <a:ext cx="6814283" cy="1094993"/>
            </a:xfrm>
            <a:prstGeom prst="rightArrow">
              <a:avLst>
                <a:gd name="adj1" fmla="val 60159"/>
                <a:gd name="adj2" fmla="val 57111"/>
              </a:avLst>
            </a:prstGeom>
            <a:solidFill>
              <a:schemeClr val="bg1"/>
            </a:solidFill>
            <a:ln w="28575">
              <a:solidFill>
                <a:srgbClr val="0070C0"/>
              </a:solidFill>
            </a:ln>
            <a:effectLst>
              <a:outerShdw blurRad="50800" dist="50800" dir="2400000" algn="ctr" rotWithShape="0">
                <a:srgbClr val="000000">
                  <a:alpha val="43137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2400" b="1" u="sng" dirty="0" smtClean="0">
                  <a:solidFill>
                    <a:srgbClr val="00206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Сокращенная форма отчета об ОРВ</a:t>
              </a: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(НПА с низкой степенью регулирования)</a:t>
              </a:r>
              <a:endParaRPr lang="ru-RU" sz="1600" b="1" dirty="0">
                <a:solidFill>
                  <a:srgbClr val="002060"/>
                </a:solidFill>
              </a:endParaRPr>
            </a:p>
          </p:txBody>
        </p:sp>
        <p:pic>
          <p:nvPicPr>
            <p:cNvPr id="27" name="Рисунок 26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988"/>
            <a:stretch/>
          </p:blipFill>
          <p:spPr>
            <a:xfrm>
              <a:off x="7213897" y="3623592"/>
              <a:ext cx="1711867" cy="1277335"/>
            </a:xfrm>
            <a:prstGeom prst="rect">
              <a:avLst/>
            </a:prstGeom>
            <a:ln w="28575">
              <a:solidFill>
                <a:srgbClr val="0070C0"/>
              </a:solidFill>
            </a:ln>
            <a:effectLst>
              <a:softEdge rad="112500"/>
            </a:effectLst>
          </p:spPr>
        </p:pic>
      </p:grpSp>
      <p:grpSp>
        <p:nvGrpSpPr>
          <p:cNvPr id="29" name="Группа 28"/>
          <p:cNvGrpSpPr/>
          <p:nvPr/>
        </p:nvGrpSpPr>
        <p:grpSpPr>
          <a:xfrm>
            <a:off x="351850" y="5072277"/>
            <a:ext cx="8468622" cy="1288122"/>
            <a:chOff x="422013" y="4856253"/>
            <a:chExt cx="8468622" cy="1288122"/>
          </a:xfrm>
        </p:grpSpPr>
        <p:sp>
          <p:nvSpPr>
            <p:cNvPr id="31" name="Прямоугольник 12"/>
            <p:cNvSpPr/>
            <p:nvPr/>
          </p:nvSpPr>
          <p:spPr>
            <a:xfrm>
              <a:off x="422013" y="4894527"/>
              <a:ext cx="6814283" cy="1198769"/>
            </a:xfrm>
            <a:prstGeom prst="rightArrow">
              <a:avLst>
                <a:gd name="adj1" fmla="val 60159"/>
                <a:gd name="adj2" fmla="val 57111"/>
              </a:avLst>
            </a:prstGeom>
            <a:solidFill>
              <a:schemeClr val="bg1"/>
            </a:solidFill>
            <a:ln w="28575">
              <a:solidFill>
                <a:srgbClr val="0070C0"/>
              </a:solidFill>
            </a:ln>
            <a:effectLst>
              <a:outerShdw blurRad="50800" dist="50800" dir="2400000" algn="ctr" rotWithShape="0">
                <a:srgbClr val="000000">
                  <a:alpha val="43137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b="1" dirty="0" smtClean="0">
                  <a:solidFill>
                    <a:srgbClr val="002060"/>
                  </a:solidFill>
                </a:rPr>
                <a:t> </a:t>
              </a:r>
              <a:r>
                <a:rPr lang="ru-RU" sz="2400" b="1" u="sng" dirty="0" smtClean="0">
                  <a:solidFill>
                    <a:srgbClr val="00206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Согласование проектов планов экспертизы и ОФВ с бизнесом</a:t>
              </a:r>
              <a:endParaRPr lang="ru-RU" sz="1600" b="1" dirty="0">
                <a:solidFill>
                  <a:srgbClr val="002060"/>
                </a:solidFill>
              </a:endParaRPr>
            </a:p>
          </p:txBody>
        </p:sp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3139" y="4856253"/>
              <a:ext cx="1717496" cy="1288122"/>
            </a:xfrm>
            <a:prstGeom prst="rect">
              <a:avLst/>
            </a:prstGeom>
            <a:ln w="28575">
              <a:solidFill>
                <a:srgbClr val="0070C0"/>
              </a:solidFill>
            </a:ln>
            <a:effectLst>
              <a:softEdge rad="112500"/>
            </a:effectLst>
          </p:spPr>
        </p:pic>
      </p:grpSp>
    </p:spTree>
    <p:extLst>
      <p:ext uri="{BB962C8B-B14F-4D97-AF65-F5344CB8AC3E}">
        <p14:creationId xmlns:p14="http://schemas.microsoft.com/office/powerpoint/2010/main" val="3941530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ПРЕДЛОЖЕНИЯ ПО ПОВЫШЕНИЮ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 КАЧЕСТВА ПРОВЕДЕНИЯ ОРВ (ЭКСПЕРТИЗЫ, ОФВ)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AutoShape 8"/>
          <p:cNvSpPr>
            <a:spLocks noChangeArrowheads="1"/>
          </p:cNvSpPr>
          <p:nvPr/>
        </p:nvSpPr>
        <p:spPr bwMode="gray">
          <a:xfrm>
            <a:off x="755576" y="2494285"/>
            <a:ext cx="2057400" cy="5746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000092">
                  <a:shade val="30000"/>
                  <a:satMod val="115000"/>
                </a:srgbClr>
              </a:gs>
              <a:gs pos="50000">
                <a:srgbClr val="000092">
                  <a:shade val="67500"/>
                  <a:satMod val="115000"/>
                </a:srgbClr>
              </a:gs>
              <a:gs pos="100000">
                <a:srgbClr val="000092">
                  <a:shade val="100000"/>
                  <a:satMod val="115000"/>
                </a:srgbClr>
              </a:gs>
            </a:gsLst>
            <a:lin ang="0" scaled="1"/>
            <a:tileRect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 </a:t>
            </a:r>
            <a:r>
              <a:rPr lang="ru-RU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ЭТАП</a:t>
            </a:r>
            <a:endParaRPr lang="en-US" altLang="ru-RU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>
            <a:off x="3347864" y="2494285"/>
            <a:ext cx="2057400" cy="5746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107763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II </a:t>
            </a:r>
            <a:r>
              <a:rPr lang="ru-RU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ЭТАП</a:t>
            </a:r>
            <a:endParaRPr lang="en-US" altLang="ru-RU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5" name="AutoShape 10"/>
          <p:cNvSpPr>
            <a:spLocks noChangeArrowheads="1"/>
          </p:cNvSpPr>
          <p:nvPr/>
        </p:nvSpPr>
        <p:spPr bwMode="gray">
          <a:xfrm>
            <a:off x="5970984" y="2494285"/>
            <a:ext cx="2057400" cy="5746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0" scaled="1"/>
            <a:tileRect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107763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III </a:t>
            </a:r>
            <a:r>
              <a:rPr lang="ru-RU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ЭТАП</a:t>
            </a:r>
            <a:endParaRPr lang="en-US" altLang="ru-RU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179512" y="3341712"/>
            <a:ext cx="3130624" cy="2895600"/>
            <a:chOff x="395536" y="3341712"/>
            <a:chExt cx="3130624" cy="2895600"/>
          </a:xfrm>
        </p:grpSpPr>
        <p:sp>
          <p:nvSpPr>
            <p:cNvPr id="32" name="AutoShape 16"/>
            <p:cNvSpPr>
              <a:spLocks noChangeArrowheads="1"/>
            </p:cNvSpPr>
            <p:nvPr/>
          </p:nvSpPr>
          <p:spPr bwMode="gray">
            <a:xfrm>
              <a:off x="395536" y="3341712"/>
              <a:ext cx="3130624" cy="2895600"/>
            </a:xfrm>
            <a:prstGeom prst="chevron">
              <a:avLst>
                <a:gd name="adj" fmla="val 17842"/>
              </a:avLst>
            </a:prstGeom>
            <a:gradFill flip="none" rotWithShape="1">
              <a:gsLst>
                <a:gs pos="0">
                  <a:srgbClr val="000092">
                    <a:shade val="30000"/>
                    <a:satMod val="115000"/>
                  </a:srgbClr>
                </a:gs>
                <a:gs pos="50000">
                  <a:srgbClr val="000092">
                    <a:shade val="67500"/>
                    <a:satMod val="115000"/>
                  </a:srgbClr>
                </a:gs>
                <a:gs pos="100000">
                  <a:srgbClr val="000092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wrap="square" anchor="ctr">
              <a:spAutoFit/>
            </a:bodyPr>
            <a:lstStyle/>
            <a:p>
              <a:endParaRPr lang="ru-RU"/>
            </a:p>
          </p:txBody>
        </p:sp>
        <p:sp>
          <p:nvSpPr>
            <p:cNvPr id="33" name="Text Box 17"/>
            <p:cNvSpPr txBox="1">
              <a:spLocks noChangeArrowheads="1"/>
            </p:cNvSpPr>
            <p:nvPr/>
          </p:nvSpPr>
          <p:spPr bwMode="auto">
            <a:xfrm>
              <a:off x="880313" y="3624223"/>
              <a:ext cx="2412268" cy="2246769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00000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ru-RU" altLang="ru-RU" sz="2800" b="1" dirty="0" smtClean="0">
                  <a:solidFill>
                    <a:schemeClr val="bg1"/>
                  </a:solidFill>
                </a:rPr>
                <a:t>АНАЛИЗ РЕАЛЬНЫХ ЭФФЕКТОВ </a:t>
              </a:r>
            </a:p>
            <a:p>
              <a:pPr algn="ctr"/>
              <a:r>
                <a:rPr lang="ru-RU" altLang="ru-RU" sz="2800" b="1" dirty="0" smtClean="0">
                  <a:solidFill>
                    <a:schemeClr val="bg1"/>
                  </a:solidFill>
                </a:rPr>
                <a:t>ОТ ДЕЙСТВИЯ НПА</a:t>
              </a:r>
              <a:endParaRPr lang="en-US" altLang="ru-RU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2843808" y="3341712"/>
            <a:ext cx="3171800" cy="2895600"/>
            <a:chOff x="3200400" y="3341712"/>
            <a:chExt cx="3171800" cy="2895600"/>
          </a:xfrm>
        </p:grpSpPr>
        <p:sp>
          <p:nvSpPr>
            <p:cNvPr id="20" name="AutoShape 5"/>
            <p:cNvSpPr>
              <a:spLocks noChangeArrowheads="1"/>
            </p:cNvSpPr>
            <p:nvPr/>
          </p:nvSpPr>
          <p:spPr bwMode="gray">
            <a:xfrm>
              <a:off x="3200400" y="3341712"/>
              <a:ext cx="3171800" cy="2895600"/>
            </a:xfrm>
            <a:prstGeom prst="chevron">
              <a:avLst>
                <a:gd name="adj" fmla="val 17842"/>
              </a:avLst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wrap="square" anchor="ctr">
              <a:spAutoFit/>
            </a:bodyPr>
            <a:lstStyle/>
            <a:p>
              <a:endParaRPr lang="ru-RU"/>
            </a:p>
          </p:txBody>
        </p:sp>
        <p:sp>
          <p:nvSpPr>
            <p:cNvPr id="34" name="Text Box 17"/>
            <p:cNvSpPr txBox="1">
              <a:spLocks noChangeArrowheads="1"/>
            </p:cNvSpPr>
            <p:nvPr/>
          </p:nvSpPr>
          <p:spPr bwMode="auto">
            <a:xfrm>
              <a:off x="3610998" y="3845768"/>
              <a:ext cx="2484276" cy="1815882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00000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ru-RU" altLang="ru-RU" sz="2800" b="1" dirty="0" smtClean="0">
                  <a:solidFill>
                    <a:schemeClr val="bg1"/>
                  </a:solidFill>
                </a:rPr>
                <a:t>ПРИВЛЕЧЕНИЕ ЭКСПЕРТНОГО И ДЕЛОВОГО СООБЩЕСТВА</a:t>
              </a:r>
              <a:endParaRPr lang="en-US" altLang="ru-RU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5508104" y="3341712"/>
            <a:ext cx="3456384" cy="2895600"/>
            <a:chOff x="5715000" y="3341712"/>
            <a:chExt cx="3033464" cy="2895600"/>
          </a:xfrm>
        </p:grpSpPr>
        <p:sp>
          <p:nvSpPr>
            <p:cNvPr id="19" name="AutoShape 4"/>
            <p:cNvSpPr>
              <a:spLocks noChangeArrowheads="1"/>
            </p:cNvSpPr>
            <p:nvPr/>
          </p:nvSpPr>
          <p:spPr bwMode="gray">
            <a:xfrm>
              <a:off x="5715000" y="3341712"/>
              <a:ext cx="3033464" cy="2895600"/>
            </a:xfrm>
            <a:prstGeom prst="chevron">
              <a:avLst>
                <a:gd name="adj" fmla="val 16468"/>
              </a:avLst>
            </a:prstGeom>
            <a:gradFill flip="none" rotWithShape="1">
              <a:gsLst>
                <a:gs pos="0">
                  <a:srgbClr val="6699FF">
                    <a:shade val="30000"/>
                    <a:satMod val="115000"/>
                  </a:srgbClr>
                </a:gs>
                <a:gs pos="50000">
                  <a:srgbClr val="6699FF">
                    <a:shade val="67500"/>
                    <a:satMod val="115000"/>
                  </a:srgbClr>
                </a:gs>
                <a:gs pos="100000">
                  <a:srgbClr val="6699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wrap="square" anchor="ctr">
              <a:spAutoFit/>
            </a:bodyPr>
            <a:lstStyle/>
            <a:p>
              <a:endParaRPr lang="ru-RU"/>
            </a:p>
          </p:txBody>
        </p:sp>
        <p:sp>
          <p:nvSpPr>
            <p:cNvPr id="35" name="Text Box 17"/>
            <p:cNvSpPr txBox="1">
              <a:spLocks noChangeArrowheads="1"/>
            </p:cNvSpPr>
            <p:nvPr/>
          </p:nvSpPr>
          <p:spPr bwMode="auto">
            <a:xfrm>
              <a:off x="5967789" y="3356992"/>
              <a:ext cx="2703748" cy="2862322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00000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ru-RU" altLang="ru-RU" sz="2000" b="1" dirty="0" smtClean="0">
                  <a:solidFill>
                    <a:schemeClr val="bg1"/>
                  </a:solidFill>
                </a:rPr>
                <a:t>ПОДГОТОВКА ЗАКЛЮЧЕНИЯ ОБ ОФВ.</a:t>
              </a:r>
            </a:p>
            <a:p>
              <a:pPr algn="ctr"/>
              <a:endParaRPr lang="ru-RU" altLang="ru-RU" sz="20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ru-RU" altLang="ru-RU" sz="2000" b="1" dirty="0" smtClean="0">
                  <a:solidFill>
                    <a:schemeClr val="bg1"/>
                  </a:solidFill>
                </a:rPr>
                <a:t>ИТОГОВОЕ РЕШЕНИЕ – НА ЗАСЕДАНИЯХ СОВЕТОВ ПО РАЗВИТИЮ ПРЕДПРИНИМАТЕЛЬСКОЙ И ИНВЕСТИЦИОННОЙ ДЕЯТЕЛЬНОСТИ </a:t>
              </a:r>
              <a:endParaRPr lang="en-US" altLang="ru-RU" sz="20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36" name="Рисунок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685" y="980728"/>
            <a:ext cx="5022629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78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7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 animBg="1"/>
      <p:bldP spid="24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ПРЕДЛОЖЕНИЯ ПО ПОВЫШЕНИЮ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 КАЧЕСТВА ПРОВЕДЕНИЯ ОРВ (ЭКСПЕРТИЗЫ, ОФВ)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1" name="Прямоугольник 12"/>
          <p:cNvSpPr/>
          <p:nvPr/>
        </p:nvSpPr>
        <p:spPr>
          <a:xfrm>
            <a:off x="647564" y="1340768"/>
            <a:ext cx="784887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noFill/>
          </a:ln>
          <a:effectLst>
            <a:outerShdw blurRad="50800" dist="50800" dir="240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u="sng" dirty="0" smtClean="0">
                <a:solidFill>
                  <a:srgbClr val="00206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Расширение сферы проведения ОРВ (экспертизы, ОФВ)</a:t>
            </a:r>
            <a:endParaRPr lang="ru-RU" sz="1600" b="1" dirty="0">
              <a:solidFill>
                <a:srgbClr val="002060"/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3131840" y="3645024"/>
            <a:ext cx="2880320" cy="1200329"/>
            <a:chOff x="3131840" y="3331396"/>
            <a:chExt cx="2880320" cy="1200329"/>
          </a:xfrm>
        </p:grpSpPr>
        <p:pic>
          <p:nvPicPr>
            <p:cNvPr id="23" name="Рисунок 2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24" t="29401" r="37002" b="24400"/>
            <a:stretch/>
          </p:blipFill>
          <p:spPr>
            <a:xfrm>
              <a:off x="3131840" y="3429000"/>
              <a:ext cx="1038661" cy="1008112"/>
            </a:xfrm>
            <a:prstGeom prst="rect">
              <a:avLst/>
            </a:prstGeom>
          </p:spPr>
        </p:pic>
        <p:sp>
          <p:nvSpPr>
            <p:cNvPr id="8" name="Прямоугольник 7"/>
            <p:cNvSpPr/>
            <p:nvPr/>
          </p:nvSpPr>
          <p:spPr>
            <a:xfrm>
              <a:off x="4170501" y="3429000"/>
              <a:ext cx="1841659" cy="1008112"/>
            </a:xfrm>
            <a:prstGeom prst="rect">
              <a:avLst/>
            </a:prstGeom>
            <a:solidFill>
              <a:srgbClr val="F6F6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4139952" y="3331396"/>
              <a:ext cx="1869614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>
                  <a:solidFill>
                    <a:srgbClr val="002060"/>
                  </a:solidFill>
                </a:rPr>
                <a:t>ОРВ</a:t>
              </a:r>
            </a:p>
            <a:p>
              <a:r>
                <a:rPr lang="ru-RU" sz="2400" b="1" dirty="0" smtClean="0">
                  <a:solidFill>
                    <a:srgbClr val="002060"/>
                  </a:solidFill>
                </a:rPr>
                <a:t>ЭКСПЕРТИЗА</a:t>
              </a:r>
            </a:p>
            <a:p>
              <a:r>
                <a:rPr lang="ru-RU" sz="2400" b="1" dirty="0" smtClean="0">
                  <a:solidFill>
                    <a:srgbClr val="002060"/>
                  </a:solidFill>
                </a:rPr>
                <a:t>ОФВ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26" name="Oval 9"/>
          <p:cNvSpPr>
            <a:spLocks noChangeArrowheads="1"/>
          </p:cNvSpPr>
          <p:nvPr/>
        </p:nvSpPr>
        <p:spPr bwMode="gray">
          <a:xfrm>
            <a:off x="2555775" y="2421384"/>
            <a:ext cx="4032450" cy="3887936"/>
          </a:xfrm>
          <a:prstGeom prst="ellipse">
            <a:avLst/>
          </a:prstGeom>
          <a:noFill/>
          <a:ln w="95250" algn="ctr">
            <a:solidFill>
              <a:schemeClr val="bg2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07950"/>
          </a:sp3d>
        </p:spPr>
        <p:txBody>
          <a:bodyPr wrap="square" anchor="ctr">
            <a:spAutoFit/>
          </a:bodyPr>
          <a:lstStyle/>
          <a:p>
            <a:endParaRPr lang="ru-RU"/>
          </a:p>
        </p:txBody>
      </p:sp>
      <p:pic>
        <p:nvPicPr>
          <p:cNvPr id="31" name="Рисунок 30"/>
          <p:cNvPicPr/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3056" b="43241" l="35052" r="40573"/>
                    </a14:imgEffect>
                  </a14:imgLayer>
                </a14:imgProps>
              </a:ext>
            </a:extLst>
          </a:blip>
          <a:srcRect l="33482" t="31666" r="50029" b="53334"/>
          <a:stretch/>
        </p:blipFill>
        <p:spPr bwMode="auto">
          <a:xfrm>
            <a:off x="2568905" y="1808604"/>
            <a:ext cx="3817026" cy="19530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633" y="5035504"/>
            <a:ext cx="1754001" cy="141797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33" y="5243741"/>
            <a:ext cx="1512168" cy="12097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60" r="16147" b="282"/>
          <a:stretch/>
        </p:blipFill>
        <p:spPr>
          <a:xfrm>
            <a:off x="5152020" y="2057795"/>
            <a:ext cx="1537352" cy="1468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18688" y="3473776"/>
            <a:ext cx="1784832" cy="15617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115" y="3504174"/>
            <a:ext cx="1524196" cy="1524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94891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1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ПЕРСПЕКТИВЫ РАЗВИТИЯ 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ОРВ (ЭКСПЕРТИЗЫ, ОФВ)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8" name="Группа 17"/>
          <p:cNvGrpSpPr/>
          <p:nvPr/>
        </p:nvGrpSpPr>
        <p:grpSpPr>
          <a:xfrm>
            <a:off x="1340331" y="1304605"/>
            <a:ext cx="6544037" cy="1241537"/>
            <a:chOff x="1299981" y="1304605"/>
            <a:chExt cx="6544037" cy="1394466"/>
          </a:xfrm>
        </p:grpSpPr>
        <p:sp>
          <p:nvSpPr>
            <p:cNvPr id="9" name="AutoShape 16"/>
            <p:cNvSpPr>
              <a:spLocks noChangeArrowheads="1"/>
            </p:cNvSpPr>
            <p:nvPr/>
          </p:nvSpPr>
          <p:spPr bwMode="gray">
            <a:xfrm rot="16200000">
              <a:off x="3920121" y="-1211864"/>
              <a:ext cx="1394466" cy="6427404"/>
            </a:xfrm>
            <a:prstGeom prst="chevron">
              <a:avLst>
                <a:gd name="adj" fmla="val 17842"/>
              </a:avLst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8100000" scaled="1"/>
              <a:tileRect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/>
            </a:sp3d>
          </p:spPr>
          <p:txBody>
            <a:bodyPr wrap="square" anchor="ctr">
              <a:spAutoFit/>
            </a:bodyPr>
            <a:lstStyle/>
            <a:p>
              <a:endParaRPr lang="ru-RU"/>
            </a:p>
          </p:txBody>
        </p:sp>
        <p:sp>
          <p:nvSpPr>
            <p:cNvPr id="11" name="Text Box 17"/>
            <p:cNvSpPr txBox="1">
              <a:spLocks noChangeArrowheads="1"/>
            </p:cNvSpPr>
            <p:nvPr/>
          </p:nvSpPr>
          <p:spPr bwMode="auto">
            <a:xfrm>
              <a:off x="1299981" y="1566958"/>
              <a:ext cx="6544037" cy="707886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00000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ru-RU" altLang="ru-RU" sz="2000" b="1" dirty="0" smtClean="0">
                  <a:solidFill>
                    <a:schemeClr val="bg1"/>
                  </a:solidFill>
                </a:rPr>
                <a:t>Дальнейшее </a:t>
              </a:r>
              <a:r>
                <a:rPr lang="ru-RU" altLang="ru-RU" sz="2000" b="1" dirty="0">
                  <a:solidFill>
                    <a:schemeClr val="bg1"/>
                  </a:solidFill>
                </a:rPr>
                <a:t>развитие и непрерывное совершенствование института ОРВ</a:t>
              </a:r>
              <a:endParaRPr lang="en-US" altLang="ru-RU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1417344" y="2492896"/>
            <a:ext cx="6544037" cy="1317191"/>
            <a:chOff x="1417344" y="2708921"/>
            <a:chExt cx="6544037" cy="1394466"/>
          </a:xfrm>
        </p:grpSpPr>
        <p:sp>
          <p:nvSpPr>
            <p:cNvPr id="24" name="AutoShape 16"/>
            <p:cNvSpPr>
              <a:spLocks noChangeArrowheads="1"/>
            </p:cNvSpPr>
            <p:nvPr/>
          </p:nvSpPr>
          <p:spPr bwMode="gray">
            <a:xfrm rot="16200000">
              <a:off x="3992128" y="192452"/>
              <a:ext cx="1394466" cy="6427404"/>
            </a:xfrm>
            <a:prstGeom prst="chevron">
              <a:avLst>
                <a:gd name="adj" fmla="val 17842"/>
              </a:avLst>
            </a:prstGeom>
            <a:gradFill flip="none" rotWithShape="1">
              <a:gsLst>
                <a:gs pos="0">
                  <a:srgbClr val="6699FF">
                    <a:shade val="30000"/>
                    <a:satMod val="115000"/>
                  </a:srgbClr>
                </a:gs>
                <a:gs pos="50000">
                  <a:srgbClr val="6699FF">
                    <a:shade val="67500"/>
                    <a:satMod val="115000"/>
                  </a:srgbClr>
                </a:gs>
                <a:gs pos="100000">
                  <a:srgbClr val="6699FF">
                    <a:shade val="100000"/>
                    <a:satMod val="115000"/>
                  </a:srgbClr>
                </a:gs>
              </a:gsLst>
              <a:lin ang="8100000" scaled="1"/>
              <a:tileRect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/>
            </a:sp3d>
          </p:spPr>
          <p:txBody>
            <a:bodyPr wrap="square" anchor="ctr">
              <a:spAutoFit/>
            </a:bodyPr>
            <a:lstStyle/>
            <a:p>
              <a:endParaRPr lang="ru-RU"/>
            </a:p>
          </p:txBody>
        </p:sp>
        <p:sp>
          <p:nvSpPr>
            <p:cNvPr id="25" name="Text Box 17"/>
            <p:cNvSpPr txBox="1">
              <a:spLocks noChangeArrowheads="1"/>
            </p:cNvSpPr>
            <p:nvPr/>
          </p:nvSpPr>
          <p:spPr bwMode="auto">
            <a:xfrm>
              <a:off x="1417344" y="2992056"/>
              <a:ext cx="6544037" cy="707886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000000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/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ru-RU" altLang="ru-RU" sz="2000" b="1" dirty="0">
                  <a:solidFill>
                    <a:schemeClr val="bg1"/>
                  </a:solidFill>
                </a:rPr>
                <a:t>Постоянный</a:t>
              </a:r>
              <a:r>
                <a:rPr lang="ru-RU" altLang="ru-RU" sz="2000" b="1" dirty="0" smtClean="0">
                  <a:solidFill>
                    <a:schemeClr val="bg1"/>
                  </a:solidFill>
                </a:rPr>
                <a:t> </a:t>
              </a:r>
              <a:r>
                <a:rPr lang="ru-RU" altLang="ru-RU" sz="2000" b="1" dirty="0">
                  <a:solidFill>
                    <a:schemeClr val="bg1"/>
                  </a:solidFill>
                </a:rPr>
                <a:t>диалог и повышение активности </a:t>
              </a:r>
              <a:r>
                <a:rPr lang="ru-RU" altLang="ru-RU" sz="2000" b="1" dirty="0" smtClean="0">
                  <a:solidFill>
                    <a:schemeClr val="bg1"/>
                  </a:solidFill>
                </a:rPr>
                <a:t>научного   </a:t>
              </a:r>
              <a:r>
                <a:rPr lang="ru-RU" altLang="ru-RU" sz="2000" b="1" dirty="0">
                  <a:solidFill>
                    <a:schemeClr val="bg1"/>
                  </a:solidFill>
                </a:rPr>
                <a:t>и бизнес-сообщества при проведении ОРВ</a:t>
              </a:r>
              <a:endParaRPr lang="en-US" altLang="ru-RU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1475657" y="3789040"/>
            <a:ext cx="6544037" cy="1394466"/>
            <a:chOff x="1475657" y="4221089"/>
            <a:chExt cx="6544037" cy="1394466"/>
          </a:xfrm>
        </p:grpSpPr>
        <p:sp>
          <p:nvSpPr>
            <p:cNvPr id="26" name="AutoShape 16"/>
            <p:cNvSpPr>
              <a:spLocks noChangeArrowheads="1"/>
            </p:cNvSpPr>
            <p:nvPr/>
          </p:nvSpPr>
          <p:spPr bwMode="gray">
            <a:xfrm rot="16200000">
              <a:off x="4026061" y="1704620"/>
              <a:ext cx="1394466" cy="6427404"/>
            </a:xfrm>
            <a:prstGeom prst="chevron">
              <a:avLst>
                <a:gd name="adj" fmla="val 17842"/>
              </a:avLst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8100000" scaled="1"/>
              <a:tileRect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/>
            </a:sp3d>
          </p:spPr>
          <p:txBody>
            <a:bodyPr wrap="square" anchor="ctr">
              <a:spAutoFit/>
            </a:bodyPr>
            <a:lstStyle/>
            <a:p>
              <a:endParaRPr lang="ru-RU"/>
            </a:p>
          </p:txBody>
        </p:sp>
        <p:sp>
          <p:nvSpPr>
            <p:cNvPr id="27" name="Text Box 17"/>
            <p:cNvSpPr txBox="1">
              <a:spLocks noChangeArrowheads="1"/>
            </p:cNvSpPr>
            <p:nvPr/>
          </p:nvSpPr>
          <p:spPr bwMode="auto">
            <a:xfrm>
              <a:off x="1475657" y="4437113"/>
              <a:ext cx="6544037" cy="101566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00000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ru-RU" altLang="ru-RU" sz="2000" b="1" dirty="0" smtClean="0">
                  <a:solidFill>
                    <a:schemeClr val="bg1"/>
                  </a:solidFill>
                </a:rPr>
                <a:t>Создание </a:t>
              </a:r>
              <a:r>
                <a:rPr lang="ru-RU" altLang="ru-RU" sz="2000" b="1" dirty="0">
                  <a:solidFill>
                    <a:schemeClr val="bg1"/>
                  </a:solidFill>
                </a:rPr>
                <a:t>благоприятных условий на территории города Нижневартовска для </a:t>
              </a:r>
              <a:r>
                <a:rPr lang="ru-RU" altLang="ru-RU" sz="2000" b="1" dirty="0" smtClean="0">
                  <a:solidFill>
                    <a:schemeClr val="bg1"/>
                  </a:solidFill>
                </a:rPr>
                <a:t>развития </a:t>
              </a:r>
              <a:r>
                <a:rPr lang="ru-RU" altLang="ru-RU" sz="2000" b="1" dirty="0">
                  <a:solidFill>
                    <a:schemeClr val="bg1"/>
                  </a:solidFill>
                </a:rPr>
                <a:t>предпринимательства, привлечения новых инвесторов</a:t>
              </a:r>
              <a:endParaRPr lang="en-US" altLang="ru-RU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48" name="Группа 2047"/>
          <p:cNvGrpSpPr/>
          <p:nvPr/>
        </p:nvGrpSpPr>
        <p:grpSpPr>
          <a:xfrm>
            <a:off x="1505008" y="5157192"/>
            <a:ext cx="6544037" cy="1394466"/>
            <a:chOff x="1505008" y="5566402"/>
            <a:chExt cx="6544037" cy="1394466"/>
          </a:xfrm>
        </p:grpSpPr>
        <p:sp>
          <p:nvSpPr>
            <p:cNvPr id="28" name="AutoShape 16"/>
            <p:cNvSpPr>
              <a:spLocks noChangeArrowheads="1"/>
            </p:cNvSpPr>
            <p:nvPr/>
          </p:nvSpPr>
          <p:spPr bwMode="gray">
            <a:xfrm rot="16200000">
              <a:off x="4050445" y="3049933"/>
              <a:ext cx="1394466" cy="6427404"/>
            </a:xfrm>
            <a:prstGeom prst="chevron">
              <a:avLst>
                <a:gd name="adj" fmla="val 17842"/>
              </a:avLst>
            </a:prstGeom>
            <a:gradFill flip="none" rotWithShape="1">
              <a:gsLst>
                <a:gs pos="0">
                  <a:srgbClr val="000092">
                    <a:shade val="30000"/>
                    <a:satMod val="115000"/>
                  </a:srgbClr>
                </a:gs>
                <a:gs pos="50000">
                  <a:srgbClr val="000092">
                    <a:shade val="67500"/>
                    <a:satMod val="115000"/>
                  </a:srgbClr>
                </a:gs>
                <a:gs pos="100000">
                  <a:srgbClr val="000092">
                    <a:shade val="100000"/>
                    <a:satMod val="115000"/>
                  </a:srgbClr>
                </a:gs>
              </a:gsLst>
              <a:lin ang="8100000" scaled="1"/>
              <a:tileRect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/>
            </a:sp3d>
          </p:spPr>
          <p:txBody>
            <a:bodyPr wrap="square" anchor="ctr">
              <a:spAutoFit/>
            </a:bodyPr>
            <a:lstStyle/>
            <a:p>
              <a:endParaRPr lang="ru-RU"/>
            </a:p>
          </p:txBody>
        </p:sp>
        <p:sp>
          <p:nvSpPr>
            <p:cNvPr id="29" name="Text Box 17"/>
            <p:cNvSpPr txBox="1">
              <a:spLocks noChangeArrowheads="1"/>
            </p:cNvSpPr>
            <p:nvPr/>
          </p:nvSpPr>
          <p:spPr bwMode="auto">
            <a:xfrm>
              <a:off x="1505008" y="5913861"/>
              <a:ext cx="6544037" cy="707886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00000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ru-RU" altLang="ru-RU" sz="2000" b="1" dirty="0" smtClean="0">
                  <a:solidFill>
                    <a:schemeClr val="bg1"/>
                  </a:solidFill>
                </a:rPr>
                <a:t>Обмен </a:t>
              </a:r>
              <a:r>
                <a:rPr lang="ru-RU" altLang="ru-RU" sz="2000" b="1" dirty="0">
                  <a:solidFill>
                    <a:schemeClr val="bg1"/>
                  </a:solidFill>
                </a:rPr>
                <a:t>опытом и активное взаимодействие с органами власти и бизнес-сообществом</a:t>
              </a:r>
              <a:endParaRPr lang="en-US" altLang="ru-RU" sz="2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594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617508"/>
            <a:ext cx="9144000" cy="2963620"/>
          </a:xfrm>
          <a:prstGeom prst="rect">
            <a:avLst/>
          </a:prstGeom>
          <a:solidFill>
            <a:srgbClr val="00009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БЛАГОДАРЮ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 ВНИМАНИЕ!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-8347" y="436510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8348" y="184482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2018 год</a:t>
            </a:r>
          </a:p>
        </p:txBody>
      </p:sp>
    </p:spTree>
    <p:extLst>
      <p:ext uri="{BB962C8B-B14F-4D97-AF65-F5344CB8AC3E}">
        <p14:creationId xmlns:p14="http://schemas.microsoft.com/office/powerpoint/2010/main" val="367860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1960</TotalTime>
  <Words>788</Words>
  <Application>Microsoft Office PowerPoint</Application>
  <PresentationFormat>Экран (4:3)</PresentationFormat>
  <Paragraphs>179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Шебуняева Ксения Олеговна</dc:creator>
  <cp:lastModifiedBy>Шебуняева Ксения Олеговна</cp:lastModifiedBy>
  <cp:revision>412</cp:revision>
  <dcterms:created xsi:type="dcterms:W3CDTF">2018-12-10T19:43:22Z</dcterms:created>
  <dcterms:modified xsi:type="dcterms:W3CDTF">2018-12-17T11:57:10Z</dcterms:modified>
</cp:coreProperties>
</file>