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handoutMasterIdLst>
    <p:handoutMasterId r:id="rId4"/>
  </p:handoutMasterIdLst>
  <p:sldIdLst>
    <p:sldId id="289" r:id="rId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  <p15:guide id="3" pos="29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1C2A4"/>
    <a:srgbClr val="66FFFF"/>
    <a:srgbClr val="FF3300"/>
    <a:srgbClr val="CBCBC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85BE263C-DBD7-4A20-BB59-AAB30ACAA65A}" styleName="Средний стиль 3 - 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721" autoAdjust="0"/>
  </p:normalViewPr>
  <p:slideViewPr>
    <p:cSldViewPr>
      <p:cViewPr varScale="1">
        <p:scale>
          <a:sx n="88" d="100"/>
          <a:sy n="88" d="100"/>
        </p:scale>
        <p:origin x="306" y="90"/>
      </p:cViewPr>
      <p:guideLst>
        <p:guide orient="horz" pos="2160"/>
        <p:guide pos="2880"/>
        <p:guide pos="29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6" d="100"/>
          <a:sy n="56" d="100"/>
        </p:scale>
        <p:origin x="-18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8ED37D1F-CB02-425C-8E3D-EEB472D2C9BE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F7EDFA68-00E0-49C7-A62D-02C03646F2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558898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ABDA913B-15B7-4D85-AE83-61988BB421A3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7CAB9E3-9C23-4F75-BFBF-388478435D4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445202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7CAB9E3-9C23-4F75-BFBF-388478435D43}" type="slidenum">
              <a:rPr lang="ru-RU" smtClean="0"/>
              <a:pPr>
                <a:defRPr/>
              </a:pPr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9796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6C1C9-644A-4CA1-82C0-A8E09ADE5AF8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E225A-5FDA-43F4-B2F7-F2061F4E96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EAA63-5529-496C-B03F-0D9DFA6970BD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385A4-5F69-4519-B200-9D6379B5493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FB8F7-A37C-46CA-8E87-A0814D0E59CF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83AE63-AEC1-41E6-A8B0-813F654611A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FB7D95-83FD-402F-B543-980EEF4692AD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889FF4-4EB8-4224-9C60-27FC6A13566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0EA5AE-87B9-4E1B-9625-BD4800BFD725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1A4236-66B0-4F72-9C95-17DC281EE95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14CD1E-345C-4201-8A99-5B29E2313F83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A59D5C-32AC-44D7-82FB-2AB65E6CCF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8B7997-1B49-4E0C-AF54-24706BDD2191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F12C7C-11A2-4AED-8E9E-B14D096583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2F020A-82EA-4411-9242-583A03E65094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1B29A7-0089-4BAF-B73E-605A7593F9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725F3A-E12E-427F-933A-0817EB3C9C4F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AA8E6C-227D-4F12-837A-8EC17DF1E58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A8158-0A70-4414-AC50-E2BE39CD5C9E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2EB3B3-7FFF-4EE2-BDF2-8F40443186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79E127-2879-400E-BB8D-5699F8E11692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A0BDD-CC8B-4A9A-A705-D6D0CC7322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Рисунок 11" descr="8.jpg"/>
          <p:cNvPicPr>
            <a:picLocks noChangeAspect="1"/>
          </p:cNvPicPr>
          <p:nvPr userDrawn="1"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8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100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7F5BE6A-9518-4A37-A58B-C361D9EB1DC5}" type="datetimeFigureOut">
              <a:rPr lang="ru-RU"/>
              <a:pPr>
                <a:defRPr/>
              </a:pPr>
              <a:t>10.09.2019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711AF8-998C-493E-8DF7-90266163731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/>
          <p:cNvSpPr>
            <a:spLocks noGrp="1"/>
          </p:cNvSpPr>
          <p:nvPr>
            <p:ph type="title"/>
          </p:nvPr>
        </p:nvSpPr>
        <p:spPr>
          <a:xfrm>
            <a:off x="2699792" y="97388"/>
            <a:ext cx="4968552" cy="405592"/>
          </a:xfrm>
        </p:spPr>
        <p:txBody>
          <a:bodyPr/>
          <a:lstStyle/>
          <a:p>
            <a:pPr algn="l"/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Лучшие практики СО НКО</a:t>
            </a:r>
          </a:p>
        </p:txBody>
      </p:sp>
      <p:sp>
        <p:nvSpPr>
          <p:cNvPr id="17411" name="Подзаголовок 4"/>
          <p:cNvSpPr txBox="1">
            <a:spLocks/>
          </p:cNvSpPr>
          <p:nvPr/>
        </p:nvSpPr>
        <p:spPr bwMode="auto">
          <a:xfrm>
            <a:off x="5580112" y="3326915"/>
            <a:ext cx="2778076" cy="2910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r>
              <a:rPr lang="ru-RU" b="1" dirty="0">
                <a:latin typeface="Times New Roman" pitchFamily="18" charset="0"/>
                <a:cs typeface="Times New Roman" pitchFamily="18" charset="0"/>
              </a:rPr>
              <a:t>        </a:t>
            </a:r>
          </a:p>
          <a:p>
            <a:pPr>
              <a:lnSpc>
                <a:spcPct val="120000"/>
              </a:lnSpc>
            </a:pPr>
            <a:r>
              <a:rPr lang="ru-RU" sz="7200" b="1" dirty="0">
                <a:latin typeface="Times New Roman" pitchFamily="18" charset="0"/>
                <a:cs typeface="Times New Roman" pitchFamily="18" charset="0"/>
              </a:rPr>
              <a:t>           </a:t>
            </a:r>
            <a:r>
              <a:rPr lang="ru-RU" sz="7200" b="1" dirty="0" smtClean="0">
                <a:latin typeface="Times New Roman" pitchFamily="18" charset="0"/>
                <a:cs typeface="Times New Roman" pitchFamily="18" charset="0"/>
              </a:rPr>
              <a:t>фото</a:t>
            </a:r>
            <a:endParaRPr lang="ru-RU" sz="7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 bwMode="auto">
          <a:xfrm>
            <a:off x="7000875" y="261938"/>
            <a:ext cx="1531565" cy="8423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Департамент </a:t>
            </a:r>
            <a:endParaRPr lang="ru-RU" sz="1600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</a:t>
            </a:r>
          </a:p>
          <a:p>
            <a:pPr algn="ctr" fontAlgn="auto">
              <a:spcBef>
                <a:spcPct val="20000"/>
              </a:spcBef>
              <a:spcAft>
                <a:spcPts val="0"/>
              </a:spcAft>
              <a:buFont typeface="Arial" pitchFamily="34" charset="0"/>
              <a:buNone/>
              <a:defRPr/>
            </a:pPr>
            <a:r>
              <a:rPr lang="ru-RU" sz="16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социальной политики</a:t>
            </a:r>
            <a:endParaRPr lang="ru-RU" sz="16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3" name="Rectangle 73"/>
          <p:cNvSpPr txBox="1">
            <a:spLocks noChangeArrowheads="1"/>
          </p:cNvSpPr>
          <p:nvPr/>
        </p:nvSpPr>
        <p:spPr bwMode="auto">
          <a:xfrm>
            <a:off x="357187" y="403268"/>
            <a:ext cx="2112319" cy="231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>
              <a:spcBef>
                <a:spcPct val="20000"/>
              </a:spcBef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фото</a:t>
            </a: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414" name="Rectangle 3"/>
          <p:cNvSpPr>
            <a:spLocks noChangeArrowheads="1"/>
          </p:cNvSpPr>
          <p:nvPr/>
        </p:nvSpPr>
        <p:spPr bwMode="auto">
          <a:xfrm>
            <a:off x="0" y="0"/>
            <a:ext cx="608013" cy="26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indent="342900" algn="just" eaLnBrk="0" hangingPunct="0"/>
            <a:r>
              <a:rPr lang="ru-RU" sz="1100">
                <a:ea typeface="Calibri" pitchFamily="34" charset="0"/>
                <a:cs typeface="Calibri" pitchFamily="34" charset="0"/>
              </a:rPr>
              <a:t>. </a:t>
            </a:r>
            <a:endParaRPr lang="ru-RU"/>
          </a:p>
        </p:txBody>
      </p:sp>
      <p:sp>
        <p:nvSpPr>
          <p:cNvPr id="17417" name="Прямоугольник 30"/>
          <p:cNvSpPr>
            <a:spLocks noChangeArrowheads="1"/>
          </p:cNvSpPr>
          <p:nvPr/>
        </p:nvSpPr>
        <p:spPr bwMode="auto">
          <a:xfrm>
            <a:off x="927412" y="2726410"/>
            <a:ext cx="760502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 проекта: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 три месяца работы (май-июль 2019) мы провели 7 профильных семинаров с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охватом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150 человек и более 50 часов индивидуальных консультаций с руководителями проектов</a:t>
            </a:r>
          </a:p>
        </p:txBody>
      </p:sp>
      <p:sp>
        <p:nvSpPr>
          <p:cNvPr id="17419" name="Прямоугольник 34"/>
          <p:cNvSpPr>
            <a:spLocks noChangeArrowheads="1"/>
          </p:cNvSpPr>
          <p:nvPr/>
        </p:nvSpPr>
        <p:spPr bwMode="auto">
          <a:xfrm>
            <a:off x="2428875" y="930275"/>
            <a:ext cx="4572000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17421" name="Прямоугольник 38"/>
          <p:cNvSpPr>
            <a:spLocks noChangeArrowheads="1"/>
          </p:cNvSpPr>
          <p:nvPr/>
        </p:nvSpPr>
        <p:spPr bwMode="auto">
          <a:xfrm>
            <a:off x="927412" y="3465074"/>
            <a:ext cx="7632848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indent="-358775"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Цель проекта</a:t>
            </a: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Содействие развитию гражданского общества и некоммерческого сектора города Нижневартовска, через создание экосистемы развития и поддержки социально ориентированных некоммерческих организаций и инициативных граждан.</a:t>
            </a:r>
          </a:p>
        </p:txBody>
      </p:sp>
      <p:sp>
        <p:nvSpPr>
          <p:cNvPr id="17422" name="Прямоугольник 41"/>
          <p:cNvSpPr>
            <a:spLocks noChangeArrowheads="1"/>
          </p:cNvSpPr>
          <p:nvPr/>
        </p:nvSpPr>
        <p:spPr bwMode="auto">
          <a:xfrm>
            <a:off x="2719188" y="2101957"/>
            <a:ext cx="563900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lvl="0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Размер гранта: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949 325 руб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r>
              <a:rPr lang="ru-RU" sz="16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Cофинансирование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335 000 руб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423" name="Прямоугольник 34"/>
          <p:cNvSpPr>
            <a:spLocks noChangeArrowheads="1"/>
          </p:cNvSpPr>
          <p:nvPr/>
        </p:nvSpPr>
        <p:spPr bwMode="auto">
          <a:xfrm>
            <a:off x="2571750" y="1994750"/>
            <a:ext cx="4429125" cy="338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     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699792" y="502980"/>
            <a:ext cx="4301083" cy="1682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800"/>
              </a:spcAft>
            </a:pPr>
            <a:r>
              <a:rPr lang="ru-RU" sz="1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Наименование организации: НП «Агентство социальных технологий»</a:t>
            </a:r>
          </a:p>
          <a:p>
            <a:pPr algn="just">
              <a:spcAft>
                <a:spcPts val="800"/>
              </a:spcAft>
            </a:pPr>
            <a:r>
              <a:rPr lang="ru-RU" sz="1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Наименование проекта</a:t>
            </a:r>
            <a:r>
              <a:rPr lang="ru-RU" sz="1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«</a:t>
            </a:r>
            <a:r>
              <a:rPr lang="ru-RU" sz="1500" b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Ресурсный центр НКО»</a:t>
            </a:r>
          </a:p>
          <a:p>
            <a:pPr algn="just">
              <a:spcAft>
                <a:spcPts val="800"/>
              </a:spcAft>
            </a:pPr>
            <a:r>
              <a:rPr lang="ru-RU" sz="1500" b="1" dirty="0" smtClean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Наименование конкурса: Грант Губернатора ХМАО-Югры </a:t>
            </a:r>
            <a:endParaRPr lang="ru-RU" sz="15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125" y="185125"/>
            <a:ext cx="1809625" cy="1809625"/>
          </a:xfrm>
          <a:prstGeom prst="rect">
            <a:avLst/>
          </a:prstGeom>
        </p:spPr>
      </p:pic>
      <p:sp>
        <p:nvSpPr>
          <p:cNvPr id="15" name="Прямоугольник 30"/>
          <p:cNvSpPr>
            <a:spLocks noChangeArrowheads="1"/>
          </p:cNvSpPr>
          <p:nvPr/>
        </p:nvSpPr>
        <p:spPr bwMode="auto">
          <a:xfrm>
            <a:off x="927412" y="4203738"/>
            <a:ext cx="7605028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Достижения в работе: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Благодаря запущенному в мае 2019 года на средства муниципального гранта краткосрочному проекту "Ресурсный центр НКО" реализуются такие проекты как: Музей Российского волейбола, приложение "В помощь мигранту", научный проект "История освоения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р.Вах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", "Социализация детей с аутизмом методом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иппотерапии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 и другие. Реализация каждого проекта - это от 30 до 1000 </a:t>
            </a:r>
            <a:r>
              <a:rPr lang="ru-RU" sz="1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благополучателей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решение отдельно взятой социальной проблемы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5373289"/>
            <a:ext cx="3131973" cy="144527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5373361"/>
            <a:ext cx="1924930" cy="14452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7794" y="5373360"/>
            <a:ext cx="1926937" cy="1445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3408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3492</TotalTime>
  <Words>180</Words>
  <Application>Microsoft Office PowerPoint</Application>
  <PresentationFormat>Экран (4:3)</PresentationFormat>
  <Paragraphs>19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Times New Roman</vt:lpstr>
      <vt:lpstr>Специальное оформление</vt:lpstr>
      <vt:lpstr>Лучшие практики СО НКО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презентации</dc:title>
  <dc:creator>Admin</dc:creator>
  <cp:lastModifiedBy>Водолазская Юлия Валериевна</cp:lastModifiedBy>
  <cp:revision>350</cp:revision>
  <dcterms:created xsi:type="dcterms:W3CDTF">2011-03-10T20:34:09Z</dcterms:created>
  <dcterms:modified xsi:type="dcterms:W3CDTF">2019-09-10T10:25:44Z</dcterms:modified>
</cp:coreProperties>
</file>