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90"/>
      </p:cViewPr>
      <p:guideLst>
        <p:guide orient="horz" pos="2160"/>
        <p:guide pos="2880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AB9E3-9C23-4F75-BFBF-388478435D4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699792" y="97388"/>
            <a:ext cx="4968552" cy="405592"/>
          </a:xfrm>
        </p:spPr>
        <p:txBody>
          <a:bodyPr/>
          <a:lstStyle/>
          <a:p>
            <a:pPr algn="l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Лучшие практики СО НКО</a:t>
            </a:r>
          </a:p>
        </p:txBody>
      </p:sp>
      <p:sp>
        <p:nvSpPr>
          <p:cNvPr id="17411" name="Подзаголовок 4"/>
          <p:cNvSpPr txBox="1">
            <a:spLocks/>
          </p:cNvSpPr>
          <p:nvPr/>
        </p:nvSpPr>
        <p:spPr bwMode="auto">
          <a:xfrm>
            <a:off x="5580112" y="3326915"/>
            <a:ext cx="2778076" cy="291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lnSpc>
                <a:spcPct val="120000"/>
              </a:lnSpc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          фото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7000875" y="261938"/>
            <a:ext cx="1531565" cy="84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политики</a:t>
            </a:r>
          </a:p>
        </p:txBody>
      </p:sp>
      <p:sp>
        <p:nvSpPr>
          <p:cNvPr id="17413" name="Rectangle 73"/>
          <p:cNvSpPr txBox="1">
            <a:spLocks noChangeArrowheads="1"/>
          </p:cNvSpPr>
          <p:nvPr/>
        </p:nvSpPr>
        <p:spPr bwMode="auto">
          <a:xfrm>
            <a:off x="357187" y="403268"/>
            <a:ext cx="2112319" cy="231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фото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7417" name="Прямоугольник 30"/>
          <p:cNvSpPr>
            <a:spLocks noChangeArrowheads="1"/>
          </p:cNvSpPr>
          <p:nvPr/>
        </p:nvSpPr>
        <p:spPr bwMode="auto">
          <a:xfrm>
            <a:off x="104068" y="3496086"/>
            <a:ext cx="511256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проекта: 1. 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оддерживающая среда для молодых семей с младенцами. 2. Обучение женщин-добровольцев (12 человек. 3. Организация конференции по грудному вскармливанию 4. Через группу поддержки кормящих матерей Югры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соц.сети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Vk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(https://vk.com/club80440493) будет оказано содействие, в выборе. 5. Профилактика детских заболеваний. 6. Эффективное материнство.</a:t>
            </a:r>
          </a:p>
        </p:txBody>
      </p:sp>
      <p:sp>
        <p:nvSpPr>
          <p:cNvPr id="17419" name="Прямоугольник 34"/>
          <p:cNvSpPr>
            <a:spLocks noChangeArrowheads="1"/>
          </p:cNvSpPr>
          <p:nvPr/>
        </p:nvSpPr>
        <p:spPr bwMode="auto">
          <a:xfrm>
            <a:off x="2428875" y="930275"/>
            <a:ext cx="457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17421" name="Прямоугольник 38"/>
          <p:cNvSpPr>
            <a:spLocks noChangeArrowheads="1"/>
          </p:cNvSpPr>
          <p:nvPr/>
        </p:nvSpPr>
        <p:spPr bwMode="auto">
          <a:xfrm>
            <a:off x="170741" y="2701491"/>
            <a:ext cx="835292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358775"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повышение уровня компетентности современных семей, а так же медицинских работников в области грудного вскармливания, с целью укрепления здоровья детей и женщин в г. Нижневартовске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2" name="Прямоугольник 41"/>
          <p:cNvSpPr>
            <a:spLocks noChangeArrowheads="1"/>
          </p:cNvSpPr>
          <p:nvPr/>
        </p:nvSpPr>
        <p:spPr bwMode="auto">
          <a:xfrm>
            <a:off x="2660352" y="2129851"/>
            <a:ext cx="56390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гранта: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665 603,00 руб.</a:t>
            </a:r>
          </a:p>
          <a:p>
            <a:pPr lvl="0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Cофинансирование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212 925,00руб.</a:t>
            </a:r>
          </a:p>
        </p:txBody>
      </p:sp>
      <p:sp>
        <p:nvSpPr>
          <p:cNvPr id="17423" name="Прямоугольник 34"/>
          <p:cNvSpPr>
            <a:spLocks noChangeArrowheads="1"/>
          </p:cNvSpPr>
          <p:nvPr/>
        </p:nvSpPr>
        <p:spPr bwMode="auto">
          <a:xfrm>
            <a:off x="2571750" y="1994750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502980"/>
            <a:ext cx="4301083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организации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Региональная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общественная организация Ханты-Мансийского автономного округа-Югры «Центр Поддержки Семьи»</a:t>
            </a:r>
          </a:p>
          <a:p>
            <a:pPr algn="just">
              <a:spcAft>
                <a:spcPts val="80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проекта: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"Грудное вскармливание - Основа Жизни" в г. Нижневартовске</a:t>
            </a:r>
          </a:p>
          <a:p>
            <a:pPr algn="just">
              <a:spcAft>
                <a:spcPts val="800"/>
              </a:spcAft>
            </a:pP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конкурса: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онкурс президентских грантов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73"/>
          <p:cNvSpPr txBox="1">
            <a:spLocks noChangeArrowheads="1"/>
          </p:cNvSpPr>
          <p:nvPr/>
        </p:nvSpPr>
        <p:spPr bwMode="auto">
          <a:xfrm>
            <a:off x="-21692" y="5126574"/>
            <a:ext cx="5364088" cy="47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>
                <a:latin typeface="Times New Roman" panose="02020603050405020304" pitchFamily="18" charset="0"/>
                <a:cs typeface="Times New Roman" pitchFamily="18" charset="0"/>
              </a:rPr>
              <a:t>Достижения в работе: </a:t>
            </a: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Реализация проекта начнется с 01.09.2019</a:t>
            </a:r>
            <a:r>
              <a:rPr lang="ru-RU" sz="1200" dirty="0"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8127B4-E74C-420D-A377-BB1C5EAE8E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96" y="261938"/>
            <a:ext cx="1763351" cy="17478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975E01-7037-4E0E-A318-C0487F4832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 t="1424" r="53653" b="13511"/>
          <a:stretch/>
        </p:blipFill>
        <p:spPr>
          <a:xfrm>
            <a:off x="5553743" y="3286266"/>
            <a:ext cx="2262370" cy="293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08166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3492</TotalTime>
  <Words>168</Words>
  <Application>Microsoft Office PowerPoint</Application>
  <PresentationFormat>Экран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350</cp:revision>
  <dcterms:created xsi:type="dcterms:W3CDTF">2011-03-10T20:34:09Z</dcterms:created>
  <dcterms:modified xsi:type="dcterms:W3CDTF">2019-08-30T05:51:04Z</dcterms:modified>
</cp:coreProperties>
</file>