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AB9E3-9C23-4F75-BFBF-388478435D4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03.09.2019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3501794" y="0"/>
            <a:ext cx="4166550" cy="731142"/>
          </a:xfrm>
        </p:spPr>
        <p:txBody>
          <a:bodyPr/>
          <a:lstStyle/>
          <a:p>
            <a:pPr algn="l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Лучшие практики СО НКО</a:t>
            </a:r>
          </a:p>
        </p:txBody>
      </p:sp>
      <p:sp>
        <p:nvSpPr>
          <p:cNvPr id="17411" name="Подзаголовок 4"/>
          <p:cNvSpPr txBox="1">
            <a:spLocks/>
          </p:cNvSpPr>
          <p:nvPr/>
        </p:nvSpPr>
        <p:spPr bwMode="auto">
          <a:xfrm>
            <a:off x="4427983" y="4494066"/>
            <a:ext cx="3930205" cy="242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lnSpc>
                <a:spcPct val="120000"/>
              </a:lnSpc>
            </a:pPr>
            <a:r>
              <a:rPr lang="ru-RU" sz="7200" b="1">
                <a:latin typeface="Times New Roman" pitchFamily="18" charset="0"/>
                <a:cs typeface="Times New Roman" pitchFamily="18" charset="0"/>
              </a:rPr>
              <a:t>           </a:t>
            </a:r>
            <a:endParaRPr lang="ru-RU" sz="7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6876256" y="285750"/>
            <a:ext cx="1800200" cy="78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политики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Rectangle 73"/>
          <p:cNvSpPr txBox="1">
            <a:spLocks noChangeArrowheads="1"/>
          </p:cNvSpPr>
          <p:nvPr/>
        </p:nvSpPr>
        <p:spPr bwMode="auto">
          <a:xfrm>
            <a:off x="357188" y="1214438"/>
            <a:ext cx="1928812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</a:t>
            </a:r>
            <a:endParaRPr 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7417" name="Прямоугольник 30"/>
          <p:cNvSpPr>
            <a:spLocks noChangeArrowheads="1"/>
          </p:cNvSpPr>
          <p:nvPr/>
        </p:nvSpPr>
        <p:spPr bwMode="auto">
          <a:xfrm>
            <a:off x="107505" y="3747791"/>
            <a:ext cx="439248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Приглашение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StreetArt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-художников с мировым именем (Юлия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Волчкова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https://vk.com/studiostreet), Марина Ягода (https://vk.com/marinayagoda), Рустам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Qbic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(https://vk.com/qbic_one) для создания масштабных и ярких арт-объектов на территории города Нижневартовска Проведение мастер-классов для начинающих художников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БГОУ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ВПО "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Нижневартовский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государственный университет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проведением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конкурса, 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лучшие из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 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будут реализованы на объектах инженерной инфраструктуры внутри микрорайонов города Нижневартовска </a:t>
            </a:r>
          </a:p>
        </p:txBody>
      </p:sp>
      <p:sp>
        <p:nvSpPr>
          <p:cNvPr id="17419" name="Прямоугольник 34"/>
          <p:cNvSpPr>
            <a:spLocks noChangeArrowheads="1"/>
          </p:cNvSpPr>
          <p:nvPr/>
        </p:nvSpPr>
        <p:spPr bwMode="auto">
          <a:xfrm>
            <a:off x="2428875" y="930275"/>
            <a:ext cx="457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pic>
        <p:nvPicPr>
          <p:cNvPr id="17420" name="Picture 14" descr="C:\Documents and Settings\rudakova\Рабочий стол\original_4c04acac8726cde37d6f266c1761002c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3" y="857250"/>
            <a:ext cx="22113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21" name="Прямоугольник 38"/>
          <p:cNvSpPr>
            <a:spLocks noChangeArrowheads="1"/>
          </p:cNvSpPr>
          <p:nvPr/>
        </p:nvSpPr>
        <p:spPr bwMode="auto">
          <a:xfrm>
            <a:off x="107504" y="3101460"/>
            <a:ext cx="856895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358775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городе Нижневартовске современных форм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58775"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 и искусства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2" name="Прямоугольник 41"/>
          <p:cNvSpPr>
            <a:spLocks noChangeArrowheads="1"/>
          </p:cNvSpPr>
          <p:nvPr/>
        </p:nvSpPr>
        <p:spPr bwMode="auto">
          <a:xfrm>
            <a:off x="3563889" y="2207221"/>
            <a:ext cx="47942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гранта 398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000,00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Cофинансирование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734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000,00 руб.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3" name="Прямоугольник 34"/>
          <p:cNvSpPr>
            <a:spLocks noChangeArrowheads="1"/>
          </p:cNvSpPr>
          <p:nvPr/>
        </p:nvSpPr>
        <p:spPr bwMode="auto">
          <a:xfrm>
            <a:off x="2571750" y="1994750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563888" y="502980"/>
            <a:ext cx="367043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Некоммерческое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партнерство </a:t>
            </a:r>
          </a:p>
          <a:p>
            <a:pPr algn="just">
              <a:spcAft>
                <a:spcPts val="8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"Агентство социальных технологий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</a:p>
          <a:p>
            <a:pPr algn="just">
              <a:spcAft>
                <a:spcPts val="800"/>
              </a:spcAft>
            </a:pPr>
            <a:endParaRPr lang="ru-RU" sz="1600" b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Проект: Фестиваль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уличного 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искусства (</a:t>
            </a:r>
            <a:r>
              <a:rPr lang="ru-RU" sz="1600" b="1" dirty="0" err="1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StreetArt</a:t>
            </a:r>
            <a:r>
              <a:rPr lang="ru-RU" sz="16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«Арт-Квартал»</a:t>
            </a:r>
            <a:endParaRPr lang="ru-RU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8224" y="3421796"/>
            <a:ext cx="2554220" cy="34362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5751"/>
            <a:ext cx="3563887" cy="284642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606462"/>
            <a:ext cx="2643758" cy="325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0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3449</TotalTime>
  <Words>123</Words>
  <Application>Microsoft Office PowerPoint</Application>
  <PresentationFormat>Экран (4:3)</PresentationFormat>
  <Paragraphs>18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343</cp:revision>
  <dcterms:created xsi:type="dcterms:W3CDTF">2011-03-10T20:34:09Z</dcterms:created>
  <dcterms:modified xsi:type="dcterms:W3CDTF">2019-09-03T07:11:40Z</dcterms:modified>
</cp:coreProperties>
</file>