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handoutMasterIdLst>
    <p:handoutMasterId r:id="rId4"/>
  </p:handoutMasterIdLst>
  <p:sldIdLst>
    <p:sldId id="288" r:id="rId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1C2A4"/>
    <a:srgbClr val="66FFFF"/>
    <a:srgbClr val="FF3300"/>
    <a:srgbClr val="CBCBC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10A1B5D5-9B99-4C35-A422-299274C87663}" styleName="Средний стиль 1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FABFCF23-3B69-468F-B69F-88F6DE6A72F2}" styleName="Средний стиль 1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85BE263C-DBD7-4A20-BB59-AAB30ACAA65A}" styleName="Средний стиль 3 - 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721" autoAdjust="0"/>
  </p:normalViewPr>
  <p:slideViewPr>
    <p:cSldViewPr>
      <p:cViewPr varScale="1">
        <p:scale>
          <a:sx n="88" d="100"/>
          <a:sy n="88" d="100"/>
        </p:scale>
        <p:origin x="306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6" d="100"/>
          <a:sy n="56" d="100"/>
        </p:scale>
        <p:origin x="-1860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8ED37D1F-CB02-425C-8E3D-EEB472D2C9BE}" type="datetimeFigureOut">
              <a:rPr lang="ru-RU"/>
              <a:pPr>
                <a:defRPr/>
              </a:pPr>
              <a:t>03.09.2019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F7EDFA68-00E0-49C7-A62D-02C03646F2C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ABDA913B-15B7-4D85-AE83-61988BB421A3}" type="datetimeFigureOut">
              <a:rPr lang="ru-RU"/>
              <a:pPr>
                <a:defRPr/>
              </a:pPr>
              <a:t>03.09.2019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37CAB9E3-9C23-4F75-BFBF-388478435D4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86C1C9-644A-4CA1-82C0-A8E09ADE5AF8}" type="datetimeFigureOut">
              <a:rPr lang="ru-RU"/>
              <a:pPr>
                <a:defRPr/>
              </a:pPr>
              <a:t>03.09.2019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2E225A-5FDA-43F4-B2F7-F2061F4E963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BEAA63-5529-496C-B03F-0D9DFA6970BD}" type="datetimeFigureOut">
              <a:rPr lang="ru-RU"/>
              <a:pPr>
                <a:defRPr/>
              </a:pPr>
              <a:t>03.09.2019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5385A4-5F69-4519-B200-9D6379B5493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1FB8F7-A37C-46CA-8E87-A0814D0E59CF}" type="datetimeFigureOut">
              <a:rPr lang="ru-RU"/>
              <a:pPr>
                <a:defRPr/>
              </a:pPr>
              <a:t>03.09.2019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83AE63-AEC1-41E6-A8B0-813F654611A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FB7D95-83FD-402F-B543-980EEF4692AD}" type="datetimeFigureOut">
              <a:rPr lang="ru-RU"/>
              <a:pPr>
                <a:defRPr/>
              </a:pPr>
              <a:t>03.09.2019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889FF4-4EB8-4224-9C60-27FC6A13566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0EA5AE-87B9-4E1B-9625-BD4800BFD725}" type="datetimeFigureOut">
              <a:rPr lang="ru-RU"/>
              <a:pPr>
                <a:defRPr/>
              </a:pPr>
              <a:t>03.09.2019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1A4236-66B0-4F72-9C95-17DC281EE95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14CD1E-345C-4201-8A99-5B29E2313F83}" type="datetimeFigureOut">
              <a:rPr lang="ru-RU"/>
              <a:pPr>
                <a:defRPr/>
              </a:pPr>
              <a:t>03.09.2019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A59D5C-32AC-44D7-82FB-2AB65E6CCF2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8B7997-1B49-4E0C-AF54-24706BDD2191}" type="datetimeFigureOut">
              <a:rPr lang="ru-RU"/>
              <a:pPr>
                <a:defRPr/>
              </a:pPr>
              <a:t>03.09.2019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F12C7C-11A2-4AED-8E9E-B14D0965837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2F020A-82EA-4411-9242-583A03E65094}" type="datetimeFigureOut">
              <a:rPr lang="ru-RU"/>
              <a:pPr>
                <a:defRPr/>
              </a:pPr>
              <a:t>03.09.2019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1B29A7-0089-4BAF-B73E-605A7593F9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725F3A-E12E-427F-933A-0817EB3C9C4F}" type="datetimeFigureOut">
              <a:rPr lang="ru-RU"/>
              <a:pPr>
                <a:defRPr/>
              </a:pPr>
              <a:t>03.09.2019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AA8E6C-227D-4F12-837A-8EC17DF1E58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2A8158-0A70-4414-AC50-E2BE39CD5C9E}" type="datetimeFigureOut">
              <a:rPr lang="ru-RU"/>
              <a:pPr>
                <a:defRPr/>
              </a:pPr>
              <a:t>03.09.2019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2EB3B3-7FFF-4EE2-BDF2-8F40443186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79E127-2879-400E-BB8D-5699F8E11692}" type="datetimeFigureOut">
              <a:rPr lang="ru-RU"/>
              <a:pPr>
                <a:defRPr/>
              </a:pPr>
              <a:t>03.09.2019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DA0BDD-CC8B-4A9A-A705-D6D0CC73227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Рисунок 11" descr="8.jpg"/>
          <p:cNvPicPr>
            <a:picLocks noChangeAspect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0" y="0"/>
            <a:ext cx="9144000" cy="688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4100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7F5BE6A-9518-4A37-A58B-C361D9EB1DC5}" type="datetimeFigureOut">
              <a:rPr lang="ru-RU"/>
              <a:pPr>
                <a:defRPr/>
              </a:pPr>
              <a:t>03.09.2019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0711AF8-998C-493E-8DF7-90266163731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/>
          <p:cNvSpPr>
            <a:spLocks noGrp="1"/>
          </p:cNvSpPr>
          <p:nvPr>
            <p:ph type="title"/>
          </p:nvPr>
        </p:nvSpPr>
        <p:spPr>
          <a:xfrm>
            <a:off x="457200" y="285751"/>
            <a:ext cx="5972175" cy="407988"/>
          </a:xfrm>
        </p:spPr>
        <p:txBody>
          <a:bodyPr/>
          <a:lstStyle/>
          <a:p>
            <a:pPr algn="l"/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Лучшие практики СО НКО</a:t>
            </a:r>
          </a:p>
        </p:txBody>
      </p:sp>
      <p:sp>
        <p:nvSpPr>
          <p:cNvPr id="16387" name="Подзаголовок 4"/>
          <p:cNvSpPr txBox="1">
            <a:spLocks/>
          </p:cNvSpPr>
          <p:nvPr/>
        </p:nvSpPr>
        <p:spPr bwMode="auto">
          <a:xfrm>
            <a:off x="107505" y="5013176"/>
            <a:ext cx="4968550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ru-RU" sz="1600" dirty="0"/>
              <a:t>Социальные проекты</a:t>
            </a:r>
            <a:r>
              <a:rPr lang="ru-RU" sz="1600" dirty="0" smtClean="0"/>
              <a:t>,</a:t>
            </a:r>
          </a:p>
          <a:p>
            <a:r>
              <a:rPr lang="ru-RU" sz="1600" dirty="0" smtClean="0"/>
              <a:t> </a:t>
            </a:r>
            <a:r>
              <a:rPr lang="ru-RU" sz="1600" dirty="0"/>
              <a:t>реализуемые ООО «</a:t>
            </a:r>
            <a:r>
              <a:rPr lang="ru-RU" sz="1600" dirty="0" err="1"/>
              <a:t>Мирас</a:t>
            </a:r>
            <a:r>
              <a:rPr lang="ru-RU" sz="1600" dirty="0" smtClean="0"/>
              <a:t>»,</a:t>
            </a:r>
          </a:p>
          <a:p>
            <a:r>
              <a:rPr lang="ru-RU" sz="1600" dirty="0" smtClean="0"/>
              <a:t> </a:t>
            </a:r>
            <a:r>
              <a:rPr lang="ru-RU" sz="1600" dirty="0"/>
              <a:t>посвящены обеспечению межнационального </a:t>
            </a:r>
            <a:r>
              <a:rPr lang="ru-RU" sz="1600" dirty="0" smtClean="0"/>
              <a:t>согласия </a:t>
            </a:r>
            <a:r>
              <a:rPr lang="ru-RU" sz="1600" dirty="0"/>
              <a:t>в городе, развитию национальной культуры, сохранению духовного наследия, укреплению мира и согласия между народами.</a:t>
            </a:r>
          </a:p>
        </p:txBody>
      </p:sp>
      <p:sp>
        <p:nvSpPr>
          <p:cNvPr id="11" name="Подзаголовок 2"/>
          <p:cNvSpPr txBox="1">
            <a:spLocks/>
          </p:cNvSpPr>
          <p:nvPr/>
        </p:nvSpPr>
        <p:spPr bwMode="auto">
          <a:xfrm>
            <a:off x="7092280" y="285750"/>
            <a:ext cx="1440160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Департамент </a:t>
            </a:r>
            <a:r>
              <a:rPr lang="ru-RU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социальной политики</a:t>
            </a:r>
            <a:endParaRPr lang="ru-RU" sz="16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389" name="Rectangle 73"/>
          <p:cNvSpPr txBox="1">
            <a:spLocks noChangeArrowheads="1"/>
          </p:cNvSpPr>
          <p:nvPr/>
        </p:nvSpPr>
        <p:spPr bwMode="auto">
          <a:xfrm>
            <a:off x="357188" y="1214438"/>
            <a:ext cx="1928812" cy="150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just">
              <a:spcBef>
                <a:spcPct val="20000"/>
              </a:spcBef>
            </a:pPr>
            <a:r>
              <a:rPr lang="ru-RU">
                <a:latin typeface="Times New Roman" pitchFamily="18" charset="0"/>
                <a:cs typeface="Times New Roman" pitchFamily="18" charset="0"/>
              </a:rPr>
              <a:t>      </a:t>
            </a:r>
            <a:endParaRPr lang="ru-RU" sz="16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390" name="Rectangle 3"/>
          <p:cNvSpPr>
            <a:spLocks noChangeArrowheads="1"/>
          </p:cNvSpPr>
          <p:nvPr/>
        </p:nvSpPr>
        <p:spPr bwMode="auto">
          <a:xfrm>
            <a:off x="0" y="0"/>
            <a:ext cx="608013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indent="342900" algn="just" eaLnBrk="0" hangingPunct="0"/>
            <a:r>
              <a:rPr lang="ru-RU" sz="1100">
                <a:ea typeface="Calibri" pitchFamily="34" charset="0"/>
                <a:cs typeface="Calibri" pitchFamily="34" charset="0"/>
              </a:rPr>
              <a:t>. </a:t>
            </a:r>
            <a:endParaRPr lang="ru-RU"/>
          </a:p>
        </p:txBody>
      </p:sp>
      <p:sp>
        <p:nvSpPr>
          <p:cNvPr id="16391" name="Прямоугольник 14"/>
          <p:cNvSpPr>
            <a:spLocks noChangeArrowheads="1"/>
          </p:cNvSpPr>
          <p:nvPr/>
        </p:nvSpPr>
        <p:spPr bwMode="auto">
          <a:xfrm>
            <a:off x="4283968" y="714375"/>
            <a:ext cx="3888432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600" b="1" dirty="0"/>
              <a:t>Общественная организация </a:t>
            </a:r>
            <a:endParaRPr lang="ru-RU" sz="1600" dirty="0"/>
          </a:p>
          <a:p>
            <a:r>
              <a:rPr lang="ru-RU" sz="1600" b="1" dirty="0"/>
              <a:t>Татарская </a:t>
            </a:r>
            <a:r>
              <a:rPr lang="ru-RU" sz="1600" b="1" dirty="0" smtClean="0"/>
              <a:t>национально</a:t>
            </a:r>
          </a:p>
          <a:p>
            <a:r>
              <a:rPr lang="ru-RU" sz="1600" b="1" dirty="0" smtClean="0"/>
              <a:t>-</a:t>
            </a:r>
            <a:r>
              <a:rPr lang="ru-RU" sz="1600" b="1" dirty="0"/>
              <a:t>культурная автономия </a:t>
            </a:r>
            <a:endParaRPr lang="ru-RU" sz="1600" dirty="0"/>
          </a:p>
          <a:p>
            <a:r>
              <a:rPr lang="ru-RU" sz="1600" b="1" dirty="0"/>
              <a:t>г. Нижневартовска "</a:t>
            </a:r>
            <a:r>
              <a:rPr lang="ru-RU" sz="1600" b="1" dirty="0" err="1"/>
              <a:t>Мирас</a:t>
            </a:r>
            <a:r>
              <a:rPr lang="ru-RU" sz="1600" b="1" dirty="0"/>
              <a:t>" </a:t>
            </a:r>
            <a:endParaRPr lang="ru-RU" sz="1600" dirty="0"/>
          </a:p>
        </p:txBody>
      </p:sp>
      <p:sp>
        <p:nvSpPr>
          <p:cNvPr id="16393" name="Прямоугольник 17"/>
          <p:cNvSpPr>
            <a:spLocks noChangeArrowheads="1"/>
          </p:cNvSpPr>
          <p:nvPr/>
        </p:nvSpPr>
        <p:spPr bwMode="auto">
          <a:xfrm>
            <a:off x="4541730" y="1851720"/>
            <a:ext cx="3558662" cy="160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600" b="1" dirty="0"/>
              <a:t>проект: Интерактивный музей Тетрадь из </a:t>
            </a:r>
            <a:r>
              <a:rPr lang="ru-RU" sz="1600" b="1" dirty="0" err="1"/>
              <a:t>Моабита</a:t>
            </a:r>
            <a:r>
              <a:rPr lang="ru-RU" sz="1600" b="1" dirty="0"/>
              <a:t>. </a:t>
            </a:r>
          </a:p>
          <a:p>
            <a:r>
              <a:rPr lang="ru-RU" sz="1600" b="1" dirty="0"/>
              <a:t>Последний подвиг Мусы </a:t>
            </a:r>
            <a:r>
              <a:rPr lang="ru-RU" sz="1600" b="1" dirty="0" err="1"/>
              <a:t>Джалиля</a:t>
            </a:r>
            <a:endParaRPr lang="ru-RU" sz="1600" b="1" dirty="0"/>
          </a:p>
          <a:p>
            <a:r>
              <a:rPr lang="ru-RU" sz="1600" b="1" dirty="0"/>
              <a:t> </a:t>
            </a:r>
          </a:p>
          <a:p>
            <a:endParaRPr lang="ru-RU" dirty="0"/>
          </a:p>
        </p:txBody>
      </p:sp>
      <p:sp>
        <p:nvSpPr>
          <p:cNvPr id="21" name="Подзаголовок 2"/>
          <p:cNvSpPr txBox="1">
            <a:spLocks/>
          </p:cNvSpPr>
          <p:nvPr/>
        </p:nvSpPr>
        <p:spPr bwMode="auto">
          <a:xfrm>
            <a:off x="285750" y="5424465"/>
            <a:ext cx="4566593" cy="10763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normAutofit/>
          </a:bodyPr>
          <a:lstStyle/>
          <a:p>
            <a:pPr indent="-342900" algn="just" eaLnBrk="0" hangingPunct="0">
              <a:defRPr/>
            </a:pPr>
            <a:r>
              <a:rPr lang="ru-RU" altLang="ru-RU" i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altLang="ru-RU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399" name="Прямоугольник 15"/>
          <p:cNvSpPr>
            <a:spLocks noChangeArrowheads="1"/>
          </p:cNvSpPr>
          <p:nvPr/>
        </p:nvSpPr>
        <p:spPr bwMode="auto">
          <a:xfrm>
            <a:off x="107506" y="3830532"/>
            <a:ext cx="4744838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/>
            <a:r>
              <a:rPr lang="ru-RU" sz="1600" dirty="0"/>
              <a:t>Размер гранта 500 000,00 "</a:t>
            </a:r>
          </a:p>
          <a:p>
            <a:pPr lvl="0"/>
            <a:r>
              <a:rPr lang="ru-RU" sz="1600" dirty="0"/>
              <a:t>Cофинансирование1 932 360,00 "</a:t>
            </a:r>
          </a:p>
          <a:p>
            <a:r>
              <a:rPr lang="ru-RU" dirty="0"/>
              <a:t>Проектная мощность музея-10.000 человек в год. </a:t>
            </a:r>
          </a:p>
          <a:p>
            <a:endParaRPr lang="ru-RU" sz="1600" dirty="0"/>
          </a:p>
        </p:txBody>
      </p:sp>
      <p:pic>
        <p:nvPicPr>
          <p:cNvPr id="3" name="Объект 2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434" y="693740"/>
            <a:ext cx="4184542" cy="2785234"/>
          </a:xfrm>
        </p:spPr>
      </p:pic>
      <p:pic>
        <p:nvPicPr>
          <p:cNvPr id="19" name="Рисунок 2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flipV="1">
            <a:off x="5076056" y="5467940"/>
            <a:ext cx="3664719" cy="1308597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20" name="Рисунок 2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flipV="1">
            <a:off x="5076055" y="5471350"/>
            <a:ext cx="3664719" cy="1308597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8044" y="3464170"/>
            <a:ext cx="4032447" cy="3312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5501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3449</TotalTime>
  <Words>83</Words>
  <Application>Microsoft Office PowerPoint</Application>
  <PresentationFormat>Экран (4:3)</PresentationFormat>
  <Paragraphs>18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Специальное оформление</vt:lpstr>
      <vt:lpstr>Лучшие практики СО НКО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презентации</dc:title>
  <dc:creator>Admin</dc:creator>
  <cp:lastModifiedBy>Водолазская Юлия Валериевна</cp:lastModifiedBy>
  <cp:revision>343</cp:revision>
  <dcterms:created xsi:type="dcterms:W3CDTF">2011-03-10T20:34:09Z</dcterms:created>
  <dcterms:modified xsi:type="dcterms:W3CDTF">2019-09-03T07:11:20Z</dcterms:modified>
</cp:coreProperties>
</file>